
<file path=[Content_Types].xml><?xml version="1.0" encoding="utf-8"?>
<Types xmlns="http://schemas.openxmlformats.org/package/2006/content-types">
  <Default Extension="bin" ContentType="audio/unknown"/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charts/chart1.xml" ContentType="application/vnd.openxmlformats-officedocument.drawingml.chart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>
  <p:sldMasterIdLst>
    <p:sldMasterId id="2147484364" r:id="rId1"/>
  </p:sldMasterIdLst>
  <p:notesMasterIdLst>
    <p:notesMasterId r:id="rId92"/>
  </p:notesMasterIdLst>
  <p:handoutMasterIdLst>
    <p:handoutMasterId r:id="rId93"/>
  </p:handoutMasterIdLst>
  <p:sldIdLst>
    <p:sldId id="543" r:id="rId2"/>
    <p:sldId id="325" r:id="rId3"/>
    <p:sldId id="402" r:id="rId4"/>
    <p:sldId id="379" r:id="rId5"/>
    <p:sldId id="450" r:id="rId6"/>
    <p:sldId id="380" r:id="rId7"/>
    <p:sldId id="381" r:id="rId8"/>
    <p:sldId id="382" r:id="rId9"/>
    <p:sldId id="291" r:id="rId10"/>
    <p:sldId id="327" r:id="rId11"/>
    <p:sldId id="413" r:id="rId12"/>
    <p:sldId id="326" r:id="rId13"/>
    <p:sldId id="260" r:id="rId14"/>
    <p:sldId id="261" r:id="rId15"/>
    <p:sldId id="262" r:id="rId16"/>
    <p:sldId id="277" r:id="rId17"/>
    <p:sldId id="505" r:id="rId18"/>
    <p:sldId id="524" r:id="rId19"/>
    <p:sldId id="329" r:id="rId20"/>
    <p:sldId id="263" r:id="rId21"/>
    <p:sldId id="264" r:id="rId22"/>
    <p:sldId id="331" r:id="rId23"/>
    <p:sldId id="265" r:id="rId24"/>
    <p:sldId id="266" r:id="rId25"/>
    <p:sldId id="330" r:id="rId26"/>
    <p:sldId id="293" r:id="rId27"/>
    <p:sldId id="267" r:id="rId28"/>
    <p:sldId id="269" r:id="rId29"/>
    <p:sldId id="332" r:id="rId30"/>
    <p:sldId id="333" r:id="rId31"/>
    <p:sldId id="268" r:id="rId32"/>
    <p:sldId id="270" r:id="rId33"/>
    <p:sldId id="334" r:id="rId34"/>
    <p:sldId id="273" r:id="rId35"/>
    <p:sldId id="335" r:id="rId36"/>
    <p:sldId id="374" r:id="rId37"/>
    <p:sldId id="375" r:id="rId38"/>
    <p:sldId id="376" r:id="rId39"/>
    <p:sldId id="453" r:id="rId40"/>
    <p:sldId id="454" r:id="rId41"/>
    <p:sldId id="455" r:id="rId42"/>
    <p:sldId id="274" r:id="rId43"/>
    <p:sldId id="525" r:id="rId44"/>
    <p:sldId id="281" r:id="rId45"/>
    <p:sldId id="282" r:id="rId46"/>
    <p:sldId id="283" r:id="rId47"/>
    <p:sldId id="338" r:id="rId48"/>
    <p:sldId id="285" r:id="rId49"/>
    <p:sldId id="286" r:id="rId50"/>
    <p:sldId id="289" r:id="rId51"/>
    <p:sldId id="290" r:id="rId52"/>
    <p:sldId id="339" r:id="rId53"/>
    <p:sldId id="526" r:id="rId54"/>
    <p:sldId id="296" r:id="rId55"/>
    <p:sldId id="297" r:id="rId56"/>
    <p:sldId id="389" r:id="rId57"/>
    <p:sldId id="298" r:id="rId58"/>
    <p:sldId id="405" r:id="rId59"/>
    <p:sldId id="406" r:id="rId60"/>
    <p:sldId id="390" r:id="rId61"/>
    <p:sldId id="391" r:id="rId62"/>
    <p:sldId id="302" r:id="rId63"/>
    <p:sldId id="303" r:id="rId64"/>
    <p:sldId id="304" r:id="rId65"/>
    <p:sldId id="305" r:id="rId66"/>
    <p:sldId id="407" r:id="rId67"/>
    <p:sldId id="506" r:id="rId68"/>
    <p:sldId id="544" r:id="rId69"/>
    <p:sldId id="527" r:id="rId70"/>
    <p:sldId id="432" r:id="rId71"/>
    <p:sldId id="416" r:id="rId72"/>
    <p:sldId id="418" r:id="rId73"/>
    <p:sldId id="460" r:id="rId74"/>
    <p:sldId id="417" r:id="rId75"/>
    <p:sldId id="420" r:id="rId76"/>
    <p:sldId id="421" r:id="rId77"/>
    <p:sldId id="422" r:id="rId78"/>
    <p:sldId id="434" r:id="rId79"/>
    <p:sldId id="528" r:id="rId80"/>
    <p:sldId id="532" r:id="rId81"/>
    <p:sldId id="530" r:id="rId82"/>
    <p:sldId id="531" r:id="rId83"/>
    <p:sldId id="540" r:id="rId84"/>
    <p:sldId id="537" r:id="rId85"/>
    <p:sldId id="538" r:id="rId86"/>
    <p:sldId id="533" r:id="rId87"/>
    <p:sldId id="534" r:id="rId88"/>
    <p:sldId id="542" r:id="rId89"/>
    <p:sldId id="494" r:id="rId90"/>
    <p:sldId id="495" r:id="rId91"/>
  </p:sldIdLst>
  <p:sldSz cx="9144000" cy="6858000" type="screen4x3"/>
  <p:notesSz cx="7315200" cy="9601200"/>
  <p:defaultTextStyle>
    <a:defPPr>
      <a:defRPr lang="en-US"/>
    </a:defPPr>
    <a:lvl1pPr algn="l" rtl="0" eaLnBrk="0" fontAlgn="base" hangingPunct="0">
      <a:spcBef>
        <a:spcPct val="20000"/>
      </a:spcBef>
      <a:spcAft>
        <a:spcPct val="0"/>
      </a:spcAft>
      <a:buClr>
        <a:schemeClr val="accent2"/>
      </a:buClr>
      <a:buSzPct val="85000"/>
      <a:buFont typeface="ZapfDingbats" charset="2"/>
      <a:defRPr sz="2000"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1pPr>
    <a:lvl2pPr marL="457200" algn="l" rtl="0" eaLnBrk="0" fontAlgn="base" hangingPunct="0">
      <a:spcBef>
        <a:spcPct val="20000"/>
      </a:spcBef>
      <a:spcAft>
        <a:spcPct val="0"/>
      </a:spcAft>
      <a:buClr>
        <a:schemeClr val="accent2"/>
      </a:buClr>
      <a:buSzPct val="85000"/>
      <a:buFont typeface="ZapfDingbats" charset="2"/>
      <a:defRPr sz="2000"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2pPr>
    <a:lvl3pPr marL="914400" algn="l" rtl="0" eaLnBrk="0" fontAlgn="base" hangingPunct="0">
      <a:spcBef>
        <a:spcPct val="20000"/>
      </a:spcBef>
      <a:spcAft>
        <a:spcPct val="0"/>
      </a:spcAft>
      <a:buClr>
        <a:schemeClr val="accent2"/>
      </a:buClr>
      <a:buSzPct val="85000"/>
      <a:buFont typeface="ZapfDingbats" charset="2"/>
      <a:defRPr sz="2000"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3pPr>
    <a:lvl4pPr marL="1371600" algn="l" rtl="0" eaLnBrk="0" fontAlgn="base" hangingPunct="0">
      <a:spcBef>
        <a:spcPct val="20000"/>
      </a:spcBef>
      <a:spcAft>
        <a:spcPct val="0"/>
      </a:spcAft>
      <a:buClr>
        <a:schemeClr val="accent2"/>
      </a:buClr>
      <a:buSzPct val="85000"/>
      <a:buFont typeface="ZapfDingbats" charset="2"/>
      <a:defRPr sz="2000"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4pPr>
    <a:lvl5pPr marL="1828800" algn="l" rtl="0" eaLnBrk="0" fontAlgn="base" hangingPunct="0">
      <a:spcBef>
        <a:spcPct val="20000"/>
      </a:spcBef>
      <a:spcAft>
        <a:spcPct val="0"/>
      </a:spcAft>
      <a:buClr>
        <a:schemeClr val="accent2"/>
      </a:buClr>
      <a:buSzPct val="85000"/>
      <a:buFont typeface="ZapfDingbats" charset="2"/>
      <a:defRPr sz="2000"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5pPr>
    <a:lvl6pPr marL="2286000" algn="l" defTabSz="914400" rtl="0" eaLnBrk="1" latinLnBrk="0" hangingPunct="1">
      <a:defRPr sz="2000"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6pPr>
    <a:lvl7pPr marL="2743200" algn="l" defTabSz="914400" rtl="0" eaLnBrk="1" latinLnBrk="0" hangingPunct="1">
      <a:defRPr sz="2000"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7pPr>
    <a:lvl8pPr marL="3200400" algn="l" defTabSz="914400" rtl="0" eaLnBrk="1" latinLnBrk="0" hangingPunct="1">
      <a:defRPr sz="2000"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8pPr>
    <a:lvl9pPr marL="3657600" algn="l" defTabSz="914400" rtl="0" eaLnBrk="1" latinLnBrk="0" hangingPunct="1">
      <a:defRPr sz="2000"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0000"/>
    <a:srgbClr val="000099"/>
    <a:srgbClr val="FFFF00"/>
    <a:srgbClr val="DDDDDD"/>
    <a:srgbClr val="FFCCFF"/>
    <a:srgbClr val="FF99CC"/>
    <a:srgbClr val="CC0000"/>
    <a:srgbClr val="00CC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108" d="100"/>
          <a:sy n="108" d="100"/>
        </p:scale>
        <p:origin x="1704" y="102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10242"/>
    </p:cViewPr>
  </p:sorterViewPr>
  <p:notesViewPr>
    <p:cSldViewPr snapToGrid="0">
      <p:cViewPr>
        <p:scale>
          <a:sx n="72" d="100"/>
          <a:sy n="72" d="100"/>
        </p:scale>
        <p:origin x="3416" y="35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76" Type="http://schemas.openxmlformats.org/officeDocument/2006/relationships/slide" Target="slides/slide75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97" Type="http://schemas.openxmlformats.org/officeDocument/2006/relationships/tableStyles" Target="tableStyles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87" Type="http://schemas.openxmlformats.org/officeDocument/2006/relationships/slide" Target="slides/slide86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90" Type="http://schemas.openxmlformats.org/officeDocument/2006/relationships/slide" Target="slides/slide89.xml"/><Relationship Id="rId95" Type="http://schemas.openxmlformats.org/officeDocument/2006/relationships/viewProps" Target="viewProps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handoutMaster" Target="handoutMasters/handoutMaster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3857677902621723"/>
          <c:y val="6.0550458715596334E-2"/>
          <c:w val="0.7752808988764045"/>
          <c:h val="0.73577981651376145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P2P</c:v>
                </c:pt>
              </c:strCache>
            </c:strRef>
          </c:tx>
          <c:spPr>
            <a:ln w="10690">
              <a:solidFill>
                <a:srgbClr val="0000FF"/>
              </a:solidFill>
              <a:prstDash val="solid"/>
            </a:ln>
          </c:spPr>
          <c:marker>
            <c:symbol val="square"/>
            <c:size val="6"/>
            <c:spPr>
              <a:noFill/>
              <a:ln>
                <a:solidFill>
                  <a:srgbClr val="0000FF"/>
                </a:solidFill>
                <a:prstDash val="solid"/>
              </a:ln>
            </c:spPr>
          </c:marker>
          <c:xVal>
            <c:numRef>
              <c:f>Sheet1!$A$2:$A$33</c:f>
              <c:numCache>
                <c:formatCode>General</c:formatCode>
                <c:ptCount val="32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</c:numCache>
            </c:numRef>
          </c:xVal>
          <c:yVal>
            <c:numRef>
              <c:f>Sheet1!$B$2:$B$33</c:f>
              <c:numCache>
                <c:formatCode>General</c:formatCode>
                <c:ptCount val="32"/>
                <c:pt idx="0">
                  <c:v>0.1</c:v>
                </c:pt>
                <c:pt idx="1">
                  <c:v>0.16666666666666666</c:v>
                </c:pt>
                <c:pt idx="2">
                  <c:v>0.23076923076923073</c:v>
                </c:pt>
                <c:pt idx="3">
                  <c:v>0.2857142857142857</c:v>
                </c:pt>
                <c:pt idx="4">
                  <c:v>0.33333333333333331</c:v>
                </c:pt>
                <c:pt idx="5">
                  <c:v>0.37499999999999994</c:v>
                </c:pt>
                <c:pt idx="6">
                  <c:v>0.41176470588235292</c:v>
                </c:pt>
                <c:pt idx="7">
                  <c:v>0.44444444444444442</c:v>
                </c:pt>
                <c:pt idx="8">
                  <c:v>0.47368421052631576</c:v>
                </c:pt>
                <c:pt idx="9">
                  <c:v>0.5</c:v>
                </c:pt>
                <c:pt idx="10">
                  <c:v>0.52380952380952384</c:v>
                </c:pt>
                <c:pt idx="11">
                  <c:v>0.54545454545454541</c:v>
                </c:pt>
                <c:pt idx="12">
                  <c:v>0.56521739130434789</c:v>
                </c:pt>
                <c:pt idx="13">
                  <c:v>0.58333333333333326</c:v>
                </c:pt>
                <c:pt idx="14">
                  <c:v>0.60000000000000009</c:v>
                </c:pt>
                <c:pt idx="15">
                  <c:v>0.61538461538461542</c:v>
                </c:pt>
                <c:pt idx="16">
                  <c:v>0.62962962962962954</c:v>
                </c:pt>
                <c:pt idx="17">
                  <c:v>0.64285714285714279</c:v>
                </c:pt>
                <c:pt idx="18">
                  <c:v>0.65517241379310354</c:v>
                </c:pt>
                <c:pt idx="19">
                  <c:v>0.66666666666666663</c:v>
                </c:pt>
                <c:pt idx="20">
                  <c:v>0.67741935483870963</c:v>
                </c:pt>
                <c:pt idx="21">
                  <c:v>0.6875</c:v>
                </c:pt>
                <c:pt idx="22">
                  <c:v>0.69696969696969702</c:v>
                </c:pt>
                <c:pt idx="23">
                  <c:v>0.70588235294117641</c:v>
                </c:pt>
                <c:pt idx="24">
                  <c:v>0.7142857142857143</c:v>
                </c:pt>
                <c:pt idx="25">
                  <c:v>0.72222222222222221</c:v>
                </c:pt>
                <c:pt idx="26">
                  <c:v>0.72972972972972983</c:v>
                </c:pt>
                <c:pt idx="27">
                  <c:v>0.73684210526315785</c:v>
                </c:pt>
                <c:pt idx="28">
                  <c:v>0.74358974358974361</c:v>
                </c:pt>
                <c:pt idx="29">
                  <c:v>0.75</c:v>
                </c:pt>
                <c:pt idx="30">
                  <c:v>0.75609756097560976</c:v>
                </c:pt>
                <c:pt idx="31">
                  <c:v>0.76190476190476186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A089-41CE-9A04-02C8AC9C5F7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Client-Server</c:v>
                </c:pt>
              </c:strCache>
            </c:strRef>
          </c:tx>
          <c:spPr>
            <a:ln w="10690">
              <a:solidFill>
                <a:srgbClr val="000000"/>
              </a:solidFill>
              <a:prstDash val="solid"/>
            </a:ln>
          </c:spPr>
          <c:marker>
            <c:symbol val="circle"/>
            <c:size val="6"/>
            <c:spPr>
              <a:solidFill>
                <a:srgbClr val="000000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xVal>
            <c:numRef>
              <c:f>Sheet1!$A$2:$A$33</c:f>
              <c:numCache>
                <c:formatCode>General</c:formatCode>
                <c:ptCount val="32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</c:numCache>
            </c:numRef>
          </c:xVal>
          <c:yVal>
            <c:numRef>
              <c:f>Sheet1!$C$2:$C$33</c:f>
              <c:numCache>
                <c:formatCode>General</c:formatCode>
                <c:ptCount val="32"/>
                <c:pt idx="0">
                  <c:v>0.1</c:v>
                </c:pt>
                <c:pt idx="1">
                  <c:v>0.2</c:v>
                </c:pt>
                <c:pt idx="2">
                  <c:v>0.3</c:v>
                </c:pt>
                <c:pt idx="3">
                  <c:v>0.4</c:v>
                </c:pt>
                <c:pt idx="4">
                  <c:v>0.5</c:v>
                </c:pt>
                <c:pt idx="5">
                  <c:v>0.6</c:v>
                </c:pt>
                <c:pt idx="6">
                  <c:v>0.7</c:v>
                </c:pt>
                <c:pt idx="7">
                  <c:v>0.8</c:v>
                </c:pt>
                <c:pt idx="8">
                  <c:v>0.9</c:v>
                </c:pt>
                <c:pt idx="9">
                  <c:v>1</c:v>
                </c:pt>
                <c:pt idx="10">
                  <c:v>1.1000000000000001</c:v>
                </c:pt>
                <c:pt idx="11">
                  <c:v>1.2</c:v>
                </c:pt>
                <c:pt idx="12">
                  <c:v>1.3</c:v>
                </c:pt>
                <c:pt idx="13">
                  <c:v>1.4</c:v>
                </c:pt>
                <c:pt idx="14">
                  <c:v>1.5</c:v>
                </c:pt>
                <c:pt idx="15">
                  <c:v>1.6</c:v>
                </c:pt>
                <c:pt idx="16">
                  <c:v>1.7</c:v>
                </c:pt>
                <c:pt idx="17">
                  <c:v>1.8</c:v>
                </c:pt>
                <c:pt idx="18">
                  <c:v>1.9</c:v>
                </c:pt>
                <c:pt idx="19">
                  <c:v>2</c:v>
                </c:pt>
                <c:pt idx="20">
                  <c:v>2.1</c:v>
                </c:pt>
                <c:pt idx="21">
                  <c:v>2.2000000000000002</c:v>
                </c:pt>
                <c:pt idx="22">
                  <c:v>2.2999999999999998</c:v>
                </c:pt>
                <c:pt idx="23">
                  <c:v>2.4</c:v>
                </c:pt>
                <c:pt idx="24">
                  <c:v>2.5</c:v>
                </c:pt>
                <c:pt idx="25">
                  <c:v>2.6</c:v>
                </c:pt>
                <c:pt idx="26">
                  <c:v>2.7</c:v>
                </c:pt>
                <c:pt idx="27">
                  <c:v>2.8</c:v>
                </c:pt>
                <c:pt idx="28">
                  <c:v>2.9</c:v>
                </c:pt>
                <c:pt idx="29">
                  <c:v>3</c:v>
                </c:pt>
                <c:pt idx="30">
                  <c:v>3.1</c:v>
                </c:pt>
                <c:pt idx="31">
                  <c:v>3.2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A089-41CE-9A04-02C8AC9C5F7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59114352"/>
        <c:axId val="1"/>
      </c:scatterChart>
      <c:valAx>
        <c:axId val="259114352"/>
        <c:scaling>
          <c:orientation val="minMax"/>
          <c:max val="35"/>
          <c:min val="0"/>
        </c:scaling>
        <c:delete val="0"/>
        <c:axPos val="b"/>
        <c:title>
          <c:tx>
            <c:rich>
              <a:bodyPr/>
              <a:lstStyle/>
              <a:p>
                <a:pPr>
                  <a:defRPr sz="1683" b="0" i="0" u="none" strike="noStrike" baseline="0">
                    <a:solidFill>
                      <a:srgbClr val="000000"/>
                    </a:solidFill>
                    <a:latin typeface="Arial"/>
                    <a:ea typeface="Arial"/>
                    <a:cs typeface="Arial"/>
                  </a:defRPr>
                </a:pPr>
                <a:r>
                  <a:rPr lang="en-US"/>
                  <a:t>N</a:t>
                </a:r>
              </a:p>
            </c:rich>
          </c:tx>
          <c:layout>
            <c:manualLayout>
              <c:xMode val="edge"/>
              <c:yMode val="edge"/>
              <c:x val="0.51061173533083648"/>
              <c:y val="0.91559633027522935"/>
            </c:manualLayout>
          </c:layout>
          <c:overlay val="0"/>
          <c:spPr>
            <a:noFill/>
            <a:ln w="21380">
              <a:noFill/>
            </a:ln>
          </c:spPr>
        </c:title>
        <c:numFmt formatCode="General" sourceLinked="1"/>
        <c:majorTickMark val="out"/>
        <c:minorTickMark val="none"/>
        <c:tickLblPos val="nextTo"/>
        <c:spPr>
          <a:ln w="2672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515" b="0" i="0" u="none" strike="noStrike" baseline="0">
                <a:solidFill>
                  <a:srgbClr val="000000"/>
                </a:solidFill>
                <a:latin typeface="Arial"/>
                <a:ea typeface="Arial"/>
                <a:cs typeface="Arial"/>
              </a:defRPr>
            </a:pPr>
            <a:endParaRPr lang="en-US"/>
          </a:p>
        </c:txPr>
        <c:crossAx val="1"/>
        <c:crosses val="autoZero"/>
        <c:crossBetween val="midCat"/>
        <c:majorUnit val="5"/>
      </c:valAx>
      <c:valAx>
        <c:axId val="1"/>
        <c:scaling>
          <c:orientation val="minMax"/>
        </c:scaling>
        <c:delete val="0"/>
        <c:axPos val="l"/>
        <c:majorGridlines>
          <c:spPr>
            <a:ln w="2672">
              <a:solidFill>
                <a:srgbClr val="000000"/>
              </a:solidFill>
              <a:prstDash val="sysDash"/>
            </a:ln>
          </c:spPr>
        </c:majorGridlines>
        <c:title>
          <c:tx>
            <c:rich>
              <a:bodyPr/>
              <a:lstStyle/>
              <a:p>
                <a:pPr>
                  <a:defRPr sz="1683" b="0" i="0" u="none" strike="noStrike" baseline="0">
                    <a:solidFill>
                      <a:srgbClr val="000000"/>
                    </a:solidFill>
                    <a:latin typeface="Arial"/>
                    <a:ea typeface="Arial"/>
                    <a:cs typeface="Arial"/>
                  </a:defRPr>
                </a:pPr>
                <a:r>
                  <a:rPr lang="en-US"/>
                  <a:t>Minimum Distribution Time</a:t>
                </a:r>
              </a:p>
            </c:rich>
          </c:tx>
          <c:layout>
            <c:manualLayout>
              <c:xMode val="edge"/>
              <c:yMode val="edge"/>
              <c:x val="0"/>
              <c:y val="0.12477064220183487"/>
            </c:manualLayout>
          </c:layout>
          <c:overlay val="0"/>
          <c:spPr>
            <a:noFill/>
            <a:ln w="21380">
              <a:noFill/>
            </a:ln>
          </c:spPr>
        </c:title>
        <c:numFmt formatCode="General" sourceLinked="1"/>
        <c:majorTickMark val="out"/>
        <c:minorTickMark val="none"/>
        <c:tickLblPos val="nextTo"/>
        <c:spPr>
          <a:ln w="2672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515" b="0" i="0" u="none" strike="noStrike" baseline="0">
                <a:solidFill>
                  <a:srgbClr val="000000"/>
                </a:solidFill>
                <a:latin typeface="Arial"/>
                <a:ea typeface="Arial"/>
                <a:cs typeface="Arial"/>
              </a:defRPr>
            </a:pPr>
            <a:endParaRPr lang="en-US"/>
          </a:p>
        </c:txPr>
        <c:crossAx val="259114352"/>
        <c:crosses val="autoZero"/>
        <c:crossBetween val="midCat"/>
      </c:valAx>
      <c:spPr>
        <a:solidFill>
          <a:srgbClr val="FFFFFF"/>
        </a:solidFill>
        <a:ln w="10690">
          <a:solidFill>
            <a:srgbClr val="808080"/>
          </a:solidFill>
          <a:prstDash val="solid"/>
        </a:ln>
      </c:spPr>
    </c:plotArea>
    <c:legend>
      <c:legendPos val="r"/>
      <c:layout>
        <c:manualLayout>
          <c:xMode val="edge"/>
          <c:yMode val="edge"/>
          <c:x val="0.16729088639200998"/>
          <c:y val="9.1743119266055051E-2"/>
          <c:w val="0.23720349563046192"/>
          <c:h val="0.13027522935779817"/>
        </c:manualLayout>
      </c:layout>
      <c:overlay val="0"/>
      <c:spPr>
        <a:solidFill>
          <a:srgbClr val="FFFFFF"/>
        </a:solidFill>
        <a:ln w="2672">
          <a:solidFill>
            <a:srgbClr val="000000"/>
          </a:solidFill>
          <a:prstDash val="solid"/>
        </a:ln>
      </c:spPr>
      <c:txPr>
        <a:bodyPr/>
        <a:lstStyle/>
        <a:p>
          <a:pPr>
            <a:defRPr sz="1393" b="0" i="0" u="none" strike="noStrike" baseline="0">
              <a:solidFill>
                <a:srgbClr val="000000"/>
              </a:solidFill>
              <a:latin typeface="Arial"/>
              <a:ea typeface="Arial"/>
              <a:cs typeface="Arial"/>
            </a:defRPr>
          </a:pPr>
          <a:endParaRPr lang="en-US"/>
        </a:p>
      </c:txPr>
    </c:legend>
    <c:plotVisOnly val="1"/>
    <c:dispBlanksAs val="gap"/>
    <c:showDLblsOverMax val="0"/>
  </c:chart>
  <c:spPr>
    <a:solidFill>
      <a:srgbClr val="FFFFFF"/>
    </a:solidFill>
    <a:ln>
      <a:noFill/>
    </a:ln>
  </c:spPr>
  <c:txPr>
    <a:bodyPr/>
    <a:lstStyle/>
    <a:p>
      <a:pPr>
        <a:defRPr sz="1515" b="0" i="0" u="none" strike="noStrike" baseline="0">
          <a:solidFill>
            <a:srgbClr val="000000"/>
          </a:solidFill>
          <a:latin typeface="Arial"/>
          <a:ea typeface="Arial"/>
          <a:cs typeface="Arial"/>
        </a:defRPr>
      </a:pPr>
      <a:endParaRPr lang="en-US"/>
    </a:p>
  </c:txPr>
  <c:externalData r:id="rId1">
    <c:autoUpdate val="0"/>
  </c:externalData>
</c:chartSpac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2">
            <a:extLst>
              <a:ext uri="{FF2B5EF4-FFF2-40B4-BE49-F238E27FC236}">
                <a16:creationId xmlns:a16="http://schemas.microsoft.com/office/drawing/2014/main" id="{B3DF3C7D-C02B-4FF4-B5DD-28615CFCCCFB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170238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defTabSz="966788">
              <a:spcBef>
                <a:spcPct val="0"/>
              </a:spcBef>
              <a:buClrTx/>
              <a:buSzTx/>
              <a:buFontTx/>
              <a:buNone/>
              <a:defRPr sz="13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6499" name="Rectangle 3">
            <a:extLst>
              <a:ext uri="{FF2B5EF4-FFF2-40B4-BE49-F238E27FC236}">
                <a16:creationId xmlns:a16="http://schemas.microsoft.com/office/drawing/2014/main" id="{9AD7EABE-9F53-4F71-99E7-E4FCE8F7603B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4143375" y="0"/>
            <a:ext cx="3170238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algn="r" defTabSz="966788">
              <a:spcBef>
                <a:spcPct val="0"/>
              </a:spcBef>
              <a:buClrTx/>
              <a:buSzTx/>
              <a:buFontTx/>
              <a:buNone/>
              <a:defRPr sz="13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6500" name="Rectangle 4">
            <a:extLst>
              <a:ext uri="{FF2B5EF4-FFF2-40B4-BE49-F238E27FC236}">
                <a16:creationId xmlns:a16="http://schemas.microsoft.com/office/drawing/2014/main" id="{2DAC6608-E998-4AB1-9ABF-2BE45D89E18B}"/>
              </a:ext>
            </a:extLst>
          </p:cNvPr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9120188"/>
            <a:ext cx="3170238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defTabSz="966788">
              <a:spcBef>
                <a:spcPct val="0"/>
              </a:spcBef>
              <a:buClrTx/>
              <a:buSzTx/>
              <a:buFontTx/>
              <a:buNone/>
              <a:defRPr sz="13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6501" name="Rectangle 5">
            <a:extLst>
              <a:ext uri="{FF2B5EF4-FFF2-40B4-BE49-F238E27FC236}">
                <a16:creationId xmlns:a16="http://schemas.microsoft.com/office/drawing/2014/main" id="{17FCB360-D879-494E-AF78-64ACD08AF726}"/>
              </a:ext>
            </a:extLst>
          </p:cNvPr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4143375" y="9120188"/>
            <a:ext cx="3170238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algn="r" defTabSz="966788">
              <a:spcBef>
                <a:spcPct val="0"/>
              </a:spcBef>
              <a:buClrTx/>
              <a:buSzTx/>
              <a:buFontTx/>
              <a:buNone/>
              <a:defRPr sz="1300">
                <a:latin typeface="Times New Roman" panose="02020603050405020304" pitchFamily="18" charset="0"/>
              </a:defRPr>
            </a:lvl1pPr>
          </a:lstStyle>
          <a:p>
            <a:fld id="{B1908601-8683-4F95-A3DD-D2C9D0EFA40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>
            <a:extLst>
              <a:ext uri="{FF2B5EF4-FFF2-40B4-BE49-F238E27FC236}">
                <a16:creationId xmlns:a16="http://schemas.microsoft.com/office/drawing/2014/main" id="{EB050D12-C5EF-420E-9D9A-27ABEDAEACD5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170238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defTabSz="966788">
              <a:spcBef>
                <a:spcPct val="0"/>
              </a:spcBef>
              <a:buClrTx/>
              <a:buSzTx/>
              <a:buFontTx/>
              <a:buNone/>
              <a:defRPr sz="13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075" name="Rectangle 3">
            <a:extLst>
              <a:ext uri="{FF2B5EF4-FFF2-40B4-BE49-F238E27FC236}">
                <a16:creationId xmlns:a16="http://schemas.microsoft.com/office/drawing/2014/main" id="{A81B81A2-7E68-4F55-ADB9-0FFDC32EBC3A}"/>
              </a:ext>
            </a:extLst>
          </p:cNvPr>
          <p:cNvSpPr>
            <a:spLocks noGrp="1" noChangeArrowheads="1"/>
          </p:cNvSpPr>
          <p:nvPr>
            <p:ph type="dt" idx="1"/>
          </p:nvPr>
        </p:nvSpPr>
        <p:spPr bwMode="auto">
          <a:xfrm>
            <a:off x="4144963" y="0"/>
            <a:ext cx="3170237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algn="r" defTabSz="966788">
              <a:spcBef>
                <a:spcPct val="0"/>
              </a:spcBef>
              <a:buClrTx/>
              <a:buSzTx/>
              <a:buFontTx/>
              <a:buNone/>
              <a:defRPr sz="13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1748" name="Rectangle 4">
            <a:extLst>
              <a:ext uri="{FF2B5EF4-FFF2-40B4-BE49-F238E27FC236}">
                <a16:creationId xmlns:a16="http://schemas.microsoft.com/office/drawing/2014/main" id="{96C22193-463E-4EB0-899A-17260F907621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257300" y="720725"/>
            <a:ext cx="4800600" cy="360045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77" name="Rectangle 5">
            <a:extLst>
              <a:ext uri="{FF2B5EF4-FFF2-40B4-BE49-F238E27FC236}">
                <a16:creationId xmlns:a16="http://schemas.microsoft.com/office/drawing/2014/main" id="{A6F7F6BE-6B39-4033-B635-EB4CC31148C3}"/>
              </a:ext>
            </a:extLst>
          </p:cNvPr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74725" y="4560888"/>
            <a:ext cx="5365750" cy="4319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3078" name="Rectangle 6">
            <a:extLst>
              <a:ext uri="{FF2B5EF4-FFF2-40B4-BE49-F238E27FC236}">
                <a16:creationId xmlns:a16="http://schemas.microsoft.com/office/drawing/2014/main" id="{3DC2D243-5B96-460F-880F-E70BC0242666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121775"/>
            <a:ext cx="3170238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defTabSz="966788">
              <a:spcBef>
                <a:spcPct val="0"/>
              </a:spcBef>
              <a:buClrTx/>
              <a:buSzTx/>
              <a:buFontTx/>
              <a:buNone/>
              <a:defRPr sz="13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079" name="Rectangle 7">
            <a:extLst>
              <a:ext uri="{FF2B5EF4-FFF2-40B4-BE49-F238E27FC236}">
                <a16:creationId xmlns:a16="http://schemas.microsoft.com/office/drawing/2014/main" id="{F4A76D24-A052-4C85-B5E0-9973476D004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algn="r" defTabSz="966788">
              <a:spcBef>
                <a:spcPct val="0"/>
              </a:spcBef>
              <a:buClrTx/>
              <a:buSzTx/>
              <a:buFontTx/>
              <a:buNone/>
              <a:defRPr sz="1300">
                <a:latin typeface="Times New Roman" panose="02020603050405020304" pitchFamily="18" charset="0"/>
              </a:defRPr>
            </a:lvl1pPr>
          </a:lstStyle>
          <a:p>
            <a:fld id="{5D85C2BF-8F42-477E-8505-ECA935450184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MS PGothic" panose="020B0600070205080204" pitchFamily="34" charset="-128"/>
        <a:cs typeface="ＭＳ Ｐゴシック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MS PGothic" panose="020B0600070205080204" pitchFamily="34" charset="-128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MS PGothic" panose="020B0600070205080204" pitchFamily="34" charset="-128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MS PGothic" panose="020B0600070205080204" pitchFamily="34" charset="-128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MS PGothic" panose="020B0600070205080204" pitchFamily="34" charset="-128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7" name="Slide Image Placeholder 1">
            <a:extLst>
              <a:ext uri="{FF2B5EF4-FFF2-40B4-BE49-F238E27FC236}">
                <a16:creationId xmlns:a16="http://schemas.microsoft.com/office/drawing/2014/main" id="{575193B4-D6D9-41E6-96A5-5E0EFCC55D7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4818" name="Notes Placeholder 2">
            <a:extLst>
              <a:ext uri="{FF2B5EF4-FFF2-40B4-BE49-F238E27FC236}">
                <a16:creationId xmlns:a16="http://schemas.microsoft.com/office/drawing/2014/main" id="{8668CAD8-20FF-4A78-9BAE-2DC95F39991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34819" name="Slide Number Placeholder 3">
            <a:extLst>
              <a:ext uri="{FF2B5EF4-FFF2-40B4-BE49-F238E27FC236}">
                <a16:creationId xmlns:a16="http://schemas.microsoft.com/office/drawing/2014/main" id="{F54AD75F-C85A-42F7-A7FA-1A435E760DD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928C60F9-5259-444D-953A-5689BB876B29}" type="slidenum">
              <a:rPr lang="en-US" altLang="en-US" sz="1300">
                <a:latin typeface="Times New Roman" panose="02020603050405020304" pitchFamily="18" charset="0"/>
              </a:rPr>
              <a:pPr/>
              <a:t>2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Slide Image Placeholder 1">
            <a:extLst>
              <a:ext uri="{FF2B5EF4-FFF2-40B4-BE49-F238E27FC236}">
                <a16:creationId xmlns:a16="http://schemas.microsoft.com/office/drawing/2014/main" id="{A924EEE3-1D97-4AF5-9A61-D7AE1D6F8C3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3250" name="Notes Placeholder 2">
            <a:extLst>
              <a:ext uri="{FF2B5EF4-FFF2-40B4-BE49-F238E27FC236}">
                <a16:creationId xmlns:a16="http://schemas.microsoft.com/office/drawing/2014/main" id="{B0952B0B-EB5D-4F1F-AB76-C236D119CE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53251" name="Slide Number Placeholder 3">
            <a:extLst>
              <a:ext uri="{FF2B5EF4-FFF2-40B4-BE49-F238E27FC236}">
                <a16:creationId xmlns:a16="http://schemas.microsoft.com/office/drawing/2014/main" id="{EC3975A5-6C7A-4200-B78A-6168FFA93DB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FD26C428-DDE9-4DD6-8D02-8EBE198202B0}" type="slidenum">
              <a:rPr lang="en-US" altLang="en-US" sz="1300">
                <a:latin typeface="Times New Roman" panose="02020603050405020304" pitchFamily="18" charset="0"/>
              </a:rPr>
              <a:pPr/>
              <a:t>11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Slide Image Placeholder 1">
            <a:extLst>
              <a:ext uri="{FF2B5EF4-FFF2-40B4-BE49-F238E27FC236}">
                <a16:creationId xmlns:a16="http://schemas.microsoft.com/office/drawing/2014/main" id="{D0108855-DCA7-4C00-8406-6214D2CA399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5298" name="Notes Placeholder 2">
            <a:extLst>
              <a:ext uri="{FF2B5EF4-FFF2-40B4-BE49-F238E27FC236}">
                <a16:creationId xmlns:a16="http://schemas.microsoft.com/office/drawing/2014/main" id="{4D9C1B5B-FC5F-43A0-AA1C-18B7200FA12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55299" name="Slide Number Placeholder 3">
            <a:extLst>
              <a:ext uri="{FF2B5EF4-FFF2-40B4-BE49-F238E27FC236}">
                <a16:creationId xmlns:a16="http://schemas.microsoft.com/office/drawing/2014/main" id="{6B2291ED-E78B-4090-8F4E-3D21138B45A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0BA234E9-2F0B-41EB-865A-C3AEB295BA23}" type="slidenum">
              <a:rPr lang="en-US" altLang="en-US" sz="1300">
                <a:latin typeface="Times New Roman" panose="02020603050405020304" pitchFamily="18" charset="0"/>
              </a:rPr>
              <a:pPr/>
              <a:t>12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Slide Image Placeholder 1">
            <a:extLst>
              <a:ext uri="{FF2B5EF4-FFF2-40B4-BE49-F238E27FC236}">
                <a16:creationId xmlns:a16="http://schemas.microsoft.com/office/drawing/2014/main" id="{08B3CCF0-CF60-42D8-8223-C7EF89B135E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7346" name="Notes Placeholder 2">
            <a:extLst>
              <a:ext uri="{FF2B5EF4-FFF2-40B4-BE49-F238E27FC236}">
                <a16:creationId xmlns:a16="http://schemas.microsoft.com/office/drawing/2014/main" id="{DF92559C-B9A1-4C25-872F-3336EECE368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57347" name="Slide Number Placeholder 3">
            <a:extLst>
              <a:ext uri="{FF2B5EF4-FFF2-40B4-BE49-F238E27FC236}">
                <a16:creationId xmlns:a16="http://schemas.microsoft.com/office/drawing/2014/main" id="{7C115DF0-178D-4B5D-A4AD-656211D195C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CDEB3489-BAA5-4338-A863-FA4AE0667ACA}" type="slidenum">
              <a:rPr lang="en-US" altLang="en-US" sz="1300">
                <a:latin typeface="Times New Roman" panose="02020603050405020304" pitchFamily="18" charset="0"/>
              </a:rPr>
              <a:pPr/>
              <a:t>13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3" name="Slide Image Placeholder 1">
            <a:extLst>
              <a:ext uri="{FF2B5EF4-FFF2-40B4-BE49-F238E27FC236}">
                <a16:creationId xmlns:a16="http://schemas.microsoft.com/office/drawing/2014/main" id="{7FD89E17-B971-4711-A4DA-02741EE7F0F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9394" name="Notes Placeholder 2">
            <a:extLst>
              <a:ext uri="{FF2B5EF4-FFF2-40B4-BE49-F238E27FC236}">
                <a16:creationId xmlns:a16="http://schemas.microsoft.com/office/drawing/2014/main" id="{18839816-E803-4255-8A7A-901F3387027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59395" name="Slide Number Placeholder 3">
            <a:extLst>
              <a:ext uri="{FF2B5EF4-FFF2-40B4-BE49-F238E27FC236}">
                <a16:creationId xmlns:a16="http://schemas.microsoft.com/office/drawing/2014/main" id="{42F7251E-66FE-4EEB-B84A-9E21F8D6A9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B85D19EC-4994-4E2B-BC14-27D483F32EE7}" type="slidenum">
              <a:rPr lang="en-US" altLang="en-US" sz="1300">
                <a:latin typeface="Times New Roman" panose="02020603050405020304" pitchFamily="18" charset="0"/>
              </a:rPr>
              <a:pPr/>
              <a:t>14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1" name="Slide Image Placeholder 1">
            <a:extLst>
              <a:ext uri="{FF2B5EF4-FFF2-40B4-BE49-F238E27FC236}">
                <a16:creationId xmlns:a16="http://schemas.microsoft.com/office/drawing/2014/main" id="{ED9ABEBE-AB03-4356-BC3E-CA9D5F6D453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61442" name="Notes Placeholder 2">
            <a:extLst>
              <a:ext uri="{FF2B5EF4-FFF2-40B4-BE49-F238E27FC236}">
                <a16:creationId xmlns:a16="http://schemas.microsoft.com/office/drawing/2014/main" id="{347DE301-7BB6-4E04-B37A-2108499D216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 dirty="0"/>
              <a:t>TCP overhead, UDP is faster. </a:t>
            </a:r>
          </a:p>
        </p:txBody>
      </p:sp>
      <p:sp>
        <p:nvSpPr>
          <p:cNvPr id="61443" name="Slide Number Placeholder 3">
            <a:extLst>
              <a:ext uri="{FF2B5EF4-FFF2-40B4-BE49-F238E27FC236}">
                <a16:creationId xmlns:a16="http://schemas.microsoft.com/office/drawing/2014/main" id="{7356129C-7AF8-472E-86FF-E68BE5832DB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C579D237-84A3-4E4D-9D7C-DD12EAB8FD32}" type="slidenum">
              <a:rPr lang="en-US" altLang="en-US" sz="1300">
                <a:latin typeface="Times New Roman" panose="02020603050405020304" pitchFamily="18" charset="0"/>
              </a:rPr>
              <a:pPr/>
              <a:t>15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Slide Image Placeholder 1">
            <a:extLst>
              <a:ext uri="{FF2B5EF4-FFF2-40B4-BE49-F238E27FC236}">
                <a16:creationId xmlns:a16="http://schemas.microsoft.com/office/drawing/2014/main" id="{DC0F0511-7A63-48DB-BB03-6D24E7781D6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63490" name="Notes Placeholder 2">
            <a:extLst>
              <a:ext uri="{FF2B5EF4-FFF2-40B4-BE49-F238E27FC236}">
                <a16:creationId xmlns:a16="http://schemas.microsoft.com/office/drawing/2014/main" id="{FE2551B5-E507-4FB6-A92B-7F2DA1B6146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63491" name="Slide Number Placeholder 3">
            <a:extLst>
              <a:ext uri="{FF2B5EF4-FFF2-40B4-BE49-F238E27FC236}">
                <a16:creationId xmlns:a16="http://schemas.microsoft.com/office/drawing/2014/main" id="{0045CDE0-DF43-4FF7-AD92-EAAB0B2559A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85F5479E-9E32-4494-B174-C96B77801FBA}" type="slidenum">
              <a:rPr lang="en-US" altLang="en-US" sz="1300">
                <a:latin typeface="Times New Roman" panose="02020603050405020304" pitchFamily="18" charset="0"/>
              </a:rPr>
              <a:pPr/>
              <a:t>16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Slide Image Placeholder 1">
            <a:extLst>
              <a:ext uri="{FF2B5EF4-FFF2-40B4-BE49-F238E27FC236}">
                <a16:creationId xmlns:a16="http://schemas.microsoft.com/office/drawing/2014/main" id="{5A81D3A7-D8E0-41E2-B3B3-17FC93BF978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66562" name="Notes Placeholder 2">
            <a:extLst>
              <a:ext uri="{FF2B5EF4-FFF2-40B4-BE49-F238E27FC236}">
                <a16:creationId xmlns:a16="http://schemas.microsoft.com/office/drawing/2014/main" id="{A2C25E7C-72D3-4D67-9094-56C2D458AAC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66563" name="Slide Number Placeholder 3">
            <a:extLst>
              <a:ext uri="{FF2B5EF4-FFF2-40B4-BE49-F238E27FC236}">
                <a16:creationId xmlns:a16="http://schemas.microsoft.com/office/drawing/2014/main" id="{948627E4-3898-46F3-BCA4-65D6AE39565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224565F3-E7CF-4A72-995B-5A3E5CA4CEB3}" type="slidenum">
              <a:rPr lang="en-US" altLang="en-US" sz="1300">
                <a:latin typeface="Times New Roman" panose="02020603050405020304" pitchFamily="18" charset="0"/>
              </a:rPr>
              <a:pPr/>
              <a:t>18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9" name="Slide Image Placeholder 1">
            <a:extLst>
              <a:ext uri="{FF2B5EF4-FFF2-40B4-BE49-F238E27FC236}">
                <a16:creationId xmlns:a16="http://schemas.microsoft.com/office/drawing/2014/main" id="{562CA3C2-5D00-406F-9C17-1246E595D0E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68610" name="Notes Placeholder 2">
            <a:extLst>
              <a:ext uri="{FF2B5EF4-FFF2-40B4-BE49-F238E27FC236}">
                <a16:creationId xmlns:a16="http://schemas.microsoft.com/office/drawing/2014/main" id="{D0051A4F-FB97-4212-9BF9-41BBEBBE664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68611" name="Slide Number Placeholder 3">
            <a:extLst>
              <a:ext uri="{FF2B5EF4-FFF2-40B4-BE49-F238E27FC236}">
                <a16:creationId xmlns:a16="http://schemas.microsoft.com/office/drawing/2014/main" id="{435909FD-597C-4C19-A5E1-B04F4CB13D5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A03A7020-1C34-4254-9E9A-54037F6240C0}" type="slidenum">
              <a:rPr lang="en-US" altLang="en-US" sz="1300">
                <a:latin typeface="Times New Roman" panose="02020603050405020304" pitchFamily="18" charset="0"/>
              </a:rPr>
              <a:pPr/>
              <a:t>19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Slide Image Placeholder 1">
            <a:extLst>
              <a:ext uri="{FF2B5EF4-FFF2-40B4-BE49-F238E27FC236}">
                <a16:creationId xmlns:a16="http://schemas.microsoft.com/office/drawing/2014/main" id="{866BEACB-6C0B-40BD-9EF3-0FA429116AF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0658" name="Notes Placeholder 2">
            <a:extLst>
              <a:ext uri="{FF2B5EF4-FFF2-40B4-BE49-F238E27FC236}">
                <a16:creationId xmlns:a16="http://schemas.microsoft.com/office/drawing/2014/main" id="{B811BB9D-89A4-4C6B-8E9D-4413FE5D069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70659" name="Slide Number Placeholder 3">
            <a:extLst>
              <a:ext uri="{FF2B5EF4-FFF2-40B4-BE49-F238E27FC236}">
                <a16:creationId xmlns:a16="http://schemas.microsoft.com/office/drawing/2014/main" id="{974CE265-84B6-4D92-91D8-50D1128BB13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05EE875E-2E6B-4876-8F75-73486776416E}" type="slidenum">
              <a:rPr lang="en-US" altLang="en-US" sz="1300">
                <a:latin typeface="Times New Roman" panose="02020603050405020304" pitchFamily="18" charset="0"/>
              </a:rPr>
              <a:pPr/>
              <a:t>20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Slide Image Placeholder 1">
            <a:extLst>
              <a:ext uri="{FF2B5EF4-FFF2-40B4-BE49-F238E27FC236}">
                <a16:creationId xmlns:a16="http://schemas.microsoft.com/office/drawing/2014/main" id="{0FE12390-797E-48C0-A3C5-1B52725DF53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2706" name="Notes Placeholder 2">
            <a:extLst>
              <a:ext uri="{FF2B5EF4-FFF2-40B4-BE49-F238E27FC236}">
                <a16:creationId xmlns:a16="http://schemas.microsoft.com/office/drawing/2014/main" id="{A07D595A-3CEA-4DF9-8780-C214C86F702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72707" name="Slide Number Placeholder 3">
            <a:extLst>
              <a:ext uri="{FF2B5EF4-FFF2-40B4-BE49-F238E27FC236}">
                <a16:creationId xmlns:a16="http://schemas.microsoft.com/office/drawing/2014/main" id="{101F4184-DF8E-466B-8F54-47DD005F1BB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53275E48-4462-4150-A254-E099590FA3CF}" type="slidenum">
              <a:rPr lang="en-US" altLang="en-US" sz="1300">
                <a:latin typeface="Times New Roman" panose="02020603050405020304" pitchFamily="18" charset="0"/>
              </a:rPr>
              <a:pPr/>
              <a:t>21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Slide Image Placeholder 1">
            <a:extLst>
              <a:ext uri="{FF2B5EF4-FFF2-40B4-BE49-F238E27FC236}">
                <a16:creationId xmlns:a16="http://schemas.microsoft.com/office/drawing/2014/main" id="{D71F1D28-A37A-4786-BA45-7CFDFE9CF85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6866" name="Notes Placeholder 2">
            <a:extLst>
              <a:ext uri="{FF2B5EF4-FFF2-40B4-BE49-F238E27FC236}">
                <a16:creationId xmlns:a16="http://schemas.microsoft.com/office/drawing/2014/main" id="{3C7920A2-DACE-42A3-B8F6-F9D070ADED5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36867" name="Slide Number Placeholder 3">
            <a:extLst>
              <a:ext uri="{FF2B5EF4-FFF2-40B4-BE49-F238E27FC236}">
                <a16:creationId xmlns:a16="http://schemas.microsoft.com/office/drawing/2014/main" id="{C83B137D-8AF7-4322-B71B-8CD010177F6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23B87EDD-A85D-43C4-92F3-19FF8A060D74}" type="slidenum">
              <a:rPr lang="en-US" altLang="en-US" sz="1300">
                <a:latin typeface="Times New Roman" panose="02020603050405020304" pitchFamily="18" charset="0"/>
              </a:rPr>
              <a:pPr/>
              <a:t>3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3" name="Slide Image Placeholder 1">
            <a:extLst>
              <a:ext uri="{FF2B5EF4-FFF2-40B4-BE49-F238E27FC236}">
                <a16:creationId xmlns:a16="http://schemas.microsoft.com/office/drawing/2014/main" id="{C6ECFF12-6B17-41B0-AB5C-0E59F98641C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4754" name="Notes Placeholder 2">
            <a:extLst>
              <a:ext uri="{FF2B5EF4-FFF2-40B4-BE49-F238E27FC236}">
                <a16:creationId xmlns:a16="http://schemas.microsoft.com/office/drawing/2014/main" id="{80414371-275C-41C1-AD3C-C30379C6ADE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74755" name="Slide Number Placeholder 3">
            <a:extLst>
              <a:ext uri="{FF2B5EF4-FFF2-40B4-BE49-F238E27FC236}">
                <a16:creationId xmlns:a16="http://schemas.microsoft.com/office/drawing/2014/main" id="{7231345F-08B4-4733-9BB0-197921B6893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87C0209F-BC36-4D2C-8468-2F6ECED2531F}" type="slidenum">
              <a:rPr lang="en-US" altLang="en-US" sz="1300">
                <a:latin typeface="Times New Roman" panose="02020603050405020304" pitchFamily="18" charset="0"/>
              </a:rPr>
              <a:pPr/>
              <a:t>22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1" name="Slide Image Placeholder 1">
            <a:extLst>
              <a:ext uri="{FF2B5EF4-FFF2-40B4-BE49-F238E27FC236}">
                <a16:creationId xmlns:a16="http://schemas.microsoft.com/office/drawing/2014/main" id="{B89C011B-52FF-44E2-BB37-7E4B282B38A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6802" name="Notes Placeholder 2">
            <a:extLst>
              <a:ext uri="{FF2B5EF4-FFF2-40B4-BE49-F238E27FC236}">
                <a16:creationId xmlns:a16="http://schemas.microsoft.com/office/drawing/2014/main" id="{113763AF-5429-4E32-A777-129486DAAD8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76803" name="Slide Number Placeholder 3">
            <a:extLst>
              <a:ext uri="{FF2B5EF4-FFF2-40B4-BE49-F238E27FC236}">
                <a16:creationId xmlns:a16="http://schemas.microsoft.com/office/drawing/2014/main" id="{5B9D5AB0-5825-4611-85B1-E0A3E0CF1DE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1C55402D-1E09-41DF-9D25-5523E6A1F926}" type="slidenum">
              <a:rPr lang="en-US" altLang="en-US" sz="1300">
                <a:latin typeface="Times New Roman" panose="02020603050405020304" pitchFamily="18" charset="0"/>
              </a:rPr>
              <a:pPr/>
              <a:t>23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9" name="Slide Image Placeholder 1">
            <a:extLst>
              <a:ext uri="{FF2B5EF4-FFF2-40B4-BE49-F238E27FC236}">
                <a16:creationId xmlns:a16="http://schemas.microsoft.com/office/drawing/2014/main" id="{F0A43C50-13BA-4EC0-A55B-A421AAA2411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8850" name="Notes Placeholder 2">
            <a:extLst>
              <a:ext uri="{FF2B5EF4-FFF2-40B4-BE49-F238E27FC236}">
                <a16:creationId xmlns:a16="http://schemas.microsoft.com/office/drawing/2014/main" id="{FFD23EC6-5C70-42C9-8CBD-6022EF70423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78851" name="Slide Number Placeholder 3">
            <a:extLst>
              <a:ext uri="{FF2B5EF4-FFF2-40B4-BE49-F238E27FC236}">
                <a16:creationId xmlns:a16="http://schemas.microsoft.com/office/drawing/2014/main" id="{6622FF9D-D9D8-45A6-A77B-A9A6B41C6DD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1F7ABC26-C6AE-47FC-AED5-AC3DB8E58B81}" type="slidenum">
              <a:rPr lang="en-US" altLang="en-US" sz="1300">
                <a:latin typeface="Times New Roman" panose="02020603050405020304" pitchFamily="18" charset="0"/>
              </a:rPr>
              <a:pPr/>
              <a:t>24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Slide Image Placeholder 1">
            <a:extLst>
              <a:ext uri="{FF2B5EF4-FFF2-40B4-BE49-F238E27FC236}">
                <a16:creationId xmlns:a16="http://schemas.microsoft.com/office/drawing/2014/main" id="{8A1B3D05-3DBA-4DC2-B0BF-6204AB95890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80898" name="Notes Placeholder 2">
            <a:extLst>
              <a:ext uri="{FF2B5EF4-FFF2-40B4-BE49-F238E27FC236}">
                <a16:creationId xmlns:a16="http://schemas.microsoft.com/office/drawing/2014/main" id="{F826BD85-3EC8-4F82-83A2-13E75061D1D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80899" name="Slide Number Placeholder 3">
            <a:extLst>
              <a:ext uri="{FF2B5EF4-FFF2-40B4-BE49-F238E27FC236}">
                <a16:creationId xmlns:a16="http://schemas.microsoft.com/office/drawing/2014/main" id="{02BAA402-6947-4670-86B9-3959D91332B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16A04AB8-679B-4D6A-8CAE-235FF4DF8656}" type="slidenum">
              <a:rPr lang="en-US" altLang="en-US" sz="1300">
                <a:latin typeface="Times New Roman" panose="02020603050405020304" pitchFamily="18" charset="0"/>
              </a:rPr>
              <a:pPr/>
              <a:t>25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Slide Image Placeholder 1">
            <a:extLst>
              <a:ext uri="{FF2B5EF4-FFF2-40B4-BE49-F238E27FC236}">
                <a16:creationId xmlns:a16="http://schemas.microsoft.com/office/drawing/2014/main" id="{D851B0CE-C2F5-4888-84E0-C96C1D37534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82946" name="Notes Placeholder 2">
            <a:extLst>
              <a:ext uri="{FF2B5EF4-FFF2-40B4-BE49-F238E27FC236}">
                <a16:creationId xmlns:a16="http://schemas.microsoft.com/office/drawing/2014/main" id="{C3526F95-78C3-478E-B4E7-5104ECA8359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82947" name="Slide Number Placeholder 3">
            <a:extLst>
              <a:ext uri="{FF2B5EF4-FFF2-40B4-BE49-F238E27FC236}">
                <a16:creationId xmlns:a16="http://schemas.microsoft.com/office/drawing/2014/main" id="{5ED9CA73-3108-4F32-9298-84A8CE0C71E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E68B9E3E-16B0-47CA-9C76-AF69DBF383C8}" type="slidenum">
              <a:rPr lang="en-US" altLang="en-US" sz="1300">
                <a:latin typeface="Times New Roman" panose="02020603050405020304" pitchFamily="18" charset="0"/>
              </a:rPr>
              <a:pPr/>
              <a:t>26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Slide Image Placeholder 1">
            <a:extLst>
              <a:ext uri="{FF2B5EF4-FFF2-40B4-BE49-F238E27FC236}">
                <a16:creationId xmlns:a16="http://schemas.microsoft.com/office/drawing/2014/main" id="{9BB3DAB4-8CDB-4223-BB92-4B0DB301451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84994" name="Notes Placeholder 2">
            <a:extLst>
              <a:ext uri="{FF2B5EF4-FFF2-40B4-BE49-F238E27FC236}">
                <a16:creationId xmlns:a16="http://schemas.microsoft.com/office/drawing/2014/main" id="{27A4CE13-4478-4A3E-AB04-42C83104D75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84995" name="Slide Number Placeholder 3">
            <a:extLst>
              <a:ext uri="{FF2B5EF4-FFF2-40B4-BE49-F238E27FC236}">
                <a16:creationId xmlns:a16="http://schemas.microsoft.com/office/drawing/2014/main" id="{78E3FD53-E610-4198-AEEF-FF9D0FA3C0A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4D050392-C29B-491D-8BE5-686209DAC393}" type="slidenum">
              <a:rPr lang="en-US" altLang="en-US" sz="1300">
                <a:latin typeface="Times New Roman" panose="02020603050405020304" pitchFamily="18" charset="0"/>
              </a:rPr>
              <a:pPr/>
              <a:t>27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Slide Image Placeholder 1">
            <a:extLst>
              <a:ext uri="{FF2B5EF4-FFF2-40B4-BE49-F238E27FC236}">
                <a16:creationId xmlns:a16="http://schemas.microsoft.com/office/drawing/2014/main" id="{BD7EE88C-B133-4B1F-8F14-80120C5A977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87042" name="Notes Placeholder 2">
            <a:extLst>
              <a:ext uri="{FF2B5EF4-FFF2-40B4-BE49-F238E27FC236}">
                <a16:creationId xmlns:a16="http://schemas.microsoft.com/office/drawing/2014/main" id="{C06F862A-7C3C-4AC6-9CB5-B8B3F7E5441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87043" name="Slide Number Placeholder 3">
            <a:extLst>
              <a:ext uri="{FF2B5EF4-FFF2-40B4-BE49-F238E27FC236}">
                <a16:creationId xmlns:a16="http://schemas.microsoft.com/office/drawing/2014/main" id="{02D564EB-4B15-4C8C-8DFF-0105643EA45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A3060934-1F1B-4D36-85A8-47E90B9219C6}" type="slidenum">
              <a:rPr lang="en-US" altLang="en-US" sz="1300">
                <a:latin typeface="Times New Roman" panose="02020603050405020304" pitchFamily="18" charset="0"/>
              </a:rPr>
              <a:pPr/>
              <a:t>28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Slide Image Placeholder 1">
            <a:extLst>
              <a:ext uri="{FF2B5EF4-FFF2-40B4-BE49-F238E27FC236}">
                <a16:creationId xmlns:a16="http://schemas.microsoft.com/office/drawing/2014/main" id="{0694259A-09EB-46AA-84CD-694AF953B81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89090" name="Notes Placeholder 2">
            <a:extLst>
              <a:ext uri="{FF2B5EF4-FFF2-40B4-BE49-F238E27FC236}">
                <a16:creationId xmlns:a16="http://schemas.microsoft.com/office/drawing/2014/main" id="{2FD483B2-2893-4BD0-8D3B-162A68167ED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89091" name="Slide Number Placeholder 3">
            <a:extLst>
              <a:ext uri="{FF2B5EF4-FFF2-40B4-BE49-F238E27FC236}">
                <a16:creationId xmlns:a16="http://schemas.microsoft.com/office/drawing/2014/main" id="{4A48E753-7EB2-4A7A-936D-B11C4618103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6308E4E3-089E-4253-B987-C2E837D3C439}" type="slidenum">
              <a:rPr lang="en-US" altLang="en-US" sz="1300">
                <a:latin typeface="Times New Roman" panose="02020603050405020304" pitchFamily="18" charset="0"/>
              </a:rPr>
              <a:pPr/>
              <a:t>29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7" name="Slide Image Placeholder 1">
            <a:extLst>
              <a:ext uri="{FF2B5EF4-FFF2-40B4-BE49-F238E27FC236}">
                <a16:creationId xmlns:a16="http://schemas.microsoft.com/office/drawing/2014/main" id="{840F4A93-0D32-455A-B639-066FF1A6754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91138" name="Notes Placeholder 2">
            <a:extLst>
              <a:ext uri="{FF2B5EF4-FFF2-40B4-BE49-F238E27FC236}">
                <a16:creationId xmlns:a16="http://schemas.microsoft.com/office/drawing/2014/main" id="{0BB25D28-1502-4AF7-A6F6-7E885D1AA10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91139" name="Slide Number Placeholder 3">
            <a:extLst>
              <a:ext uri="{FF2B5EF4-FFF2-40B4-BE49-F238E27FC236}">
                <a16:creationId xmlns:a16="http://schemas.microsoft.com/office/drawing/2014/main" id="{EBC1F0CE-18E0-4FA1-A81A-205BE5594CC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9D7C22DD-C817-4822-948F-34A3431566A5}" type="slidenum">
              <a:rPr lang="en-US" altLang="en-US" sz="1300">
                <a:latin typeface="Times New Roman" panose="02020603050405020304" pitchFamily="18" charset="0"/>
              </a:rPr>
              <a:pPr/>
              <a:t>30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5" name="Slide Image Placeholder 1">
            <a:extLst>
              <a:ext uri="{FF2B5EF4-FFF2-40B4-BE49-F238E27FC236}">
                <a16:creationId xmlns:a16="http://schemas.microsoft.com/office/drawing/2014/main" id="{9A0A293F-98F5-4DA3-BE69-FF1C83099F4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93186" name="Notes Placeholder 2">
            <a:extLst>
              <a:ext uri="{FF2B5EF4-FFF2-40B4-BE49-F238E27FC236}">
                <a16:creationId xmlns:a16="http://schemas.microsoft.com/office/drawing/2014/main" id="{96BF25C0-6EAB-4587-8A38-943B68D35C0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93187" name="Slide Number Placeholder 3">
            <a:extLst>
              <a:ext uri="{FF2B5EF4-FFF2-40B4-BE49-F238E27FC236}">
                <a16:creationId xmlns:a16="http://schemas.microsoft.com/office/drawing/2014/main" id="{DD53F461-410C-4A93-A981-532940AB14B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B3A34C83-390A-44E7-81B0-D9143CC1D2C3}" type="slidenum">
              <a:rPr lang="en-US" altLang="en-US" sz="1300">
                <a:latin typeface="Times New Roman" panose="02020603050405020304" pitchFamily="18" charset="0"/>
              </a:rPr>
              <a:pPr/>
              <a:t>31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Slide Image Placeholder 1">
            <a:extLst>
              <a:ext uri="{FF2B5EF4-FFF2-40B4-BE49-F238E27FC236}">
                <a16:creationId xmlns:a16="http://schemas.microsoft.com/office/drawing/2014/main" id="{00C730FC-6C1F-4BEC-A00E-7CFF3BAE577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8914" name="Notes Placeholder 2">
            <a:extLst>
              <a:ext uri="{FF2B5EF4-FFF2-40B4-BE49-F238E27FC236}">
                <a16:creationId xmlns:a16="http://schemas.microsoft.com/office/drawing/2014/main" id="{DB39FDD8-9579-43B5-A641-2C92569337A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38915" name="Slide Number Placeholder 3">
            <a:extLst>
              <a:ext uri="{FF2B5EF4-FFF2-40B4-BE49-F238E27FC236}">
                <a16:creationId xmlns:a16="http://schemas.microsoft.com/office/drawing/2014/main" id="{B8ECD5EB-334C-4AC7-BEB4-46893F9F6F9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E2CF1DFE-84F2-405D-B04E-A9E8EE66E8EC}" type="slidenum">
              <a:rPr lang="en-US" altLang="en-US" sz="1300">
                <a:latin typeface="Times New Roman" panose="02020603050405020304" pitchFamily="18" charset="0"/>
              </a:rPr>
              <a:pPr/>
              <a:t>4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Slide Image Placeholder 1">
            <a:extLst>
              <a:ext uri="{FF2B5EF4-FFF2-40B4-BE49-F238E27FC236}">
                <a16:creationId xmlns:a16="http://schemas.microsoft.com/office/drawing/2014/main" id="{51B901B6-59B8-4A12-888D-B223357B9A8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95234" name="Notes Placeholder 2">
            <a:extLst>
              <a:ext uri="{FF2B5EF4-FFF2-40B4-BE49-F238E27FC236}">
                <a16:creationId xmlns:a16="http://schemas.microsoft.com/office/drawing/2014/main" id="{085649C1-AB67-47B1-820C-96072C5C9F3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95235" name="Slide Number Placeholder 3">
            <a:extLst>
              <a:ext uri="{FF2B5EF4-FFF2-40B4-BE49-F238E27FC236}">
                <a16:creationId xmlns:a16="http://schemas.microsoft.com/office/drawing/2014/main" id="{710B5291-7872-4F41-87D1-738B34CA21F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37074163-BB9E-4191-A0CB-BD645F956D78}" type="slidenum">
              <a:rPr lang="en-US" altLang="en-US" sz="1300">
                <a:latin typeface="Times New Roman" panose="02020603050405020304" pitchFamily="18" charset="0"/>
              </a:rPr>
              <a:pPr/>
              <a:t>32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9" name="Slide Image Placeholder 1">
            <a:extLst>
              <a:ext uri="{FF2B5EF4-FFF2-40B4-BE49-F238E27FC236}">
                <a16:creationId xmlns:a16="http://schemas.microsoft.com/office/drawing/2014/main" id="{904BCA5D-777D-4518-9C74-E538432537C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99330" name="Notes Placeholder 2">
            <a:extLst>
              <a:ext uri="{FF2B5EF4-FFF2-40B4-BE49-F238E27FC236}">
                <a16:creationId xmlns:a16="http://schemas.microsoft.com/office/drawing/2014/main" id="{B4CA8973-72A6-40A2-9A1C-77350F0C987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99331" name="Slide Number Placeholder 3">
            <a:extLst>
              <a:ext uri="{FF2B5EF4-FFF2-40B4-BE49-F238E27FC236}">
                <a16:creationId xmlns:a16="http://schemas.microsoft.com/office/drawing/2014/main" id="{51FBF8FC-D2B9-4259-9470-20B96AAE311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3D6C18A0-BC6E-48E3-9E5C-B1016E4359DD}" type="slidenum">
              <a:rPr lang="en-US" altLang="en-US" sz="1300">
                <a:latin typeface="Times New Roman" panose="02020603050405020304" pitchFamily="18" charset="0"/>
              </a:rPr>
              <a:pPr/>
              <a:t>33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7" name="Slide Image Placeholder 1">
            <a:extLst>
              <a:ext uri="{FF2B5EF4-FFF2-40B4-BE49-F238E27FC236}">
                <a16:creationId xmlns:a16="http://schemas.microsoft.com/office/drawing/2014/main" id="{D0B5481B-00E7-4187-95BE-4FC3EACF50F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01378" name="Notes Placeholder 2">
            <a:extLst>
              <a:ext uri="{FF2B5EF4-FFF2-40B4-BE49-F238E27FC236}">
                <a16:creationId xmlns:a16="http://schemas.microsoft.com/office/drawing/2014/main" id="{D637119A-3B5B-4FFC-900E-2ED19F11F92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01379" name="Slide Number Placeholder 3">
            <a:extLst>
              <a:ext uri="{FF2B5EF4-FFF2-40B4-BE49-F238E27FC236}">
                <a16:creationId xmlns:a16="http://schemas.microsoft.com/office/drawing/2014/main" id="{5FE884FF-9E2C-4654-96D6-C2929189C53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400610BD-5D3B-4449-95D8-C0677D824EDA}" type="slidenum">
              <a:rPr lang="en-US" altLang="en-US" sz="1300">
                <a:latin typeface="Times New Roman" panose="02020603050405020304" pitchFamily="18" charset="0"/>
              </a:rPr>
              <a:pPr/>
              <a:t>34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5" name="Slide Image Placeholder 1">
            <a:extLst>
              <a:ext uri="{FF2B5EF4-FFF2-40B4-BE49-F238E27FC236}">
                <a16:creationId xmlns:a16="http://schemas.microsoft.com/office/drawing/2014/main" id="{96BBD7D9-AA9E-45AB-ADF4-5566F6074CB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03426" name="Notes Placeholder 2">
            <a:extLst>
              <a:ext uri="{FF2B5EF4-FFF2-40B4-BE49-F238E27FC236}">
                <a16:creationId xmlns:a16="http://schemas.microsoft.com/office/drawing/2014/main" id="{F2B091DF-0EA3-4E61-9DF7-77FB25D523A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03427" name="Slide Number Placeholder 3">
            <a:extLst>
              <a:ext uri="{FF2B5EF4-FFF2-40B4-BE49-F238E27FC236}">
                <a16:creationId xmlns:a16="http://schemas.microsoft.com/office/drawing/2014/main" id="{054D53BD-9F30-4C43-918F-BC2ECCE6CAC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4547A118-CE09-4E9B-A697-2B093753F1B6}" type="slidenum">
              <a:rPr lang="en-US" altLang="en-US" sz="1300">
                <a:latin typeface="Times New Roman" panose="02020603050405020304" pitchFamily="18" charset="0"/>
              </a:rPr>
              <a:pPr/>
              <a:t>35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3" name="Slide Image Placeholder 1">
            <a:extLst>
              <a:ext uri="{FF2B5EF4-FFF2-40B4-BE49-F238E27FC236}">
                <a16:creationId xmlns:a16="http://schemas.microsoft.com/office/drawing/2014/main" id="{58C57220-9B3F-4144-AE74-BC18C114719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05474" name="Notes Placeholder 2">
            <a:extLst>
              <a:ext uri="{FF2B5EF4-FFF2-40B4-BE49-F238E27FC236}">
                <a16:creationId xmlns:a16="http://schemas.microsoft.com/office/drawing/2014/main" id="{31A2344D-CC02-49AC-BEAF-4821D19892C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05475" name="Slide Number Placeholder 3">
            <a:extLst>
              <a:ext uri="{FF2B5EF4-FFF2-40B4-BE49-F238E27FC236}">
                <a16:creationId xmlns:a16="http://schemas.microsoft.com/office/drawing/2014/main" id="{A6DE0A51-3D07-4F0F-90DC-AE923DB08BC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83D532BC-8BA7-4519-A3D8-8F67FF5A4C2B}" type="slidenum">
              <a:rPr lang="en-US" altLang="en-US" sz="1300">
                <a:latin typeface="Times New Roman" panose="02020603050405020304" pitchFamily="18" charset="0"/>
              </a:rPr>
              <a:pPr/>
              <a:t>36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Slide Image Placeholder 1">
            <a:extLst>
              <a:ext uri="{FF2B5EF4-FFF2-40B4-BE49-F238E27FC236}">
                <a16:creationId xmlns:a16="http://schemas.microsoft.com/office/drawing/2014/main" id="{935E0987-F4C3-4468-869A-7C68F2AAA53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07522" name="Notes Placeholder 2">
            <a:extLst>
              <a:ext uri="{FF2B5EF4-FFF2-40B4-BE49-F238E27FC236}">
                <a16:creationId xmlns:a16="http://schemas.microsoft.com/office/drawing/2014/main" id="{0686A38D-BA99-4763-8B3B-FD3B0C8348A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07523" name="Slide Number Placeholder 3">
            <a:extLst>
              <a:ext uri="{FF2B5EF4-FFF2-40B4-BE49-F238E27FC236}">
                <a16:creationId xmlns:a16="http://schemas.microsoft.com/office/drawing/2014/main" id="{E4C64453-DF2F-4004-B013-0DB2CB0B6DA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5A894B2F-B399-437A-B8DD-93B93C8955E5}" type="slidenum">
              <a:rPr lang="en-US" altLang="en-US" sz="1300">
                <a:latin typeface="Times New Roman" panose="02020603050405020304" pitchFamily="18" charset="0"/>
              </a:rPr>
              <a:pPr/>
              <a:t>37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Slide Image Placeholder 1">
            <a:extLst>
              <a:ext uri="{FF2B5EF4-FFF2-40B4-BE49-F238E27FC236}">
                <a16:creationId xmlns:a16="http://schemas.microsoft.com/office/drawing/2014/main" id="{EC1FEE2B-C08B-4FD6-A2CD-EFF63F6FB1C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09570" name="Notes Placeholder 2">
            <a:extLst>
              <a:ext uri="{FF2B5EF4-FFF2-40B4-BE49-F238E27FC236}">
                <a16:creationId xmlns:a16="http://schemas.microsoft.com/office/drawing/2014/main" id="{ABBEBD59-5BCF-4184-9DF1-E00FA9453F7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09571" name="Slide Number Placeholder 3">
            <a:extLst>
              <a:ext uri="{FF2B5EF4-FFF2-40B4-BE49-F238E27FC236}">
                <a16:creationId xmlns:a16="http://schemas.microsoft.com/office/drawing/2014/main" id="{B60A0D9B-51AB-4C5C-A429-5E8BA92F528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76656B4A-FF94-4707-9CE0-CC63F2705B34}" type="slidenum">
              <a:rPr lang="en-US" altLang="en-US" sz="1300">
                <a:latin typeface="Times New Roman" panose="02020603050405020304" pitchFamily="18" charset="0"/>
              </a:rPr>
              <a:pPr/>
              <a:t>38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7" name="Slide Image Placeholder 1">
            <a:extLst>
              <a:ext uri="{FF2B5EF4-FFF2-40B4-BE49-F238E27FC236}">
                <a16:creationId xmlns:a16="http://schemas.microsoft.com/office/drawing/2014/main" id="{0D2630C3-9182-476B-BB19-376A1FA4196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11618" name="Notes Placeholder 2">
            <a:extLst>
              <a:ext uri="{FF2B5EF4-FFF2-40B4-BE49-F238E27FC236}">
                <a16:creationId xmlns:a16="http://schemas.microsoft.com/office/drawing/2014/main" id="{F1D35C0F-51BC-4AB8-A8DA-F603744FD14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11619" name="Slide Number Placeholder 3">
            <a:extLst>
              <a:ext uri="{FF2B5EF4-FFF2-40B4-BE49-F238E27FC236}">
                <a16:creationId xmlns:a16="http://schemas.microsoft.com/office/drawing/2014/main" id="{C5E08DC9-9FD1-4E1F-ADAF-207328755DD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0164C7AE-9F39-4760-A547-44B916F316FB}" type="slidenum">
              <a:rPr lang="en-US" altLang="en-US" sz="1300">
                <a:latin typeface="Times New Roman" panose="02020603050405020304" pitchFamily="18" charset="0"/>
              </a:rPr>
              <a:pPr/>
              <a:t>39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5" name="Slide Image Placeholder 1">
            <a:extLst>
              <a:ext uri="{FF2B5EF4-FFF2-40B4-BE49-F238E27FC236}">
                <a16:creationId xmlns:a16="http://schemas.microsoft.com/office/drawing/2014/main" id="{D73145E4-C9FA-49BE-8AD4-12F23A3610E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13666" name="Notes Placeholder 2">
            <a:extLst>
              <a:ext uri="{FF2B5EF4-FFF2-40B4-BE49-F238E27FC236}">
                <a16:creationId xmlns:a16="http://schemas.microsoft.com/office/drawing/2014/main" id="{E3B2E093-606B-4D86-8CBC-28949629907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13667" name="Slide Number Placeholder 3">
            <a:extLst>
              <a:ext uri="{FF2B5EF4-FFF2-40B4-BE49-F238E27FC236}">
                <a16:creationId xmlns:a16="http://schemas.microsoft.com/office/drawing/2014/main" id="{AA7DDD17-367A-4D42-AF95-C3C23614F89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D13864AC-2FB8-4A0B-9DE0-386A78D08A79}" type="slidenum">
              <a:rPr lang="en-US" altLang="en-US" sz="1300">
                <a:latin typeface="Times New Roman" panose="02020603050405020304" pitchFamily="18" charset="0"/>
              </a:rPr>
              <a:pPr/>
              <a:t>40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3" name="Slide Image Placeholder 1">
            <a:extLst>
              <a:ext uri="{FF2B5EF4-FFF2-40B4-BE49-F238E27FC236}">
                <a16:creationId xmlns:a16="http://schemas.microsoft.com/office/drawing/2014/main" id="{3BE08109-8D8E-47EB-A918-C36B9DE295D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15714" name="Notes Placeholder 2">
            <a:extLst>
              <a:ext uri="{FF2B5EF4-FFF2-40B4-BE49-F238E27FC236}">
                <a16:creationId xmlns:a16="http://schemas.microsoft.com/office/drawing/2014/main" id="{4F9FE008-214F-4CDC-A2E4-A8689C7F52A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15715" name="Slide Number Placeholder 3">
            <a:extLst>
              <a:ext uri="{FF2B5EF4-FFF2-40B4-BE49-F238E27FC236}">
                <a16:creationId xmlns:a16="http://schemas.microsoft.com/office/drawing/2014/main" id="{B1975B47-A974-4D7F-9654-4708CACE6B7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F065F22F-4197-4367-A147-215EE5F48C58}" type="slidenum">
              <a:rPr lang="en-US" altLang="en-US" sz="1300">
                <a:latin typeface="Times New Roman" panose="02020603050405020304" pitchFamily="18" charset="0"/>
              </a:rPr>
              <a:pPr/>
              <a:t>41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Slide Image Placeholder 1">
            <a:extLst>
              <a:ext uri="{FF2B5EF4-FFF2-40B4-BE49-F238E27FC236}">
                <a16:creationId xmlns:a16="http://schemas.microsoft.com/office/drawing/2014/main" id="{239EA83F-8CA2-48B8-A647-F8C9F9E8295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0962" name="Notes Placeholder 2">
            <a:extLst>
              <a:ext uri="{FF2B5EF4-FFF2-40B4-BE49-F238E27FC236}">
                <a16:creationId xmlns:a16="http://schemas.microsoft.com/office/drawing/2014/main" id="{CA569F38-B6C1-4F9F-A2CA-BDBE154FF43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40963" name="Slide Number Placeholder 3">
            <a:extLst>
              <a:ext uri="{FF2B5EF4-FFF2-40B4-BE49-F238E27FC236}">
                <a16:creationId xmlns:a16="http://schemas.microsoft.com/office/drawing/2014/main" id="{DAA5001C-9E7A-4062-853E-77F657C1E47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914B80EA-663F-4664-B569-232769DD39B2}" type="slidenum">
              <a:rPr lang="en-US" altLang="en-US" sz="1300">
                <a:latin typeface="Times New Roman" panose="02020603050405020304" pitchFamily="18" charset="0"/>
              </a:rPr>
              <a:pPr/>
              <a:t>5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1" name="Slide Image Placeholder 1">
            <a:extLst>
              <a:ext uri="{FF2B5EF4-FFF2-40B4-BE49-F238E27FC236}">
                <a16:creationId xmlns:a16="http://schemas.microsoft.com/office/drawing/2014/main" id="{FDA0B443-1301-489F-87DC-C77C5CB85E3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17762" name="Notes Placeholder 2">
            <a:extLst>
              <a:ext uri="{FF2B5EF4-FFF2-40B4-BE49-F238E27FC236}">
                <a16:creationId xmlns:a16="http://schemas.microsoft.com/office/drawing/2014/main" id="{7BBB7F4F-A96E-47AE-8ED9-7F1E799B26C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17763" name="Slide Number Placeholder 3">
            <a:extLst>
              <a:ext uri="{FF2B5EF4-FFF2-40B4-BE49-F238E27FC236}">
                <a16:creationId xmlns:a16="http://schemas.microsoft.com/office/drawing/2014/main" id="{11DF184D-93F0-4F62-80FD-093FD48822D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35D7EBF8-C137-44D8-8DF7-327601982100}" type="slidenum">
              <a:rPr lang="en-US" altLang="en-US" sz="1300">
                <a:latin typeface="Times New Roman" panose="02020603050405020304" pitchFamily="18" charset="0"/>
              </a:rPr>
              <a:pPr/>
              <a:t>42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09" name="Slide Image Placeholder 1">
            <a:extLst>
              <a:ext uri="{FF2B5EF4-FFF2-40B4-BE49-F238E27FC236}">
                <a16:creationId xmlns:a16="http://schemas.microsoft.com/office/drawing/2014/main" id="{E826B935-4840-480C-B4DE-DE45DC48696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19810" name="Notes Placeholder 2">
            <a:extLst>
              <a:ext uri="{FF2B5EF4-FFF2-40B4-BE49-F238E27FC236}">
                <a16:creationId xmlns:a16="http://schemas.microsoft.com/office/drawing/2014/main" id="{0E6AB77A-F53E-40A4-A451-C342EDC4FF5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19811" name="Slide Number Placeholder 3">
            <a:extLst>
              <a:ext uri="{FF2B5EF4-FFF2-40B4-BE49-F238E27FC236}">
                <a16:creationId xmlns:a16="http://schemas.microsoft.com/office/drawing/2014/main" id="{BFC2A7F8-C534-4F3F-9EBF-54CDA3DFBC9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77C1B5AA-F828-4EDC-BE3F-EB9E55FEE22F}" type="slidenum">
              <a:rPr lang="en-US" altLang="en-US" sz="1300">
                <a:latin typeface="Times New Roman" panose="02020603050405020304" pitchFamily="18" charset="0"/>
              </a:rPr>
              <a:pPr/>
              <a:t>43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7" name="Slide Image Placeholder 1">
            <a:extLst>
              <a:ext uri="{FF2B5EF4-FFF2-40B4-BE49-F238E27FC236}">
                <a16:creationId xmlns:a16="http://schemas.microsoft.com/office/drawing/2014/main" id="{AB33CDB1-BC99-40BC-BEC5-1B6E9F1AF58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21858" name="Notes Placeholder 2">
            <a:extLst>
              <a:ext uri="{FF2B5EF4-FFF2-40B4-BE49-F238E27FC236}">
                <a16:creationId xmlns:a16="http://schemas.microsoft.com/office/drawing/2014/main" id="{39A735C1-AF93-40E5-B9A4-6BD627DE68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21859" name="Slide Number Placeholder 3">
            <a:extLst>
              <a:ext uri="{FF2B5EF4-FFF2-40B4-BE49-F238E27FC236}">
                <a16:creationId xmlns:a16="http://schemas.microsoft.com/office/drawing/2014/main" id="{1B0EE9E9-095E-4E47-991F-0152854CA8E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7982624C-8992-4807-AFC7-1B931AE8F665}" type="slidenum">
              <a:rPr lang="en-US" altLang="en-US" sz="1300">
                <a:latin typeface="Times New Roman" panose="02020603050405020304" pitchFamily="18" charset="0"/>
              </a:rPr>
              <a:pPr/>
              <a:t>44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5" name="Slide Image Placeholder 1">
            <a:extLst>
              <a:ext uri="{FF2B5EF4-FFF2-40B4-BE49-F238E27FC236}">
                <a16:creationId xmlns:a16="http://schemas.microsoft.com/office/drawing/2014/main" id="{9B88B57C-2A7D-486C-9F7D-3BC650C4EF6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23906" name="Notes Placeholder 2">
            <a:extLst>
              <a:ext uri="{FF2B5EF4-FFF2-40B4-BE49-F238E27FC236}">
                <a16:creationId xmlns:a16="http://schemas.microsoft.com/office/drawing/2014/main" id="{196DB088-5E8A-4E5D-8ADF-AC8AAAD510F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23907" name="Slide Number Placeholder 3">
            <a:extLst>
              <a:ext uri="{FF2B5EF4-FFF2-40B4-BE49-F238E27FC236}">
                <a16:creationId xmlns:a16="http://schemas.microsoft.com/office/drawing/2014/main" id="{A849C646-4F95-45C4-A97E-C99008342BB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34D70DB0-CBF9-409A-8BF6-D5DF65DBD353}" type="slidenum">
              <a:rPr lang="en-US" altLang="en-US" sz="1300">
                <a:latin typeface="Times New Roman" panose="02020603050405020304" pitchFamily="18" charset="0"/>
              </a:rPr>
              <a:pPr/>
              <a:t>45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3" name="Slide Image Placeholder 1">
            <a:extLst>
              <a:ext uri="{FF2B5EF4-FFF2-40B4-BE49-F238E27FC236}">
                <a16:creationId xmlns:a16="http://schemas.microsoft.com/office/drawing/2014/main" id="{4658AE31-E647-4A5A-B521-6BE49A893E0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25954" name="Notes Placeholder 2">
            <a:extLst>
              <a:ext uri="{FF2B5EF4-FFF2-40B4-BE49-F238E27FC236}">
                <a16:creationId xmlns:a16="http://schemas.microsoft.com/office/drawing/2014/main" id="{A5C13B84-D74E-45A8-AA0F-B6E0BBAE615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25955" name="Slide Number Placeholder 3">
            <a:extLst>
              <a:ext uri="{FF2B5EF4-FFF2-40B4-BE49-F238E27FC236}">
                <a16:creationId xmlns:a16="http://schemas.microsoft.com/office/drawing/2014/main" id="{51BCF31D-1F21-4811-81EA-98F4D39BF75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7C52DD09-033A-4912-B0F9-B38274651D35}" type="slidenum">
              <a:rPr lang="en-US" altLang="en-US" sz="1300">
                <a:latin typeface="Times New Roman" panose="02020603050405020304" pitchFamily="18" charset="0"/>
              </a:rPr>
              <a:pPr/>
              <a:t>46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1" name="Slide Image Placeholder 1">
            <a:extLst>
              <a:ext uri="{FF2B5EF4-FFF2-40B4-BE49-F238E27FC236}">
                <a16:creationId xmlns:a16="http://schemas.microsoft.com/office/drawing/2014/main" id="{68650105-3C57-4C74-A58A-28A1F3F409E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28002" name="Notes Placeholder 2">
            <a:extLst>
              <a:ext uri="{FF2B5EF4-FFF2-40B4-BE49-F238E27FC236}">
                <a16:creationId xmlns:a16="http://schemas.microsoft.com/office/drawing/2014/main" id="{9730CBA3-8DFA-44A1-8EF4-D222F8D8583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28003" name="Slide Number Placeholder 3">
            <a:extLst>
              <a:ext uri="{FF2B5EF4-FFF2-40B4-BE49-F238E27FC236}">
                <a16:creationId xmlns:a16="http://schemas.microsoft.com/office/drawing/2014/main" id="{35AABC2B-C1FD-4AF5-A970-A7BD6159446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DAA4993B-63A0-4E75-B85F-D6D1DFC788FA}" type="slidenum">
              <a:rPr lang="en-US" altLang="en-US" sz="1300">
                <a:latin typeface="Times New Roman" panose="02020603050405020304" pitchFamily="18" charset="0"/>
              </a:rPr>
              <a:pPr/>
              <a:t>47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5" name="Slide Image Placeholder 1">
            <a:extLst>
              <a:ext uri="{FF2B5EF4-FFF2-40B4-BE49-F238E27FC236}">
                <a16:creationId xmlns:a16="http://schemas.microsoft.com/office/drawing/2014/main" id="{316D5D8D-2F9F-47B8-8FF7-D022D4A3EEE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34146" name="Notes Placeholder 2">
            <a:extLst>
              <a:ext uri="{FF2B5EF4-FFF2-40B4-BE49-F238E27FC236}">
                <a16:creationId xmlns:a16="http://schemas.microsoft.com/office/drawing/2014/main" id="{D80F8CD9-23BD-4FC4-9C23-5FE11D272EC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34147" name="Slide Number Placeholder 3">
            <a:extLst>
              <a:ext uri="{FF2B5EF4-FFF2-40B4-BE49-F238E27FC236}">
                <a16:creationId xmlns:a16="http://schemas.microsoft.com/office/drawing/2014/main" id="{56EE214B-370E-4311-B071-C09C5816BE7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12E03E0E-5CF0-45DC-9365-8916F16D52EE}" type="slidenum">
              <a:rPr lang="en-US" altLang="en-US" sz="1300">
                <a:latin typeface="Times New Roman" panose="02020603050405020304" pitchFamily="18" charset="0"/>
              </a:rPr>
              <a:pPr/>
              <a:t>48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3" name="Slide Image Placeholder 1">
            <a:extLst>
              <a:ext uri="{FF2B5EF4-FFF2-40B4-BE49-F238E27FC236}">
                <a16:creationId xmlns:a16="http://schemas.microsoft.com/office/drawing/2014/main" id="{F7404612-5EBF-473E-831F-F84ED0FA775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36194" name="Notes Placeholder 2">
            <a:extLst>
              <a:ext uri="{FF2B5EF4-FFF2-40B4-BE49-F238E27FC236}">
                <a16:creationId xmlns:a16="http://schemas.microsoft.com/office/drawing/2014/main" id="{1EE9E34F-B5C6-490B-B88A-B1C16F692C2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36195" name="Slide Number Placeholder 3">
            <a:extLst>
              <a:ext uri="{FF2B5EF4-FFF2-40B4-BE49-F238E27FC236}">
                <a16:creationId xmlns:a16="http://schemas.microsoft.com/office/drawing/2014/main" id="{026E97ED-3675-40B9-9355-4E04ABB68BD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B8ED2516-F2DD-4103-A63F-2607471E3F8B}" type="slidenum">
              <a:rPr lang="en-US" altLang="en-US" sz="1300">
                <a:latin typeface="Times New Roman" panose="02020603050405020304" pitchFamily="18" charset="0"/>
              </a:rPr>
              <a:pPr/>
              <a:t>49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1" name="Slide Image Placeholder 1">
            <a:extLst>
              <a:ext uri="{FF2B5EF4-FFF2-40B4-BE49-F238E27FC236}">
                <a16:creationId xmlns:a16="http://schemas.microsoft.com/office/drawing/2014/main" id="{839CB644-45D3-4C1B-BCF3-695F18C8566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38242" name="Notes Placeholder 2">
            <a:extLst>
              <a:ext uri="{FF2B5EF4-FFF2-40B4-BE49-F238E27FC236}">
                <a16:creationId xmlns:a16="http://schemas.microsoft.com/office/drawing/2014/main" id="{97CA6EB1-CC24-4B82-9EF7-947192B50D7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38243" name="Slide Number Placeholder 3">
            <a:extLst>
              <a:ext uri="{FF2B5EF4-FFF2-40B4-BE49-F238E27FC236}">
                <a16:creationId xmlns:a16="http://schemas.microsoft.com/office/drawing/2014/main" id="{C7EE52FC-F919-4DCC-A354-A900063B86C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03EA7BC5-5646-498C-922B-C69DB47B9A03}" type="slidenum">
              <a:rPr lang="en-US" altLang="en-US" sz="1300">
                <a:latin typeface="Times New Roman" panose="02020603050405020304" pitchFamily="18" charset="0"/>
              </a:rPr>
              <a:pPr/>
              <a:t>50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89" name="Slide Image Placeholder 1">
            <a:extLst>
              <a:ext uri="{FF2B5EF4-FFF2-40B4-BE49-F238E27FC236}">
                <a16:creationId xmlns:a16="http://schemas.microsoft.com/office/drawing/2014/main" id="{6494D4A9-34CC-41BA-AEF5-9EC3AF4A029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40290" name="Notes Placeholder 2">
            <a:extLst>
              <a:ext uri="{FF2B5EF4-FFF2-40B4-BE49-F238E27FC236}">
                <a16:creationId xmlns:a16="http://schemas.microsoft.com/office/drawing/2014/main" id="{AE50F1C4-3607-47C0-9606-1DEEC481157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40291" name="Slide Number Placeholder 3">
            <a:extLst>
              <a:ext uri="{FF2B5EF4-FFF2-40B4-BE49-F238E27FC236}">
                <a16:creationId xmlns:a16="http://schemas.microsoft.com/office/drawing/2014/main" id="{ECBF1EF6-6BA1-4E19-A8FE-D4B4F2D2B27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AD6BD0A5-CAC0-455F-B60A-2DE37AEECA4E}" type="slidenum">
              <a:rPr lang="en-US" altLang="en-US" sz="1300">
                <a:latin typeface="Times New Roman" panose="02020603050405020304" pitchFamily="18" charset="0"/>
              </a:rPr>
              <a:pPr/>
              <a:t>51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Slide Image Placeholder 1">
            <a:extLst>
              <a:ext uri="{FF2B5EF4-FFF2-40B4-BE49-F238E27FC236}">
                <a16:creationId xmlns:a16="http://schemas.microsoft.com/office/drawing/2014/main" id="{6E6CEF27-A3A0-4066-A709-D00D9D9D912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3010" name="Notes Placeholder 2">
            <a:extLst>
              <a:ext uri="{FF2B5EF4-FFF2-40B4-BE49-F238E27FC236}">
                <a16:creationId xmlns:a16="http://schemas.microsoft.com/office/drawing/2014/main" id="{08246D4B-1647-42C9-8C3B-301729481FB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43011" name="Slide Number Placeholder 3">
            <a:extLst>
              <a:ext uri="{FF2B5EF4-FFF2-40B4-BE49-F238E27FC236}">
                <a16:creationId xmlns:a16="http://schemas.microsoft.com/office/drawing/2014/main" id="{1F09B20D-470A-4958-BF9C-76AAA26D783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FB0EA699-A982-4162-921D-DB0B6CAF6BA9}" type="slidenum">
              <a:rPr lang="en-US" altLang="en-US" sz="1300">
                <a:latin typeface="Times New Roman" panose="02020603050405020304" pitchFamily="18" charset="0"/>
              </a:rPr>
              <a:pPr/>
              <a:t>6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7" name="Slide Image Placeholder 1">
            <a:extLst>
              <a:ext uri="{FF2B5EF4-FFF2-40B4-BE49-F238E27FC236}">
                <a16:creationId xmlns:a16="http://schemas.microsoft.com/office/drawing/2014/main" id="{11696526-44BA-4E76-852D-212B8093ACF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42338" name="Notes Placeholder 2">
            <a:extLst>
              <a:ext uri="{FF2B5EF4-FFF2-40B4-BE49-F238E27FC236}">
                <a16:creationId xmlns:a16="http://schemas.microsoft.com/office/drawing/2014/main" id="{79BB5F80-4F62-4FFB-B635-C0856658613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42339" name="Slide Number Placeholder 3">
            <a:extLst>
              <a:ext uri="{FF2B5EF4-FFF2-40B4-BE49-F238E27FC236}">
                <a16:creationId xmlns:a16="http://schemas.microsoft.com/office/drawing/2014/main" id="{B40DA2DD-9387-4933-BB7A-C5B7FCCBCA7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814331F3-C36C-4540-93C7-168614C6847B}" type="slidenum">
              <a:rPr lang="en-US" altLang="en-US" sz="1300">
                <a:latin typeface="Times New Roman" panose="02020603050405020304" pitchFamily="18" charset="0"/>
              </a:rPr>
              <a:pPr/>
              <a:t>52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5" name="Slide Image Placeholder 1">
            <a:extLst>
              <a:ext uri="{FF2B5EF4-FFF2-40B4-BE49-F238E27FC236}">
                <a16:creationId xmlns:a16="http://schemas.microsoft.com/office/drawing/2014/main" id="{8E14C05D-1EBF-4547-BCE5-344FF40F790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44386" name="Notes Placeholder 2">
            <a:extLst>
              <a:ext uri="{FF2B5EF4-FFF2-40B4-BE49-F238E27FC236}">
                <a16:creationId xmlns:a16="http://schemas.microsoft.com/office/drawing/2014/main" id="{CEF7DC3B-57B7-466D-8B81-3599319321B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44387" name="Slide Number Placeholder 3">
            <a:extLst>
              <a:ext uri="{FF2B5EF4-FFF2-40B4-BE49-F238E27FC236}">
                <a16:creationId xmlns:a16="http://schemas.microsoft.com/office/drawing/2014/main" id="{AEFDB550-D266-4E8F-844C-1C2626534EC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817090F3-7440-4CCD-98B5-5C59FB96F177}" type="slidenum">
              <a:rPr lang="en-US" altLang="en-US" sz="1300">
                <a:latin typeface="Times New Roman" panose="02020603050405020304" pitchFamily="18" charset="0"/>
              </a:rPr>
              <a:pPr/>
              <a:t>53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3" name="Slide Image Placeholder 1">
            <a:extLst>
              <a:ext uri="{FF2B5EF4-FFF2-40B4-BE49-F238E27FC236}">
                <a16:creationId xmlns:a16="http://schemas.microsoft.com/office/drawing/2014/main" id="{75EA21D0-0069-468B-B55F-616041284E7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46434" name="Notes Placeholder 2">
            <a:extLst>
              <a:ext uri="{FF2B5EF4-FFF2-40B4-BE49-F238E27FC236}">
                <a16:creationId xmlns:a16="http://schemas.microsoft.com/office/drawing/2014/main" id="{D514B03E-7185-4F26-B9F7-44A251740A3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46435" name="Slide Number Placeholder 3">
            <a:extLst>
              <a:ext uri="{FF2B5EF4-FFF2-40B4-BE49-F238E27FC236}">
                <a16:creationId xmlns:a16="http://schemas.microsoft.com/office/drawing/2014/main" id="{B84742CA-7A59-4DCB-8888-D4067D32CE8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23960830-1FA7-41D0-9C00-3CF37036FD16}" type="slidenum">
              <a:rPr lang="en-US" altLang="en-US" sz="1300">
                <a:latin typeface="Times New Roman" panose="02020603050405020304" pitchFamily="18" charset="0"/>
              </a:rPr>
              <a:pPr/>
              <a:t>54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1" name="Slide Image Placeholder 1">
            <a:extLst>
              <a:ext uri="{FF2B5EF4-FFF2-40B4-BE49-F238E27FC236}">
                <a16:creationId xmlns:a16="http://schemas.microsoft.com/office/drawing/2014/main" id="{6A73795A-6C62-4C22-8C16-5D6E3DDFEA6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48482" name="Notes Placeholder 2">
            <a:extLst>
              <a:ext uri="{FF2B5EF4-FFF2-40B4-BE49-F238E27FC236}">
                <a16:creationId xmlns:a16="http://schemas.microsoft.com/office/drawing/2014/main" id="{C3BF12B3-0F2B-4087-A3D8-F841339DFB0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48483" name="Slide Number Placeholder 3">
            <a:extLst>
              <a:ext uri="{FF2B5EF4-FFF2-40B4-BE49-F238E27FC236}">
                <a16:creationId xmlns:a16="http://schemas.microsoft.com/office/drawing/2014/main" id="{7E324D9E-4A62-41B5-A308-954C69DD95C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2352290E-E83B-4FA2-95AC-9C854BD72C63}" type="slidenum">
              <a:rPr lang="en-US" altLang="en-US" sz="1300">
                <a:latin typeface="Times New Roman" panose="02020603050405020304" pitchFamily="18" charset="0"/>
              </a:rPr>
              <a:pPr/>
              <a:t>55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29" name="Slide Image Placeholder 1">
            <a:extLst>
              <a:ext uri="{FF2B5EF4-FFF2-40B4-BE49-F238E27FC236}">
                <a16:creationId xmlns:a16="http://schemas.microsoft.com/office/drawing/2014/main" id="{29EAA6EC-2D47-43A9-98AE-E4148E30610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0530" name="Notes Placeholder 2">
            <a:extLst>
              <a:ext uri="{FF2B5EF4-FFF2-40B4-BE49-F238E27FC236}">
                <a16:creationId xmlns:a16="http://schemas.microsoft.com/office/drawing/2014/main" id="{D505D9A3-E214-4F21-9C28-7898BB60B13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50531" name="Slide Number Placeholder 3">
            <a:extLst>
              <a:ext uri="{FF2B5EF4-FFF2-40B4-BE49-F238E27FC236}">
                <a16:creationId xmlns:a16="http://schemas.microsoft.com/office/drawing/2014/main" id="{B9E89420-D253-40D3-B1D6-ECB25AE6928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DB7D06CE-9D20-4B22-97EC-3CAECAB760F0}" type="slidenum">
              <a:rPr lang="en-US" altLang="en-US" sz="1300">
                <a:latin typeface="Times New Roman" panose="02020603050405020304" pitchFamily="18" charset="0"/>
              </a:rPr>
              <a:pPr/>
              <a:t>56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7" name="Slide Image Placeholder 1">
            <a:extLst>
              <a:ext uri="{FF2B5EF4-FFF2-40B4-BE49-F238E27FC236}">
                <a16:creationId xmlns:a16="http://schemas.microsoft.com/office/drawing/2014/main" id="{395F68C6-F082-452E-964E-30D1AF9F0FD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2578" name="Notes Placeholder 2">
            <a:extLst>
              <a:ext uri="{FF2B5EF4-FFF2-40B4-BE49-F238E27FC236}">
                <a16:creationId xmlns:a16="http://schemas.microsoft.com/office/drawing/2014/main" id="{FDD8EE2A-104E-4305-9522-5F215A074A9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52579" name="Slide Number Placeholder 3">
            <a:extLst>
              <a:ext uri="{FF2B5EF4-FFF2-40B4-BE49-F238E27FC236}">
                <a16:creationId xmlns:a16="http://schemas.microsoft.com/office/drawing/2014/main" id="{522EC7DB-4002-4E80-898C-F0326871EDB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628BB8A1-9AD1-4EC9-B78A-C56408B0E0A8}" type="slidenum">
              <a:rPr lang="en-US" altLang="en-US" sz="1300">
                <a:latin typeface="Times New Roman" panose="02020603050405020304" pitchFamily="18" charset="0"/>
              </a:rPr>
              <a:pPr/>
              <a:t>57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5" name="Slide Image Placeholder 1">
            <a:extLst>
              <a:ext uri="{FF2B5EF4-FFF2-40B4-BE49-F238E27FC236}">
                <a16:creationId xmlns:a16="http://schemas.microsoft.com/office/drawing/2014/main" id="{5D7F2249-9305-4BE5-B3C2-F3837A2AC21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4626" name="Notes Placeholder 2">
            <a:extLst>
              <a:ext uri="{FF2B5EF4-FFF2-40B4-BE49-F238E27FC236}">
                <a16:creationId xmlns:a16="http://schemas.microsoft.com/office/drawing/2014/main" id="{974405AE-809E-461E-99A1-5CCDEBF7E4A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54627" name="Slide Number Placeholder 3">
            <a:extLst>
              <a:ext uri="{FF2B5EF4-FFF2-40B4-BE49-F238E27FC236}">
                <a16:creationId xmlns:a16="http://schemas.microsoft.com/office/drawing/2014/main" id="{BE48C6C5-42F7-44E4-A940-E6D24545863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6B7DBC3C-F130-4E1F-8911-86FF25534AC0}" type="slidenum">
              <a:rPr lang="en-US" altLang="en-US" sz="1300">
                <a:latin typeface="Times New Roman" panose="02020603050405020304" pitchFamily="18" charset="0"/>
              </a:rPr>
              <a:pPr/>
              <a:t>58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3" name="Slide Image Placeholder 1">
            <a:extLst>
              <a:ext uri="{FF2B5EF4-FFF2-40B4-BE49-F238E27FC236}">
                <a16:creationId xmlns:a16="http://schemas.microsoft.com/office/drawing/2014/main" id="{18C06BE0-2350-48B1-AAA0-C3C0AD8EA20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6674" name="Notes Placeholder 2">
            <a:extLst>
              <a:ext uri="{FF2B5EF4-FFF2-40B4-BE49-F238E27FC236}">
                <a16:creationId xmlns:a16="http://schemas.microsoft.com/office/drawing/2014/main" id="{3192DFD2-4B0C-422C-B46F-4C1267DE7E5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56675" name="Slide Number Placeholder 3">
            <a:extLst>
              <a:ext uri="{FF2B5EF4-FFF2-40B4-BE49-F238E27FC236}">
                <a16:creationId xmlns:a16="http://schemas.microsoft.com/office/drawing/2014/main" id="{2B24F7D5-F447-4FE5-96BE-7A46B0052ED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BF69352D-FD10-4B80-9159-01587136493B}" type="slidenum">
              <a:rPr lang="en-US" altLang="en-US" sz="1300">
                <a:latin typeface="Times New Roman" panose="02020603050405020304" pitchFamily="18" charset="0"/>
              </a:rPr>
              <a:pPr/>
              <a:t>59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1" name="Slide Image Placeholder 1">
            <a:extLst>
              <a:ext uri="{FF2B5EF4-FFF2-40B4-BE49-F238E27FC236}">
                <a16:creationId xmlns:a16="http://schemas.microsoft.com/office/drawing/2014/main" id="{D7B7B3CB-BFBE-41EE-AB20-86A4901C8B7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8722" name="Notes Placeholder 2">
            <a:extLst>
              <a:ext uri="{FF2B5EF4-FFF2-40B4-BE49-F238E27FC236}">
                <a16:creationId xmlns:a16="http://schemas.microsoft.com/office/drawing/2014/main" id="{5C02923C-A5F7-4511-A888-34E29DC229C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58723" name="Slide Number Placeholder 3">
            <a:extLst>
              <a:ext uri="{FF2B5EF4-FFF2-40B4-BE49-F238E27FC236}">
                <a16:creationId xmlns:a16="http://schemas.microsoft.com/office/drawing/2014/main" id="{2A9E62E9-1807-4D28-AD28-3512998F921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DAC2DF38-1C95-445B-95DA-43CE46605E87}" type="slidenum">
              <a:rPr lang="en-US" altLang="en-US" sz="1300">
                <a:latin typeface="Times New Roman" panose="02020603050405020304" pitchFamily="18" charset="0"/>
              </a:rPr>
              <a:pPr/>
              <a:t>60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69" name="Slide Image Placeholder 1">
            <a:extLst>
              <a:ext uri="{FF2B5EF4-FFF2-40B4-BE49-F238E27FC236}">
                <a16:creationId xmlns:a16="http://schemas.microsoft.com/office/drawing/2014/main" id="{1652AEE9-60DD-4D54-B94F-ABA86FE3C53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60770" name="Notes Placeholder 2">
            <a:extLst>
              <a:ext uri="{FF2B5EF4-FFF2-40B4-BE49-F238E27FC236}">
                <a16:creationId xmlns:a16="http://schemas.microsoft.com/office/drawing/2014/main" id="{E8DB83F8-3EE5-4A72-97EF-EE72199260F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60771" name="Slide Number Placeholder 3">
            <a:extLst>
              <a:ext uri="{FF2B5EF4-FFF2-40B4-BE49-F238E27FC236}">
                <a16:creationId xmlns:a16="http://schemas.microsoft.com/office/drawing/2014/main" id="{398C91C0-1611-4CF3-AD2E-389832B105E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754176C4-86CE-4B6A-AD55-330B699EE83E}" type="slidenum">
              <a:rPr lang="en-US" altLang="en-US" sz="1300">
                <a:latin typeface="Times New Roman" panose="02020603050405020304" pitchFamily="18" charset="0"/>
              </a:rPr>
              <a:pPr/>
              <a:t>61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Slide Image Placeholder 1">
            <a:extLst>
              <a:ext uri="{FF2B5EF4-FFF2-40B4-BE49-F238E27FC236}">
                <a16:creationId xmlns:a16="http://schemas.microsoft.com/office/drawing/2014/main" id="{88773310-BFF3-4B7D-89C5-007F44F0121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5058" name="Notes Placeholder 2">
            <a:extLst>
              <a:ext uri="{FF2B5EF4-FFF2-40B4-BE49-F238E27FC236}">
                <a16:creationId xmlns:a16="http://schemas.microsoft.com/office/drawing/2014/main" id="{568F50F8-953A-482C-9500-614245F5E36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45059" name="Slide Number Placeholder 3">
            <a:extLst>
              <a:ext uri="{FF2B5EF4-FFF2-40B4-BE49-F238E27FC236}">
                <a16:creationId xmlns:a16="http://schemas.microsoft.com/office/drawing/2014/main" id="{91F453A0-3D3D-458C-9C3C-8379F683729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54F2A538-1E3F-4603-AEBD-6EAABA658A91}" type="slidenum">
              <a:rPr lang="en-US" altLang="en-US" sz="1300">
                <a:latin typeface="Times New Roman" panose="02020603050405020304" pitchFamily="18" charset="0"/>
              </a:rPr>
              <a:pPr/>
              <a:t>7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7" name="Slide Image Placeholder 1">
            <a:extLst>
              <a:ext uri="{FF2B5EF4-FFF2-40B4-BE49-F238E27FC236}">
                <a16:creationId xmlns:a16="http://schemas.microsoft.com/office/drawing/2014/main" id="{1EDACB25-0B89-46E6-8887-C49E00E4F69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62818" name="Notes Placeholder 2">
            <a:extLst>
              <a:ext uri="{FF2B5EF4-FFF2-40B4-BE49-F238E27FC236}">
                <a16:creationId xmlns:a16="http://schemas.microsoft.com/office/drawing/2014/main" id="{4A99FF63-7FB0-4423-B43E-1835BABAFD8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62819" name="Slide Number Placeholder 3">
            <a:extLst>
              <a:ext uri="{FF2B5EF4-FFF2-40B4-BE49-F238E27FC236}">
                <a16:creationId xmlns:a16="http://schemas.microsoft.com/office/drawing/2014/main" id="{BFE19184-5044-4FAE-8B99-93C4BBAF1B7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A3E54E13-492F-48BF-9DF9-F10C9D67183E}" type="slidenum">
              <a:rPr lang="en-US" altLang="en-US" sz="1300">
                <a:latin typeface="Times New Roman" panose="02020603050405020304" pitchFamily="18" charset="0"/>
              </a:rPr>
              <a:pPr/>
              <a:t>62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5" name="Slide Image Placeholder 1">
            <a:extLst>
              <a:ext uri="{FF2B5EF4-FFF2-40B4-BE49-F238E27FC236}">
                <a16:creationId xmlns:a16="http://schemas.microsoft.com/office/drawing/2014/main" id="{C1AAB60D-1774-4F26-ACF6-FED84E9750C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64866" name="Notes Placeholder 2">
            <a:extLst>
              <a:ext uri="{FF2B5EF4-FFF2-40B4-BE49-F238E27FC236}">
                <a16:creationId xmlns:a16="http://schemas.microsoft.com/office/drawing/2014/main" id="{E2D53871-673B-4D07-9DE0-D47DBA81246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64867" name="Slide Number Placeholder 3">
            <a:extLst>
              <a:ext uri="{FF2B5EF4-FFF2-40B4-BE49-F238E27FC236}">
                <a16:creationId xmlns:a16="http://schemas.microsoft.com/office/drawing/2014/main" id="{889B21EA-57EB-4BA1-BC17-E5A96E636CD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FC351488-F059-45A6-9E84-902DA8955192}" type="slidenum">
              <a:rPr lang="en-US" altLang="en-US" sz="1300">
                <a:latin typeface="Times New Roman" panose="02020603050405020304" pitchFamily="18" charset="0"/>
              </a:rPr>
              <a:pPr/>
              <a:t>63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3" name="Slide Image Placeholder 1">
            <a:extLst>
              <a:ext uri="{FF2B5EF4-FFF2-40B4-BE49-F238E27FC236}">
                <a16:creationId xmlns:a16="http://schemas.microsoft.com/office/drawing/2014/main" id="{6A90CA55-C297-4C6A-8D4E-136BD7F0BA4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66914" name="Notes Placeholder 2">
            <a:extLst>
              <a:ext uri="{FF2B5EF4-FFF2-40B4-BE49-F238E27FC236}">
                <a16:creationId xmlns:a16="http://schemas.microsoft.com/office/drawing/2014/main" id="{5589C459-6BCD-4AF7-B677-72DC4C3580B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66915" name="Slide Number Placeholder 3">
            <a:extLst>
              <a:ext uri="{FF2B5EF4-FFF2-40B4-BE49-F238E27FC236}">
                <a16:creationId xmlns:a16="http://schemas.microsoft.com/office/drawing/2014/main" id="{043D8512-0976-4E9D-8087-70CAD4A8A5D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EEB32623-8DC3-41D3-8591-43AF9CBCF6E7}" type="slidenum">
              <a:rPr lang="en-US" altLang="en-US" sz="1300">
                <a:latin typeface="Times New Roman" panose="02020603050405020304" pitchFamily="18" charset="0"/>
              </a:rPr>
              <a:pPr/>
              <a:t>64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1" name="Slide Image Placeholder 1">
            <a:extLst>
              <a:ext uri="{FF2B5EF4-FFF2-40B4-BE49-F238E27FC236}">
                <a16:creationId xmlns:a16="http://schemas.microsoft.com/office/drawing/2014/main" id="{15BF44F1-BD8D-42EA-A134-CA15D7DF4FB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68962" name="Notes Placeholder 2">
            <a:extLst>
              <a:ext uri="{FF2B5EF4-FFF2-40B4-BE49-F238E27FC236}">
                <a16:creationId xmlns:a16="http://schemas.microsoft.com/office/drawing/2014/main" id="{6D528634-5BDB-43EA-A9E0-7559DD7C98D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68963" name="Slide Number Placeholder 3">
            <a:extLst>
              <a:ext uri="{FF2B5EF4-FFF2-40B4-BE49-F238E27FC236}">
                <a16:creationId xmlns:a16="http://schemas.microsoft.com/office/drawing/2014/main" id="{FDF4FCA8-34D6-4ED4-B9D8-50958489DB4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DCEB9646-E3FA-4361-B48E-F75883F81042}" type="slidenum">
              <a:rPr lang="en-US" altLang="en-US" sz="1300">
                <a:latin typeface="Times New Roman" panose="02020603050405020304" pitchFamily="18" charset="0"/>
              </a:rPr>
              <a:pPr/>
              <a:t>65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09" name="Slide Image Placeholder 1">
            <a:extLst>
              <a:ext uri="{FF2B5EF4-FFF2-40B4-BE49-F238E27FC236}">
                <a16:creationId xmlns:a16="http://schemas.microsoft.com/office/drawing/2014/main" id="{1EB73FDB-6903-4B30-8218-65E6ADDD35B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1010" name="Notes Placeholder 2">
            <a:extLst>
              <a:ext uri="{FF2B5EF4-FFF2-40B4-BE49-F238E27FC236}">
                <a16:creationId xmlns:a16="http://schemas.microsoft.com/office/drawing/2014/main" id="{E57DBAFA-7424-4DDF-A02C-DDBF16B46CE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71011" name="Slide Number Placeholder 3">
            <a:extLst>
              <a:ext uri="{FF2B5EF4-FFF2-40B4-BE49-F238E27FC236}">
                <a16:creationId xmlns:a16="http://schemas.microsoft.com/office/drawing/2014/main" id="{5169F0D9-20E9-4230-AB8B-2DECDC61C4E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1D2D2DA8-BF87-4D59-A922-F7A87395AD1F}" type="slidenum">
              <a:rPr lang="en-US" altLang="en-US" sz="1300">
                <a:latin typeface="Times New Roman" panose="02020603050405020304" pitchFamily="18" charset="0"/>
              </a:rPr>
              <a:pPr/>
              <a:t>66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1" name="Slide Image Placeholder 1">
            <a:extLst>
              <a:ext uri="{FF2B5EF4-FFF2-40B4-BE49-F238E27FC236}">
                <a16:creationId xmlns:a16="http://schemas.microsoft.com/office/drawing/2014/main" id="{C0CAB057-3E9F-4637-B6CD-3644C4D38A0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4082" name="Notes Placeholder 2">
            <a:extLst>
              <a:ext uri="{FF2B5EF4-FFF2-40B4-BE49-F238E27FC236}">
                <a16:creationId xmlns:a16="http://schemas.microsoft.com/office/drawing/2014/main" id="{B8D53B36-1F25-4AEF-9340-4C34462D0D8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74083" name="Slide Number Placeholder 3">
            <a:extLst>
              <a:ext uri="{FF2B5EF4-FFF2-40B4-BE49-F238E27FC236}">
                <a16:creationId xmlns:a16="http://schemas.microsoft.com/office/drawing/2014/main" id="{ACC4C187-FCBB-44B9-92DC-F5B80BB20E0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CC3A714D-8B88-444B-AA09-0CF1DF52F206}" type="slidenum">
              <a:rPr lang="en-US" altLang="en-US" sz="1300">
                <a:latin typeface="Times New Roman" panose="02020603050405020304" pitchFamily="18" charset="0"/>
              </a:rPr>
              <a:pPr/>
              <a:t>69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29" name="Slide Image Placeholder 1">
            <a:extLst>
              <a:ext uri="{FF2B5EF4-FFF2-40B4-BE49-F238E27FC236}">
                <a16:creationId xmlns:a16="http://schemas.microsoft.com/office/drawing/2014/main" id="{4631A273-A599-481F-881E-A3839D0106C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6130" name="Notes Placeholder 2">
            <a:extLst>
              <a:ext uri="{FF2B5EF4-FFF2-40B4-BE49-F238E27FC236}">
                <a16:creationId xmlns:a16="http://schemas.microsoft.com/office/drawing/2014/main" id="{3938997A-AE3B-474D-81CC-3C8FD8CD045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76131" name="Slide Number Placeholder 3">
            <a:extLst>
              <a:ext uri="{FF2B5EF4-FFF2-40B4-BE49-F238E27FC236}">
                <a16:creationId xmlns:a16="http://schemas.microsoft.com/office/drawing/2014/main" id="{59F7DA25-8EBA-403C-8B50-86A3FB4EF28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3D862D0F-0A60-4CEA-8220-5999B3D77F20}" type="slidenum">
              <a:rPr lang="en-US" altLang="en-US" sz="1300">
                <a:latin typeface="Times New Roman" panose="02020603050405020304" pitchFamily="18" charset="0"/>
              </a:rPr>
              <a:pPr/>
              <a:t>70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7" name="Slide Image Placeholder 1">
            <a:extLst>
              <a:ext uri="{FF2B5EF4-FFF2-40B4-BE49-F238E27FC236}">
                <a16:creationId xmlns:a16="http://schemas.microsoft.com/office/drawing/2014/main" id="{BCA14D14-68D5-4CF4-930F-7C5EC0AD5B7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8178" name="Notes Placeholder 2">
            <a:extLst>
              <a:ext uri="{FF2B5EF4-FFF2-40B4-BE49-F238E27FC236}">
                <a16:creationId xmlns:a16="http://schemas.microsoft.com/office/drawing/2014/main" id="{EFC2384C-7F72-4F0E-89BF-7EF7B034848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78179" name="Slide Number Placeholder 3">
            <a:extLst>
              <a:ext uri="{FF2B5EF4-FFF2-40B4-BE49-F238E27FC236}">
                <a16:creationId xmlns:a16="http://schemas.microsoft.com/office/drawing/2014/main" id="{6EB19BC0-37A9-4E37-BB89-F8AF57594FA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B3B16103-5271-43D8-BA66-DC5C6E425954}" type="slidenum">
              <a:rPr lang="en-US" altLang="en-US" sz="1300">
                <a:latin typeface="Times New Roman" panose="02020603050405020304" pitchFamily="18" charset="0"/>
              </a:rPr>
              <a:pPr/>
              <a:t>71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5" name="Slide Image Placeholder 1">
            <a:extLst>
              <a:ext uri="{FF2B5EF4-FFF2-40B4-BE49-F238E27FC236}">
                <a16:creationId xmlns:a16="http://schemas.microsoft.com/office/drawing/2014/main" id="{E322A9EB-B3F9-49CA-9ED2-97514473498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0226" name="Notes Placeholder 2">
            <a:extLst>
              <a:ext uri="{FF2B5EF4-FFF2-40B4-BE49-F238E27FC236}">
                <a16:creationId xmlns:a16="http://schemas.microsoft.com/office/drawing/2014/main" id="{6FFB53C5-123B-47F9-BD7F-509CE67460E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80227" name="Slide Number Placeholder 3">
            <a:extLst>
              <a:ext uri="{FF2B5EF4-FFF2-40B4-BE49-F238E27FC236}">
                <a16:creationId xmlns:a16="http://schemas.microsoft.com/office/drawing/2014/main" id="{1CA3D10E-0575-489B-BCCD-23DD5EEC437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55B32DBB-683C-440B-8406-A7B0E52C0FF0}" type="slidenum">
              <a:rPr lang="en-US" altLang="en-US" sz="1300">
                <a:latin typeface="Times New Roman" panose="02020603050405020304" pitchFamily="18" charset="0"/>
              </a:rPr>
              <a:pPr/>
              <a:t>72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3" name="Slide Image Placeholder 1">
            <a:extLst>
              <a:ext uri="{FF2B5EF4-FFF2-40B4-BE49-F238E27FC236}">
                <a16:creationId xmlns:a16="http://schemas.microsoft.com/office/drawing/2014/main" id="{DABA0BAF-F30B-4FAD-94F2-5111B26E867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2274" name="Notes Placeholder 2">
            <a:extLst>
              <a:ext uri="{FF2B5EF4-FFF2-40B4-BE49-F238E27FC236}">
                <a16:creationId xmlns:a16="http://schemas.microsoft.com/office/drawing/2014/main" id="{38B7F2CC-535F-4CC5-84F6-77EFA68E050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82275" name="Slide Number Placeholder 3">
            <a:extLst>
              <a:ext uri="{FF2B5EF4-FFF2-40B4-BE49-F238E27FC236}">
                <a16:creationId xmlns:a16="http://schemas.microsoft.com/office/drawing/2014/main" id="{C0E5C26D-4558-4950-B1E1-D4930624874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86F6C377-7D92-4261-8ADE-F49A745C4840}" type="slidenum">
              <a:rPr lang="en-US" altLang="en-US" sz="1300">
                <a:latin typeface="Times New Roman" panose="02020603050405020304" pitchFamily="18" charset="0"/>
              </a:rPr>
              <a:pPr/>
              <a:t>73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Slide Image Placeholder 1">
            <a:extLst>
              <a:ext uri="{FF2B5EF4-FFF2-40B4-BE49-F238E27FC236}">
                <a16:creationId xmlns:a16="http://schemas.microsoft.com/office/drawing/2014/main" id="{AE1D5D46-1560-4985-AC0C-05F574BAD19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7106" name="Notes Placeholder 2">
            <a:extLst>
              <a:ext uri="{FF2B5EF4-FFF2-40B4-BE49-F238E27FC236}">
                <a16:creationId xmlns:a16="http://schemas.microsoft.com/office/drawing/2014/main" id="{9A375EEB-B59E-4F7F-A77A-1804285236B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47107" name="Slide Number Placeholder 3">
            <a:extLst>
              <a:ext uri="{FF2B5EF4-FFF2-40B4-BE49-F238E27FC236}">
                <a16:creationId xmlns:a16="http://schemas.microsoft.com/office/drawing/2014/main" id="{5150ACF0-188C-42E9-AD90-5ABA9026113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89627D44-0EFC-4495-A4C8-9E7C4874ADE9}" type="slidenum">
              <a:rPr lang="en-US" altLang="en-US" sz="1300">
                <a:latin typeface="Times New Roman" panose="02020603050405020304" pitchFamily="18" charset="0"/>
              </a:rPr>
              <a:pPr/>
              <a:t>8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1" name="Slide Image Placeholder 1">
            <a:extLst>
              <a:ext uri="{FF2B5EF4-FFF2-40B4-BE49-F238E27FC236}">
                <a16:creationId xmlns:a16="http://schemas.microsoft.com/office/drawing/2014/main" id="{89246BA2-6A4E-4D05-91F3-0630992CCAA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4322" name="Notes Placeholder 2">
            <a:extLst>
              <a:ext uri="{FF2B5EF4-FFF2-40B4-BE49-F238E27FC236}">
                <a16:creationId xmlns:a16="http://schemas.microsoft.com/office/drawing/2014/main" id="{7F7D8E56-3BE5-46E0-A26D-7ACAF7D6C96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84323" name="Slide Number Placeholder 3">
            <a:extLst>
              <a:ext uri="{FF2B5EF4-FFF2-40B4-BE49-F238E27FC236}">
                <a16:creationId xmlns:a16="http://schemas.microsoft.com/office/drawing/2014/main" id="{F167635D-02A1-416D-846F-3135C73E3F2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3456F0C1-7D2C-4E3B-BACF-02E22201270D}" type="slidenum">
              <a:rPr lang="en-US" altLang="en-US" sz="1300">
                <a:latin typeface="Times New Roman" panose="02020603050405020304" pitchFamily="18" charset="0"/>
              </a:rPr>
              <a:pPr/>
              <a:t>74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69" name="Slide Image Placeholder 1">
            <a:extLst>
              <a:ext uri="{FF2B5EF4-FFF2-40B4-BE49-F238E27FC236}">
                <a16:creationId xmlns:a16="http://schemas.microsoft.com/office/drawing/2014/main" id="{CED880AD-4A00-4E8A-B444-3E82C44E5E0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6370" name="Notes Placeholder 2">
            <a:extLst>
              <a:ext uri="{FF2B5EF4-FFF2-40B4-BE49-F238E27FC236}">
                <a16:creationId xmlns:a16="http://schemas.microsoft.com/office/drawing/2014/main" id="{19DAE506-C89D-43F4-9FE8-2A6639FFC11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86371" name="Slide Number Placeholder 3">
            <a:extLst>
              <a:ext uri="{FF2B5EF4-FFF2-40B4-BE49-F238E27FC236}">
                <a16:creationId xmlns:a16="http://schemas.microsoft.com/office/drawing/2014/main" id="{6F0C0F70-15C8-4648-B332-7C9168E9924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6B424E59-8D76-4F33-A54A-C4F636324739}" type="slidenum">
              <a:rPr lang="en-US" altLang="en-US" sz="1300">
                <a:latin typeface="Times New Roman" panose="02020603050405020304" pitchFamily="18" charset="0"/>
              </a:rPr>
              <a:pPr/>
              <a:t>75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7" name="Slide Image Placeholder 1">
            <a:extLst>
              <a:ext uri="{FF2B5EF4-FFF2-40B4-BE49-F238E27FC236}">
                <a16:creationId xmlns:a16="http://schemas.microsoft.com/office/drawing/2014/main" id="{AE24762F-E0D1-4ED7-A13D-65DA6C686EA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8418" name="Notes Placeholder 2">
            <a:extLst>
              <a:ext uri="{FF2B5EF4-FFF2-40B4-BE49-F238E27FC236}">
                <a16:creationId xmlns:a16="http://schemas.microsoft.com/office/drawing/2014/main" id="{A5247EA6-3381-4A09-80DE-1FECFA56B83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88419" name="Slide Number Placeholder 3">
            <a:extLst>
              <a:ext uri="{FF2B5EF4-FFF2-40B4-BE49-F238E27FC236}">
                <a16:creationId xmlns:a16="http://schemas.microsoft.com/office/drawing/2014/main" id="{0590E66B-77B2-4D53-A971-6342ECBED59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CEA62638-84EA-4F42-8D4C-C7953E3D3D0C}" type="slidenum">
              <a:rPr lang="en-US" altLang="en-US" sz="1300">
                <a:latin typeface="Times New Roman" panose="02020603050405020304" pitchFamily="18" charset="0"/>
              </a:rPr>
              <a:pPr/>
              <a:t>76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5" name="Slide Image Placeholder 1">
            <a:extLst>
              <a:ext uri="{FF2B5EF4-FFF2-40B4-BE49-F238E27FC236}">
                <a16:creationId xmlns:a16="http://schemas.microsoft.com/office/drawing/2014/main" id="{C7184A06-CBAA-4BB8-B4CE-F9BC10CCCE6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90466" name="Notes Placeholder 2">
            <a:extLst>
              <a:ext uri="{FF2B5EF4-FFF2-40B4-BE49-F238E27FC236}">
                <a16:creationId xmlns:a16="http://schemas.microsoft.com/office/drawing/2014/main" id="{74C8F0FB-7F30-415D-A158-BBA8FE373C6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90467" name="Slide Number Placeholder 3">
            <a:extLst>
              <a:ext uri="{FF2B5EF4-FFF2-40B4-BE49-F238E27FC236}">
                <a16:creationId xmlns:a16="http://schemas.microsoft.com/office/drawing/2014/main" id="{2C0965BF-6C3E-42E2-AD58-478E2C3B933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031238F1-089E-4672-BB84-E821CDDA36E6}" type="slidenum">
              <a:rPr lang="en-US" altLang="en-US" sz="1300">
                <a:latin typeface="Times New Roman" panose="02020603050405020304" pitchFamily="18" charset="0"/>
              </a:rPr>
              <a:pPr/>
              <a:t>77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3" name="Slide Image Placeholder 1">
            <a:extLst>
              <a:ext uri="{FF2B5EF4-FFF2-40B4-BE49-F238E27FC236}">
                <a16:creationId xmlns:a16="http://schemas.microsoft.com/office/drawing/2014/main" id="{AB46211F-20B7-43B3-8A51-7DB4F833288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92514" name="Notes Placeholder 2">
            <a:extLst>
              <a:ext uri="{FF2B5EF4-FFF2-40B4-BE49-F238E27FC236}">
                <a16:creationId xmlns:a16="http://schemas.microsoft.com/office/drawing/2014/main" id="{02E53B1D-63DE-44F2-ABF2-5EBDEE5FAA5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92515" name="Slide Number Placeholder 3">
            <a:extLst>
              <a:ext uri="{FF2B5EF4-FFF2-40B4-BE49-F238E27FC236}">
                <a16:creationId xmlns:a16="http://schemas.microsoft.com/office/drawing/2014/main" id="{10B4420F-0646-464C-9734-3895C22B09C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0D722AE6-71A2-4B9C-8BDC-9CA5CD45A1E2}" type="slidenum">
              <a:rPr lang="en-US" altLang="en-US" sz="1300">
                <a:latin typeface="Times New Roman" panose="02020603050405020304" pitchFamily="18" charset="0"/>
              </a:rPr>
              <a:pPr/>
              <a:t>78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1" name="Slide Image Placeholder 1">
            <a:extLst>
              <a:ext uri="{FF2B5EF4-FFF2-40B4-BE49-F238E27FC236}">
                <a16:creationId xmlns:a16="http://schemas.microsoft.com/office/drawing/2014/main" id="{FAB121C9-08ED-4EC7-9B90-64348FD9CDA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94562" name="Notes Placeholder 2">
            <a:extLst>
              <a:ext uri="{FF2B5EF4-FFF2-40B4-BE49-F238E27FC236}">
                <a16:creationId xmlns:a16="http://schemas.microsoft.com/office/drawing/2014/main" id="{76791C7B-A55C-4F1F-B1F9-6A1095B5B5F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94563" name="Slide Number Placeholder 3">
            <a:extLst>
              <a:ext uri="{FF2B5EF4-FFF2-40B4-BE49-F238E27FC236}">
                <a16:creationId xmlns:a16="http://schemas.microsoft.com/office/drawing/2014/main" id="{39635EFB-D380-453E-9151-6957C35B0CC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2740C9D8-84A8-45DB-9F16-8AC8F7CF5285}" type="slidenum">
              <a:rPr lang="en-US" altLang="en-US" sz="1300">
                <a:latin typeface="Times New Roman" panose="02020603050405020304" pitchFamily="18" charset="0"/>
              </a:rPr>
              <a:pPr/>
              <a:t>79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09" name="Slide Image Placeholder 1">
            <a:extLst>
              <a:ext uri="{FF2B5EF4-FFF2-40B4-BE49-F238E27FC236}">
                <a16:creationId xmlns:a16="http://schemas.microsoft.com/office/drawing/2014/main" id="{5A81D2CB-3722-477F-BB6F-7DEE0CF72A7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96610" name="Notes Placeholder 2">
            <a:extLst>
              <a:ext uri="{FF2B5EF4-FFF2-40B4-BE49-F238E27FC236}">
                <a16:creationId xmlns:a16="http://schemas.microsoft.com/office/drawing/2014/main" id="{58BA6357-F7F8-4F63-9998-1AEDDBD9FCB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96611" name="Slide Number Placeholder 3">
            <a:extLst>
              <a:ext uri="{FF2B5EF4-FFF2-40B4-BE49-F238E27FC236}">
                <a16:creationId xmlns:a16="http://schemas.microsoft.com/office/drawing/2014/main" id="{C7F1753D-AD11-484E-9BA1-123C7584C20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431399EF-3951-43FD-B7D0-33A777BD2B86}" type="slidenum">
              <a:rPr lang="en-US" altLang="en-US" sz="1300">
                <a:latin typeface="Times New Roman" panose="02020603050405020304" pitchFamily="18" charset="0"/>
              </a:rPr>
              <a:pPr/>
              <a:t>80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7" name="Rectangle 7">
            <a:extLst>
              <a:ext uri="{FF2B5EF4-FFF2-40B4-BE49-F238E27FC236}">
                <a16:creationId xmlns:a16="http://schemas.microsoft.com/office/drawing/2014/main" id="{F6F1B911-1301-47E0-A40A-C3EDF1DE558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06AC01CF-10CC-4702-9E0F-C2E9B693EE09}" type="slidenum">
              <a:rPr lang="en-US" altLang="en-US" sz="1300">
                <a:latin typeface="Times New Roman" panose="02020603050405020304" pitchFamily="18" charset="0"/>
              </a:rPr>
              <a:pPr/>
              <a:t>81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98658" name="Rectangle 2">
            <a:extLst>
              <a:ext uri="{FF2B5EF4-FFF2-40B4-BE49-F238E27FC236}">
                <a16:creationId xmlns:a16="http://schemas.microsoft.com/office/drawing/2014/main" id="{E734570A-C5E6-412D-8796-AA796A2ABB6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8659" name="Rectangle 3">
            <a:extLst>
              <a:ext uri="{FF2B5EF4-FFF2-40B4-BE49-F238E27FC236}">
                <a16:creationId xmlns:a16="http://schemas.microsoft.com/office/drawing/2014/main" id="{C45FE692-A42E-40F2-9366-5C8ED2EA0B1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5" name="Rectangle 7">
            <a:extLst>
              <a:ext uri="{FF2B5EF4-FFF2-40B4-BE49-F238E27FC236}">
                <a16:creationId xmlns:a16="http://schemas.microsoft.com/office/drawing/2014/main" id="{C16942FD-69A2-4E44-A723-68E73E580FC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70AEF677-2341-4096-95A8-D33446D4910B}" type="slidenum">
              <a:rPr lang="en-US" altLang="en-US" sz="1300">
                <a:latin typeface="Times New Roman" panose="02020603050405020304" pitchFamily="18" charset="0"/>
              </a:rPr>
              <a:pPr/>
              <a:t>82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200706" name="Rectangle 2">
            <a:extLst>
              <a:ext uri="{FF2B5EF4-FFF2-40B4-BE49-F238E27FC236}">
                <a16:creationId xmlns:a16="http://schemas.microsoft.com/office/drawing/2014/main" id="{2BF3DD6D-569F-41A3-BC24-11C28ED7E67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0707" name="Rectangle 3">
            <a:extLst>
              <a:ext uri="{FF2B5EF4-FFF2-40B4-BE49-F238E27FC236}">
                <a16:creationId xmlns:a16="http://schemas.microsoft.com/office/drawing/2014/main" id="{D58EC943-D529-4334-B4E3-5E44E30292A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3" name="Rectangle 7">
            <a:extLst>
              <a:ext uri="{FF2B5EF4-FFF2-40B4-BE49-F238E27FC236}">
                <a16:creationId xmlns:a16="http://schemas.microsoft.com/office/drawing/2014/main" id="{0B19FE95-1741-48E2-BF0B-8D5C320C271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5AB09A66-4571-48D7-81A4-EE53530DDC91}" type="slidenum">
              <a:rPr lang="en-US" altLang="en-US" sz="1300">
                <a:latin typeface="Times New Roman" panose="02020603050405020304" pitchFamily="18" charset="0"/>
              </a:rPr>
              <a:pPr/>
              <a:t>83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202754" name="Rectangle 2">
            <a:extLst>
              <a:ext uri="{FF2B5EF4-FFF2-40B4-BE49-F238E27FC236}">
                <a16:creationId xmlns:a16="http://schemas.microsoft.com/office/drawing/2014/main" id="{E9DFB4C5-51D7-4723-82AC-CE07400BB95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2755" name="Rectangle 3">
            <a:extLst>
              <a:ext uri="{FF2B5EF4-FFF2-40B4-BE49-F238E27FC236}">
                <a16:creationId xmlns:a16="http://schemas.microsoft.com/office/drawing/2014/main" id="{C448E9DB-756A-4292-983B-513F887240F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Slide Image Placeholder 1">
            <a:extLst>
              <a:ext uri="{FF2B5EF4-FFF2-40B4-BE49-F238E27FC236}">
                <a16:creationId xmlns:a16="http://schemas.microsoft.com/office/drawing/2014/main" id="{C5D1CF11-B05B-4D57-9659-B7D2B0718D1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9154" name="Notes Placeholder 2">
            <a:extLst>
              <a:ext uri="{FF2B5EF4-FFF2-40B4-BE49-F238E27FC236}">
                <a16:creationId xmlns:a16="http://schemas.microsoft.com/office/drawing/2014/main" id="{6C75EFB9-D809-4D0A-B917-9EA7C658D99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49155" name="Slide Number Placeholder 3">
            <a:extLst>
              <a:ext uri="{FF2B5EF4-FFF2-40B4-BE49-F238E27FC236}">
                <a16:creationId xmlns:a16="http://schemas.microsoft.com/office/drawing/2014/main" id="{2480088D-1F8D-41F8-BE50-72DFD01DD79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8E61C8CD-A9FB-495D-99C2-3B6040E18E60}" type="slidenum">
              <a:rPr lang="en-US" altLang="en-US" sz="1300">
                <a:latin typeface="Times New Roman" panose="02020603050405020304" pitchFamily="18" charset="0"/>
              </a:rPr>
              <a:pPr/>
              <a:t>9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7" name="Rectangle 7">
            <a:extLst>
              <a:ext uri="{FF2B5EF4-FFF2-40B4-BE49-F238E27FC236}">
                <a16:creationId xmlns:a16="http://schemas.microsoft.com/office/drawing/2014/main" id="{057DBA98-F916-4C00-8EC3-A1D4E0E35C4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D0911CD5-2E3C-470A-9D51-2119BAE0631A}" type="slidenum">
              <a:rPr lang="en-US" altLang="en-US" sz="1300">
                <a:latin typeface="Times New Roman" panose="02020603050405020304" pitchFamily="18" charset="0"/>
              </a:rPr>
              <a:pPr/>
              <a:t>84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208898" name="Rectangle 2">
            <a:extLst>
              <a:ext uri="{FF2B5EF4-FFF2-40B4-BE49-F238E27FC236}">
                <a16:creationId xmlns:a16="http://schemas.microsoft.com/office/drawing/2014/main" id="{FB0132A5-2C92-4151-9034-A22E9101A85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8899" name="Rectangle 3">
            <a:extLst>
              <a:ext uri="{FF2B5EF4-FFF2-40B4-BE49-F238E27FC236}">
                <a16:creationId xmlns:a16="http://schemas.microsoft.com/office/drawing/2014/main" id="{030851F7-7D8B-48D4-8DBE-DDBD84A8CC2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45" name="Rectangle 7">
            <a:extLst>
              <a:ext uri="{FF2B5EF4-FFF2-40B4-BE49-F238E27FC236}">
                <a16:creationId xmlns:a16="http://schemas.microsoft.com/office/drawing/2014/main" id="{C9FE7B53-1B59-4ABE-9378-B307B6C053F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EBBEA0A4-A407-4CD5-BAF5-0FA369482FA1}" type="slidenum">
              <a:rPr lang="en-US" altLang="en-US" sz="1300">
                <a:latin typeface="Times New Roman" panose="02020603050405020304" pitchFamily="18" charset="0"/>
              </a:rPr>
              <a:pPr/>
              <a:t>85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210946" name="Rectangle 2">
            <a:extLst>
              <a:ext uri="{FF2B5EF4-FFF2-40B4-BE49-F238E27FC236}">
                <a16:creationId xmlns:a16="http://schemas.microsoft.com/office/drawing/2014/main" id="{159D6DA5-B10B-404E-9684-FC5ED2DB2C7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0947" name="Rectangle 3">
            <a:extLst>
              <a:ext uri="{FF2B5EF4-FFF2-40B4-BE49-F238E27FC236}">
                <a16:creationId xmlns:a16="http://schemas.microsoft.com/office/drawing/2014/main" id="{F611845C-EAB8-4F59-9667-0C4A3987313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3" name="Rectangle 7">
            <a:extLst>
              <a:ext uri="{FF2B5EF4-FFF2-40B4-BE49-F238E27FC236}">
                <a16:creationId xmlns:a16="http://schemas.microsoft.com/office/drawing/2014/main" id="{2CC41CA5-652A-4162-8FC0-C6FD7E0C1E97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fld id="{83A3CE05-0E3E-478A-9727-76CD5DF4F914}" type="slidenum">
              <a:rPr lang="en-US" altLang="en-US" sz="1300">
                <a:solidFill>
                  <a:srgbClr val="000000"/>
                </a:solidFill>
                <a:latin typeface="Times New Roman" panose="02020603050405020304" pitchFamily="18" charset="0"/>
              </a:rPr>
              <a:pPr algn="r">
                <a:spcBef>
                  <a:spcPct val="0"/>
                </a:spcBef>
                <a:buClrTx/>
                <a:buSzTx/>
                <a:buFontTx/>
                <a:buNone/>
              </a:pPr>
              <a:t>86</a:t>
            </a:fld>
            <a:endParaRPr lang="en-US" altLang="en-US" sz="13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12994" name="Rectangle 2">
            <a:extLst>
              <a:ext uri="{FF2B5EF4-FFF2-40B4-BE49-F238E27FC236}">
                <a16:creationId xmlns:a16="http://schemas.microsoft.com/office/drawing/2014/main" id="{3C16A61F-2E94-4A15-B5A0-A23278D20F9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2995" name="Rectangle 3">
            <a:extLst>
              <a:ext uri="{FF2B5EF4-FFF2-40B4-BE49-F238E27FC236}">
                <a16:creationId xmlns:a16="http://schemas.microsoft.com/office/drawing/2014/main" id="{EE0B1F1A-FBE6-49C7-B4EF-C02CEC2B67A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/>
              <a:t>Akamai: 100,000+ servers in 1000+ clusters in 1000+ networks in 70+ countries serving trillions of requests a day.</a:t>
            </a:r>
          </a:p>
          <a:p>
            <a:endParaRPr lang="en-US" altLang="en-US"/>
          </a:p>
          <a:p>
            <a:r>
              <a:rPr lang="en-US" altLang="en-US"/>
              <a:t>How many people use Netflix?</a:t>
            </a:r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41" name="Rectangle 7">
            <a:extLst>
              <a:ext uri="{FF2B5EF4-FFF2-40B4-BE49-F238E27FC236}">
                <a16:creationId xmlns:a16="http://schemas.microsoft.com/office/drawing/2014/main" id="{0A07B828-D606-400F-8A43-1354CFA5B4D2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fld id="{91CBB1CD-6716-440F-9602-F78EF89AF5D5}" type="slidenum">
              <a:rPr lang="en-US" altLang="en-US" sz="1300">
                <a:solidFill>
                  <a:srgbClr val="000000"/>
                </a:solidFill>
                <a:latin typeface="Times New Roman" panose="02020603050405020304" pitchFamily="18" charset="0"/>
              </a:rPr>
              <a:pPr algn="r">
                <a:spcBef>
                  <a:spcPct val="0"/>
                </a:spcBef>
                <a:buClrTx/>
                <a:buSzTx/>
                <a:buFontTx/>
                <a:buNone/>
              </a:pPr>
              <a:t>87</a:t>
            </a:fld>
            <a:endParaRPr lang="en-US" altLang="en-US" sz="13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15042" name="Rectangle 2">
            <a:extLst>
              <a:ext uri="{FF2B5EF4-FFF2-40B4-BE49-F238E27FC236}">
                <a16:creationId xmlns:a16="http://schemas.microsoft.com/office/drawing/2014/main" id="{B93E449C-25EB-4CA0-9CB3-7528BCCA706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5043" name="Rectangle 3">
            <a:extLst>
              <a:ext uri="{FF2B5EF4-FFF2-40B4-BE49-F238E27FC236}">
                <a16:creationId xmlns:a16="http://schemas.microsoft.com/office/drawing/2014/main" id="{FC0DBFF8-4284-4056-AFF2-4B9A4E14397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/>
              <a:t>peak load: 7million viewers, 2 Tbytes via </a:t>
            </a:r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7" name="Rectangle 7">
            <a:extLst>
              <a:ext uri="{FF2B5EF4-FFF2-40B4-BE49-F238E27FC236}">
                <a16:creationId xmlns:a16="http://schemas.microsoft.com/office/drawing/2014/main" id="{B5571047-FD76-4C3C-BF17-688597FD95B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439BF22F-36E2-426F-92ED-9633B531B2CA}" type="slidenum">
              <a:rPr lang="en-US" altLang="en-US" sz="1300">
                <a:latin typeface="Times New Roman" panose="02020603050405020304" pitchFamily="18" charset="0"/>
              </a:rPr>
              <a:pPr/>
              <a:t>88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219138" name="Rectangle 2">
            <a:extLst>
              <a:ext uri="{FF2B5EF4-FFF2-40B4-BE49-F238E27FC236}">
                <a16:creationId xmlns:a16="http://schemas.microsoft.com/office/drawing/2014/main" id="{29493E09-4865-47D2-A9A3-E976B72F26D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9139" name="Rectangle 3">
            <a:extLst>
              <a:ext uri="{FF2B5EF4-FFF2-40B4-BE49-F238E27FC236}">
                <a16:creationId xmlns:a16="http://schemas.microsoft.com/office/drawing/2014/main" id="{8C96C025-EDBF-4F95-AB84-11C2B4B96BC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Slide Image Placeholder 1">
            <a:extLst>
              <a:ext uri="{FF2B5EF4-FFF2-40B4-BE49-F238E27FC236}">
                <a16:creationId xmlns:a16="http://schemas.microsoft.com/office/drawing/2014/main" id="{EA618817-E82B-49EF-A8B0-E89ECEC38AF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1202" name="Notes Placeholder 2">
            <a:extLst>
              <a:ext uri="{FF2B5EF4-FFF2-40B4-BE49-F238E27FC236}">
                <a16:creationId xmlns:a16="http://schemas.microsoft.com/office/drawing/2014/main" id="{49B5EE23-781F-4CF9-A8B6-BD9EED5F92D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51203" name="Slide Number Placeholder 3">
            <a:extLst>
              <a:ext uri="{FF2B5EF4-FFF2-40B4-BE49-F238E27FC236}">
                <a16:creationId xmlns:a16="http://schemas.microsoft.com/office/drawing/2014/main" id="{D6C19FEA-B5D8-42A4-855A-46FC7D12FE9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06E81A39-C9E9-4D8C-92C3-D63EC16826F4}" type="slidenum">
              <a:rPr lang="en-US" altLang="en-US" sz="1300">
                <a:latin typeface="Times New Roman" panose="02020603050405020304" pitchFamily="18" charset="0"/>
              </a:rPr>
              <a:pPr/>
              <a:t>10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Relationship Id="rId5" Type="http://schemas.microsoft.com/office/2007/relationships/hdphoto" Target="../media/hdphoto1.wdp"/><Relationship Id="rId4" Type="http://schemas.openxmlformats.org/officeDocument/2006/relationships/image" Target="../media/image3.png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Relationship Id="rId5" Type="http://schemas.microsoft.com/office/2007/relationships/hdphoto" Target="../media/hdphoto1.wdp"/><Relationship Id="rId4" Type="http://schemas.openxmlformats.org/officeDocument/2006/relationships/image" Target="../media/image3.png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Relationship Id="rId5" Type="http://schemas.microsoft.com/office/2007/relationships/hdphoto" Target="../media/hdphoto1.wdp"/><Relationship Id="rId4" Type="http://schemas.openxmlformats.org/officeDocument/2006/relationships/image" Target="../media/image2.png"/></Relationships>
</file>

<file path=ppt/slideLayouts/_rels/slideLayout9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Relationship Id="rId5" Type="http://schemas.microsoft.com/office/2007/relationships/hdphoto" Target="../media/hdphoto1.wdp"/><Relationship Id="rId4" Type="http://schemas.openxmlformats.org/officeDocument/2006/relationships/image" Target="../media/image2.pn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685800" y="1346947"/>
            <a:ext cx="7772400" cy="80683"/>
          </a:xfrm>
          <a:prstGeom prst="rect">
            <a:avLst/>
          </a:prstGeom>
          <a:blipFill dpi="0" rotWithShape="1">
            <a:blip r:embed="rId2">
              <a:alphaModFix amt="80000"/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61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tile tx="0" ty="-762000" sx="92000" sy="89000" flip="xy" algn="ctr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685800" y="4282763"/>
            <a:ext cx="7772400" cy="80683"/>
          </a:xfrm>
          <a:prstGeom prst="rect">
            <a:avLst/>
          </a:prstGeom>
          <a:blipFill dpi="0" rotWithShape="1">
            <a:blip r:embed="rId2">
              <a:alphaModFix amt="80000"/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61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tile tx="0" ty="-717550" sx="92000" sy="89000" flip="xy" algn="ctr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685800" y="1484779"/>
            <a:ext cx="7772400" cy="2743200"/>
          </a:xfrm>
          <a:prstGeom prst="rect">
            <a:avLst/>
          </a:prstGeom>
          <a:blipFill dpi="0" rotWithShape="1">
            <a:blip r:embed="rId2">
              <a:alphaModFix amt="80000"/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61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tile tx="0" ty="-704850" sx="92000" sy="89000" flip="xy" algn="ctr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grpSp>
        <p:nvGrpSpPr>
          <p:cNvPr id="10" name="Group 9"/>
          <p:cNvGrpSpPr>
            <a:grpSpLocks noChangeAspect="1"/>
          </p:cNvGrpSpPr>
          <p:nvPr/>
        </p:nvGrpSpPr>
        <p:grpSpPr>
          <a:xfrm>
            <a:off x="7234780" y="4107023"/>
            <a:ext cx="914400" cy="914400"/>
            <a:chOff x="9685338" y="4460675"/>
            <a:chExt cx="1080904" cy="1080902"/>
          </a:xfrm>
        </p:grpSpPr>
        <p:sp>
          <p:nvSpPr>
            <p:cNvPr id="11" name="Oval 10"/>
            <p:cNvSpPr/>
            <p:nvPr/>
          </p:nvSpPr>
          <p:spPr>
            <a:xfrm>
              <a:off x="9685338" y="4460675"/>
              <a:ext cx="1080904" cy="1080902"/>
            </a:xfrm>
            <a:prstGeom prst="ellipse">
              <a:avLst/>
            </a:prstGeom>
            <a:blipFill dpi="0" rotWithShape="1">
              <a:blip r:embed="rId4">
                <a:duotone>
                  <a:schemeClr val="accent1">
                    <a:shade val="45000"/>
                    <a:satMod val="135000"/>
                  </a:schemeClr>
                  <a:prstClr val="white"/>
                </a:duotone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saturation sat="95000"/>
                        </a14:imgEffect>
                      </a14:imgLayer>
                    </a14:imgProps>
                  </a:ext>
                </a:extLst>
              </a:blip>
              <a:srcRect/>
              <a:tile tx="0" ty="0" sx="85000" sy="85000" flip="none" algn="tl"/>
            </a:blipFill>
            <a:ln w="25400" cap="flat" cmpd="sng" algn="ctr">
              <a:noFill/>
              <a:prstDash val="solid"/>
            </a:ln>
            <a:effectLst/>
          </p:spPr>
        </p:sp>
        <p:sp>
          <p:nvSpPr>
            <p:cNvPr id="12" name="Oval 11"/>
            <p:cNvSpPr/>
            <p:nvPr/>
          </p:nvSpPr>
          <p:spPr>
            <a:xfrm>
              <a:off x="9793429" y="4568765"/>
              <a:ext cx="864723" cy="864722"/>
            </a:xfrm>
            <a:prstGeom prst="ellipse">
              <a:avLst/>
            </a:prstGeom>
            <a:noFill/>
            <a:ln w="25400" cap="flat" cmpd="sng" algn="ctr">
              <a:solidFill>
                <a:sysClr val="window" lastClr="FFFFFF"/>
              </a:solidFill>
              <a:prstDash val="solid"/>
            </a:ln>
            <a:effectLst/>
          </p:spPr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88670" y="1432223"/>
            <a:ext cx="7593330" cy="3035808"/>
          </a:xfrm>
        </p:spPr>
        <p:txBody>
          <a:bodyPr anchor="ctr">
            <a:noAutofit/>
          </a:bodyPr>
          <a:lstStyle>
            <a:lvl1pPr algn="l">
              <a:lnSpc>
                <a:spcPct val="80000"/>
              </a:lnSpc>
              <a:defRPr sz="6400" b="0" cap="all" baseline="0">
                <a:blipFill dpi="0" rotWithShape="1">
                  <a:blip r:embed="rId4"/>
                  <a:srcRect/>
                  <a:tile tx="6350" ty="-127000" sx="65000" sy="64000" flip="none" algn="tl"/>
                </a:blip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02386" y="4389120"/>
            <a:ext cx="5918454" cy="1069848"/>
          </a:xfrm>
        </p:spPr>
        <p:txBody>
          <a:bodyPr>
            <a:norm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18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800"/>
            </a:lvl4pPr>
            <a:lvl5pPr marL="1828800" indent="0" algn="ctr">
              <a:buNone/>
              <a:defRPr sz="1800"/>
            </a:lvl5pPr>
            <a:lvl6pPr marL="2286000" indent="0" algn="ctr">
              <a:buNone/>
              <a:defRPr sz="1800"/>
            </a:lvl6pPr>
            <a:lvl7pPr marL="2743200" indent="0" algn="ctr">
              <a:buNone/>
              <a:defRPr sz="1800"/>
            </a:lvl7pPr>
            <a:lvl8pPr marL="3200400" indent="0" algn="ctr">
              <a:buNone/>
              <a:defRPr sz="1800"/>
            </a:lvl8pPr>
            <a:lvl9pPr marL="3657600" indent="0" algn="ctr">
              <a:buNone/>
              <a:defRPr sz="18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AC2209-6F29-46CA-B2F8-D3685F13C936}" type="datetime1">
              <a:rPr lang="en-US" altLang="en-US" smtClean="0"/>
              <a:t>1/29/2021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12805" y="6272785"/>
            <a:ext cx="4745736" cy="365125"/>
          </a:xfrm>
        </p:spPr>
        <p:txBody>
          <a:bodyPr/>
          <a:lstStyle/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7244280" y="4227195"/>
            <a:ext cx="895401" cy="640080"/>
          </a:xfrm>
        </p:spPr>
        <p:txBody>
          <a:bodyPr/>
          <a:lstStyle>
            <a:lvl1pPr>
              <a:defRPr sz="2800" b="1"/>
            </a:lvl1pPr>
          </a:lstStyle>
          <a:p>
            <a:fld id="{C4807DB0-B571-4AD5-B523-75EDBBB4EA27}" type="slidenum">
              <a:rPr lang="en-US" altLang="en-US" smtClean="0"/>
              <a:pPr/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3155057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F8FA434-D12A-4413-A573-D3660739DE42}" type="datetime1">
              <a:rPr lang="en-US" altLang="en-US" smtClean="0"/>
              <a:t>1/29/2021</a:t>
            </a:fld>
            <a:endParaRPr lang="en-US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37BE82-CB23-4B3F-82D9-C62C0F41FF70}" type="slidenum">
              <a:rPr lang="en-US" altLang="en-US" smtClean="0"/>
              <a:pPr/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06420559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533400"/>
            <a:ext cx="1914525" cy="5638800"/>
          </a:xfrm>
        </p:spPr>
        <p:txBody>
          <a:bodyPr vert="eaVert"/>
          <a:lstStyle>
            <a:lvl1pPr>
              <a:defRPr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00100" y="533400"/>
            <a:ext cx="5629275" cy="56388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D15032-2E84-4FE8-86EE-90119AB985A1}" type="datetime1">
              <a:rPr lang="en-US" altLang="en-US" smtClean="0"/>
              <a:t>1/29/2021</a:t>
            </a:fld>
            <a:endParaRPr lang="en-US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3E6BCA2-3D03-4A84-BDE2-4932B77A2C73}" type="slidenum">
              <a:rPr lang="en-US" altLang="en-US" smtClean="0"/>
              <a:pPr/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89147754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x">
  <p:cSld name="Title, Conten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3400" y="1600200"/>
            <a:ext cx="3810000" cy="4648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495800" y="1600200"/>
            <a:ext cx="3810000" cy="4648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2F8A897-2690-4683-BF8D-E26DE4A6CCD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3E483AD-C869-4DD7-8BDF-4A6C6162D98D}" type="datetime1">
              <a:rPr lang="en-US" altLang="en-US" smtClean="0"/>
              <a:t>1/29/2021</a:t>
            </a:fld>
            <a:endParaRPr lang="en-US" altLang="en-US"/>
          </a:p>
        </p:txBody>
      </p:sp>
      <p:sp>
        <p:nvSpPr>
          <p:cNvPr id="6" name="Rectangle 7">
            <a:extLst>
              <a:ext uri="{FF2B5EF4-FFF2-40B4-BE49-F238E27FC236}">
                <a16:creationId xmlns:a16="http://schemas.microsoft.com/office/drawing/2014/main" id="{BA4C3303-AE51-4AEF-B069-441B07A8216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7" name="Rectangle 8">
            <a:extLst>
              <a:ext uri="{FF2B5EF4-FFF2-40B4-BE49-F238E27FC236}">
                <a16:creationId xmlns:a16="http://schemas.microsoft.com/office/drawing/2014/main" id="{4796055C-B729-4933-8D6E-E673BB8CBCD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DECD63D-CF33-4FC3-99C9-5C73B1F39330}" type="slidenum">
              <a:rPr lang="en-US" altLang="en-US" smtClean="0"/>
              <a:pPr/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17530773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533400" y="1600200"/>
            <a:ext cx="3810000" cy="4648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95800" y="1600200"/>
            <a:ext cx="3810000" cy="4648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E45AEE6-5416-4B8F-B6F5-F35BF20BC0B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7BB140B-4C39-4E71-9392-AB37BA127E91}" type="datetime1">
              <a:rPr lang="en-US" altLang="en-US" smtClean="0"/>
              <a:t>1/29/2021</a:t>
            </a:fld>
            <a:endParaRPr lang="en-US" altLang="en-US"/>
          </a:p>
        </p:txBody>
      </p:sp>
      <p:sp>
        <p:nvSpPr>
          <p:cNvPr id="6" name="Rectangle 7">
            <a:extLst>
              <a:ext uri="{FF2B5EF4-FFF2-40B4-BE49-F238E27FC236}">
                <a16:creationId xmlns:a16="http://schemas.microsoft.com/office/drawing/2014/main" id="{A89C07B9-24EC-440B-934A-4D57FAD9C84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7" name="Rectangle 8">
            <a:extLst>
              <a:ext uri="{FF2B5EF4-FFF2-40B4-BE49-F238E27FC236}">
                <a16:creationId xmlns:a16="http://schemas.microsoft.com/office/drawing/2014/main" id="{DB97ED3D-B42F-444B-9C28-68C2C300C2C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0E5EE7B-E73A-49B7-9E45-08052695E967}" type="slidenum">
              <a:rPr lang="en-US" altLang="en-US" smtClean="0"/>
              <a:pPr/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17475536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hart">
  <p:cSld name="Title, Text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533400" y="1600200"/>
            <a:ext cx="3810000" cy="4648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hart Placeholder 3"/>
          <p:cNvSpPr>
            <a:spLocks noGrp="1"/>
          </p:cNvSpPr>
          <p:nvPr>
            <p:ph type="chart" sz="half" idx="2"/>
          </p:nvPr>
        </p:nvSpPr>
        <p:spPr>
          <a:xfrm>
            <a:off x="4495800" y="1600200"/>
            <a:ext cx="3810000" cy="4648200"/>
          </a:xfrm>
        </p:spPr>
        <p:txBody>
          <a:bodyPr/>
          <a:lstStyle/>
          <a:p>
            <a:pPr lvl="0"/>
            <a:endParaRPr lang="en-US" noProof="0" dirty="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599BD34D-15A8-465E-A5CD-7C76B5273D34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F20FCD-743A-4B1C-96CF-059814F874E9}" type="datetime1">
              <a:rPr lang="en-US" altLang="en-US" smtClean="0"/>
              <a:t>1/29/2021</a:t>
            </a:fld>
            <a:endParaRPr lang="en-US" altLang="en-US"/>
          </a:p>
        </p:txBody>
      </p:sp>
      <p:sp>
        <p:nvSpPr>
          <p:cNvPr id="6" name="Rectangle 7">
            <a:extLst>
              <a:ext uri="{FF2B5EF4-FFF2-40B4-BE49-F238E27FC236}">
                <a16:creationId xmlns:a16="http://schemas.microsoft.com/office/drawing/2014/main" id="{A5CF93A2-93FE-4A34-9427-45A1C62D2D2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7" name="Rectangle 8">
            <a:extLst>
              <a:ext uri="{FF2B5EF4-FFF2-40B4-BE49-F238E27FC236}">
                <a16:creationId xmlns:a16="http://schemas.microsoft.com/office/drawing/2014/main" id="{7CBFE1B7-13A7-4908-BB11-2F018CC0B79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3DE3057-C2CB-4B5E-8202-294DEB7FED1D}" type="slidenum">
              <a:rPr lang="en-US" altLang="en-US" smtClean="0"/>
              <a:pPr/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46451694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>
  <p:cSld name="Title and Content ov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3400" y="1600200"/>
            <a:ext cx="7772400" cy="22479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33400" y="4000500"/>
            <a:ext cx="7772400" cy="22479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4F9C454D-3E94-4978-9A18-7E79ED186520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E443B71-64B6-4A39-B10B-BD0EDB361EBB}" type="datetime1">
              <a:rPr lang="en-US" altLang="en-US" smtClean="0"/>
              <a:t>1/29/2021</a:t>
            </a:fld>
            <a:endParaRPr lang="en-US" altLang="en-US"/>
          </a:p>
        </p:txBody>
      </p:sp>
      <p:sp>
        <p:nvSpPr>
          <p:cNvPr id="6" name="Rectangle 7">
            <a:extLst>
              <a:ext uri="{FF2B5EF4-FFF2-40B4-BE49-F238E27FC236}">
                <a16:creationId xmlns:a16="http://schemas.microsoft.com/office/drawing/2014/main" id="{88746486-01E2-402B-9050-0293B2B27C2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7" name="Rectangle 8">
            <a:extLst>
              <a:ext uri="{FF2B5EF4-FFF2-40B4-BE49-F238E27FC236}">
                <a16:creationId xmlns:a16="http://schemas.microsoft.com/office/drawing/2014/main" id="{24109A75-FAD5-4A6B-B132-D31B577158A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1729118-167D-4DCF-92AA-F8CDDBB95C39}" type="slidenum">
              <a:rPr lang="en-US" altLang="en-US" smtClean="0"/>
              <a:pPr/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60810133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CF64C3F-3ABC-468A-B4CF-54E778F0FE9D}" type="datetime1">
              <a:rPr lang="en-US" altLang="en-US" smtClean="0"/>
              <a:t>1/29/2021</a:t>
            </a:fld>
            <a:endParaRPr lang="en-US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AEA5A4-A77B-432A-8A46-3CBB382F5B95}" type="slidenum">
              <a:rPr lang="en-US" altLang="en-US" smtClean="0"/>
              <a:pPr/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3900895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0" y="4917989"/>
            <a:ext cx="9144000" cy="1940010"/>
          </a:xfrm>
          <a:prstGeom prst="rect">
            <a:avLst/>
          </a:prstGeom>
          <a:blipFill dpi="0" rotWithShape="1">
            <a:blip r:embed="rId2">
              <a:alphaModFix amt="80000"/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61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tile tx="0" ty="-704850" sx="92000" sy="89000" flip="xy" algn="ctr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25346" y="1225296"/>
            <a:ext cx="6960870" cy="3520440"/>
          </a:xfrm>
        </p:spPr>
        <p:txBody>
          <a:bodyPr anchor="ctr">
            <a:normAutofit/>
          </a:bodyPr>
          <a:lstStyle>
            <a:lvl1pPr>
              <a:lnSpc>
                <a:spcPct val="80000"/>
              </a:lnSpc>
              <a:defRPr sz="64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624330" y="5020056"/>
            <a:ext cx="6789420" cy="1066800"/>
          </a:xfrm>
        </p:spPr>
        <p:txBody>
          <a:bodyPr anchor="t">
            <a:normAutofit/>
          </a:bodyPr>
          <a:lstStyle>
            <a:lvl1pPr marL="0" indent="0">
              <a:buNone/>
              <a:defRPr sz="1800" b="0">
                <a:solidFill>
                  <a:schemeClr val="accent1">
                    <a:lumMod val="50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445251" y="6272785"/>
            <a:ext cx="1983232" cy="365125"/>
          </a:xfrm>
        </p:spPr>
        <p:txBody>
          <a:bodyPr/>
          <a:lstStyle>
            <a:lvl1pPr>
              <a:defRPr>
                <a:solidFill>
                  <a:schemeClr val="accent1">
                    <a:lumMod val="50000"/>
                  </a:schemeClr>
                </a:solidFill>
              </a:defRPr>
            </a:lvl1pPr>
          </a:lstStyle>
          <a:p>
            <a:fld id="{9C1CA9D9-CE56-4DCA-BC84-CD335DB8C982}" type="datetime1">
              <a:rPr lang="en-US" altLang="en-US" smtClean="0"/>
              <a:t>1/29/2021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1636099" y="6272784"/>
            <a:ext cx="4745736" cy="365125"/>
          </a:xfrm>
        </p:spPr>
        <p:txBody>
          <a:bodyPr/>
          <a:lstStyle>
            <a:lvl1pPr>
              <a:defRPr>
                <a:solidFill>
                  <a:schemeClr val="accent1">
                    <a:lumMod val="50000"/>
                  </a:schemeClr>
                </a:solidFill>
              </a:defRPr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grpSp>
        <p:nvGrpSpPr>
          <p:cNvPr id="8" name="Group 7"/>
          <p:cNvGrpSpPr>
            <a:grpSpLocks noChangeAspect="1"/>
          </p:cNvGrpSpPr>
          <p:nvPr/>
        </p:nvGrpSpPr>
        <p:grpSpPr>
          <a:xfrm>
            <a:off x="633862" y="2430623"/>
            <a:ext cx="914400" cy="914400"/>
            <a:chOff x="9685338" y="4460675"/>
            <a:chExt cx="1080904" cy="1080902"/>
          </a:xfrm>
        </p:grpSpPr>
        <p:sp>
          <p:nvSpPr>
            <p:cNvPr id="9" name="Oval 8"/>
            <p:cNvSpPr/>
            <p:nvPr/>
          </p:nvSpPr>
          <p:spPr>
            <a:xfrm>
              <a:off x="9685338" y="4460675"/>
              <a:ext cx="1080904" cy="1080902"/>
            </a:xfrm>
            <a:prstGeom prst="ellipse">
              <a:avLst/>
            </a:prstGeom>
            <a:blipFill dpi="0" rotWithShape="1">
              <a:blip r:embed="rId4">
                <a:duotone>
                  <a:schemeClr val="accent1">
                    <a:shade val="45000"/>
                    <a:satMod val="135000"/>
                  </a:schemeClr>
                  <a:prstClr val="white"/>
                </a:duotone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saturation sat="95000"/>
                        </a14:imgEffect>
                      </a14:imgLayer>
                    </a14:imgProps>
                  </a:ext>
                </a:extLst>
              </a:blip>
              <a:srcRect/>
              <a:tile tx="0" ty="0" sx="85000" sy="85000" flip="none" algn="tl"/>
            </a:blipFill>
            <a:ln w="25400" cap="flat" cmpd="sng" algn="ctr">
              <a:noFill/>
              <a:prstDash val="solid"/>
            </a:ln>
            <a:effectLst/>
          </p:spPr>
        </p:sp>
        <p:sp>
          <p:nvSpPr>
            <p:cNvPr id="10" name="Oval 9"/>
            <p:cNvSpPr/>
            <p:nvPr/>
          </p:nvSpPr>
          <p:spPr>
            <a:xfrm>
              <a:off x="9793429" y="4568765"/>
              <a:ext cx="864723" cy="864722"/>
            </a:xfrm>
            <a:prstGeom prst="ellipse">
              <a:avLst/>
            </a:prstGeom>
            <a:noFill/>
            <a:ln w="25400" cap="flat" cmpd="sng" algn="ctr">
              <a:solidFill>
                <a:sysClr val="window" lastClr="FFFFFF"/>
              </a:solidFill>
              <a:prstDash val="solid"/>
            </a:ln>
            <a:effectLst/>
          </p:spPr>
        </p:sp>
      </p:grp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45450" y="2508607"/>
            <a:ext cx="891224" cy="720332"/>
          </a:xfrm>
        </p:spPr>
        <p:txBody>
          <a:bodyPr/>
          <a:lstStyle>
            <a:lvl1pPr>
              <a:defRPr sz="2800"/>
            </a:lvl1pPr>
          </a:lstStyle>
          <a:p>
            <a:fld id="{6C5F1D41-597D-489F-B27F-693EB9D5BC2A}" type="slidenum">
              <a:rPr lang="en-US" altLang="en-US" smtClean="0"/>
              <a:pPr/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02995600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2194560"/>
            <a:ext cx="3657600" cy="3977640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792218" y="2194560"/>
            <a:ext cx="3657600" cy="3977640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9A3C5B-D558-4F10-8C67-1BDFB765C141}" type="datetime1">
              <a:rPr lang="en-US" altLang="en-US" smtClean="0"/>
              <a:t>1/29/2021</a:t>
            </a:fld>
            <a:endParaRPr lang="en-US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E9223-05CF-4202-A888-82E060FB986B}" type="slidenum">
              <a:rPr lang="en-US" altLang="en-US" smtClean="0"/>
              <a:pPr/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86508706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5800" y="2048256"/>
            <a:ext cx="3657600" cy="640080"/>
          </a:xfrm>
        </p:spPr>
        <p:txBody>
          <a:bodyPr anchor="ctr">
            <a:normAutofit/>
          </a:bodyPr>
          <a:lstStyle>
            <a:lvl1pPr marL="0" indent="0">
              <a:buNone/>
              <a:defRPr sz="2000" b="1">
                <a:solidFill>
                  <a:schemeClr val="accent1">
                    <a:lumMod val="75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85800" y="2743200"/>
            <a:ext cx="3657600" cy="3291840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820793" y="2048256"/>
            <a:ext cx="3657600" cy="640080"/>
          </a:xfrm>
        </p:spPr>
        <p:txBody>
          <a:bodyPr anchor="ctr">
            <a:normAutofit/>
          </a:bodyPr>
          <a:lstStyle>
            <a:lvl1pPr marL="0" indent="0">
              <a:buNone/>
              <a:defRPr sz="2000" b="1">
                <a:solidFill>
                  <a:schemeClr val="accent1">
                    <a:lumMod val="75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820793" y="2743200"/>
            <a:ext cx="3657600" cy="3291840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5B3212-BE56-4C9F-891F-3B49303AE004}" type="datetime1">
              <a:rPr lang="en-US" altLang="en-US" smtClean="0"/>
              <a:t>1/29/2021</a:t>
            </a:fld>
            <a:endParaRPr lang="en-US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8479113" y="6272785"/>
            <a:ext cx="480060" cy="365125"/>
          </a:xfrm>
        </p:spPr>
        <p:txBody>
          <a:bodyPr/>
          <a:lstStyle/>
          <a:p>
            <a:fld id="{EF61B7BF-88D1-4E8A-B70F-767B5AA54635}" type="slidenum">
              <a:rPr lang="en-US" altLang="en-US" smtClean="0"/>
              <a:pPr/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71744537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50000"/>
                  </a:schemeClr>
                </a:solidFill>
              </a:defRPr>
            </a:lvl1pPr>
          </a:lstStyle>
          <a:p>
            <a:fld id="{BF41B957-90B3-44D9-8B12-CC8049AE232C}" type="datetime1">
              <a:rPr lang="en-US" altLang="en-US" smtClean="0"/>
              <a:t>1/29/2021</a:t>
            </a:fld>
            <a:endParaRPr lang="en-US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50000"/>
                  </a:schemeClr>
                </a:solidFill>
              </a:defRPr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7C460B-0BE9-486A-B95F-8330972F6AFC}" type="slidenum">
              <a:rPr lang="en-US" altLang="en-US" smtClean="0"/>
              <a:pPr/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23326710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F985BF-0BE8-49EB-BFAF-455B7B16E684}" type="datetime1">
              <a:rPr lang="en-US" altLang="en-US" smtClean="0"/>
              <a:t>1/29/2021</a:t>
            </a:fld>
            <a:endParaRPr lang="en-US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0BD6E29-0256-4082-A9F4-A8DF9EB46495}" type="slidenum">
              <a:rPr lang="en-US" altLang="en-US" smtClean="0"/>
              <a:pPr/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73329431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6227806" y="1"/>
            <a:ext cx="2916194" cy="6857999"/>
          </a:xfrm>
          <a:prstGeom prst="rect">
            <a:avLst/>
          </a:prstGeom>
          <a:blipFill dpi="0" rotWithShape="1">
            <a:blip r:embed="rId2">
              <a:alphaModFix amt="60000"/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61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tile tx="0" ty="-704850" sx="92000" sy="89000" flip="xy" algn="ctr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12230" y="685800"/>
            <a:ext cx="2400300" cy="1737360"/>
          </a:xfrm>
        </p:spPr>
        <p:txBody>
          <a:bodyPr anchor="b">
            <a:normAutofit/>
          </a:bodyPr>
          <a:lstStyle>
            <a:lvl1pPr>
              <a:defRPr sz="28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28650" y="685800"/>
            <a:ext cx="5033772" cy="5020056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412230" y="2423160"/>
            <a:ext cx="2400300" cy="3291840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1000"/>
              </a:spcBef>
              <a:buNone/>
              <a:defRPr sz="1350">
                <a:solidFill>
                  <a:schemeClr val="accent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12" name="Group 11"/>
          <p:cNvGrpSpPr/>
          <p:nvPr/>
        </p:nvGrpSpPr>
        <p:grpSpPr>
          <a:xfrm>
            <a:off x="8522664" y="6255258"/>
            <a:ext cx="393192" cy="393192"/>
            <a:chOff x="8532189" y="5068824"/>
            <a:chExt cx="393192" cy="393192"/>
          </a:xfrm>
        </p:grpSpPr>
        <p:sp>
          <p:nvSpPr>
            <p:cNvPr id="13" name="Oval 12"/>
            <p:cNvSpPr>
              <a:spLocks noChangeAspect="1"/>
            </p:cNvSpPr>
            <p:nvPr/>
          </p:nvSpPr>
          <p:spPr>
            <a:xfrm>
              <a:off x="8532189" y="5068824"/>
              <a:ext cx="393192" cy="393192"/>
            </a:xfrm>
            <a:prstGeom prst="ellipse">
              <a:avLst/>
            </a:prstGeom>
            <a:blipFill dpi="0" rotWithShape="1">
              <a:blip r:embed="rId4">
                <a:duotone>
                  <a:schemeClr val="accent1">
                    <a:shade val="45000"/>
                    <a:satMod val="135000"/>
                  </a:schemeClr>
                  <a:prstClr val="white"/>
                </a:duotone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saturation sat="95000"/>
                        </a14:imgEffect>
                        <a14:imgEffect>
                          <a14:brightnessContrast bright="-40000" contrast="20000"/>
                        </a14:imgEffect>
                      </a14:imgLayer>
                    </a14:imgProps>
                  </a:ext>
                </a:extLst>
              </a:blip>
              <a:srcRect/>
              <a:tile tx="50800" ty="0" sx="85000" sy="85000" flip="none" algn="tl"/>
            </a:blipFill>
            <a:ln w="25400" cap="flat" cmpd="sng" algn="ctr">
              <a:noFill/>
              <a:prstDash val="solid"/>
            </a:ln>
            <a:effectLst/>
          </p:spPr>
        </p:sp>
        <p:sp>
          <p:nvSpPr>
            <p:cNvPr id="14" name="Oval 13"/>
            <p:cNvSpPr>
              <a:spLocks noChangeAspect="1"/>
            </p:cNvSpPr>
            <p:nvPr/>
          </p:nvSpPr>
          <p:spPr>
            <a:xfrm>
              <a:off x="8568766" y="5105400"/>
              <a:ext cx="320039" cy="320040"/>
            </a:xfrm>
            <a:prstGeom prst="ellipse">
              <a:avLst/>
            </a:prstGeom>
            <a:noFill/>
            <a:ln w="12700" cap="flat" cmpd="sng" algn="ctr">
              <a:solidFill>
                <a:srgbClr val="FFFFFF"/>
              </a:solidFill>
              <a:prstDash val="solid"/>
            </a:ln>
            <a:effectLst/>
          </p:spPr>
        </p:sp>
      </p:grpSp>
      <p:sp>
        <p:nvSpPr>
          <p:cNvPr id="9" name="Date Placeholder 8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6CF4089-A980-46FA-8651-5ECEEFBBA420}" type="datetime1">
              <a:rPr lang="en-US" altLang="en-US" smtClean="0"/>
              <a:t>1/29/2021</a:t>
            </a:fld>
            <a:endParaRPr lang="en-US" altLang="en-US"/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9FF798-1123-4194-91FD-89069AB8AB5C}" type="slidenum">
              <a:rPr lang="en-US" altLang="en-US" smtClean="0"/>
              <a:pPr/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62749276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6227806" y="1"/>
            <a:ext cx="2916194" cy="6857999"/>
          </a:xfrm>
          <a:prstGeom prst="rect">
            <a:avLst/>
          </a:prstGeom>
          <a:blipFill dpi="0" rotWithShape="1">
            <a:blip r:embed="rId2">
              <a:alphaModFix amt="60000"/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61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tile tx="0" ty="-704850" sx="92000" sy="89000" flip="xy" algn="ctr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12230" y="685800"/>
            <a:ext cx="2400300" cy="1737360"/>
          </a:xfrm>
        </p:spPr>
        <p:txBody>
          <a:bodyPr anchor="b">
            <a:normAutofit/>
          </a:bodyPr>
          <a:lstStyle>
            <a:lvl1pPr>
              <a:defRPr sz="28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0" y="0"/>
            <a:ext cx="6227805" cy="6858000"/>
          </a:xfrm>
          <a:solidFill>
            <a:schemeClr val="tx2">
              <a:lumMod val="20000"/>
              <a:lumOff val="80000"/>
            </a:schemeClr>
          </a:solidFill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412230" y="2423160"/>
            <a:ext cx="2400300" cy="3291840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1000"/>
              </a:spcBef>
              <a:buNone/>
              <a:defRPr sz="1350">
                <a:solidFill>
                  <a:schemeClr val="accent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12" name="Group 11"/>
          <p:cNvGrpSpPr/>
          <p:nvPr/>
        </p:nvGrpSpPr>
        <p:grpSpPr>
          <a:xfrm>
            <a:off x="8522664" y="6255258"/>
            <a:ext cx="393192" cy="393192"/>
            <a:chOff x="8532189" y="5068824"/>
            <a:chExt cx="393192" cy="393192"/>
          </a:xfrm>
        </p:grpSpPr>
        <p:sp>
          <p:nvSpPr>
            <p:cNvPr id="13" name="Oval 12"/>
            <p:cNvSpPr>
              <a:spLocks noChangeAspect="1"/>
            </p:cNvSpPr>
            <p:nvPr/>
          </p:nvSpPr>
          <p:spPr>
            <a:xfrm>
              <a:off x="8532189" y="5068824"/>
              <a:ext cx="393192" cy="393192"/>
            </a:xfrm>
            <a:prstGeom prst="ellipse">
              <a:avLst/>
            </a:prstGeom>
            <a:blipFill dpi="0" rotWithShape="1">
              <a:blip r:embed="rId4">
                <a:duotone>
                  <a:schemeClr val="accent1">
                    <a:shade val="45000"/>
                    <a:satMod val="135000"/>
                  </a:schemeClr>
                  <a:prstClr val="white"/>
                </a:duotone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saturation sat="95000"/>
                        </a14:imgEffect>
                        <a14:imgEffect>
                          <a14:brightnessContrast bright="-40000" contrast="20000"/>
                        </a14:imgEffect>
                      </a14:imgLayer>
                    </a14:imgProps>
                  </a:ext>
                </a:extLst>
              </a:blip>
              <a:srcRect/>
              <a:tile tx="50800" ty="0" sx="85000" sy="85000" flip="none" algn="tl"/>
            </a:blipFill>
            <a:ln w="25400" cap="flat" cmpd="sng" algn="ctr">
              <a:noFill/>
              <a:prstDash val="solid"/>
            </a:ln>
            <a:effectLst/>
          </p:spPr>
        </p:sp>
        <p:sp>
          <p:nvSpPr>
            <p:cNvPr id="14" name="Oval 13"/>
            <p:cNvSpPr>
              <a:spLocks noChangeAspect="1"/>
            </p:cNvSpPr>
            <p:nvPr/>
          </p:nvSpPr>
          <p:spPr>
            <a:xfrm>
              <a:off x="8568766" y="5105400"/>
              <a:ext cx="320039" cy="320040"/>
            </a:xfrm>
            <a:prstGeom prst="ellipse">
              <a:avLst/>
            </a:prstGeom>
            <a:noFill/>
            <a:ln w="12700" cap="flat" cmpd="sng" algn="ctr">
              <a:solidFill>
                <a:srgbClr val="FFFFFF"/>
              </a:solidFill>
              <a:prstDash val="solid"/>
            </a:ln>
            <a:effectLst/>
          </p:spPr>
        </p:sp>
      </p:grpSp>
      <p:sp>
        <p:nvSpPr>
          <p:cNvPr id="8" name="Date Placeholder 7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46C88C8-0998-43AD-B50F-E099A87EE0ED}" type="datetime1">
              <a:rPr lang="en-US" altLang="en-US" smtClean="0"/>
              <a:t>1/29/2021</a:t>
            </a:fld>
            <a:endParaRPr lang="en-US" altLang="en-US"/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4C2733-5977-4AB1-9E87-5EBFC999D2FD}" type="slidenum">
              <a:rPr lang="en-US" altLang="en-US" smtClean="0"/>
              <a:pPr/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51718850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microsoft.com/office/2007/relationships/hdphoto" Target="../media/hdphoto1.wdp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image" Target="../media/image2.png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image" Target="../media/image3.pn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/>
          <p:cNvGrpSpPr/>
          <p:nvPr/>
        </p:nvGrpSpPr>
        <p:grpSpPr>
          <a:xfrm>
            <a:off x="8522664" y="6255258"/>
            <a:ext cx="393192" cy="393192"/>
            <a:chOff x="8532189" y="5068824"/>
            <a:chExt cx="393192" cy="393192"/>
          </a:xfrm>
        </p:grpSpPr>
        <p:sp>
          <p:nvSpPr>
            <p:cNvPr id="8" name="Oval 7"/>
            <p:cNvSpPr>
              <a:spLocks noChangeAspect="1"/>
            </p:cNvSpPr>
            <p:nvPr/>
          </p:nvSpPr>
          <p:spPr>
            <a:xfrm>
              <a:off x="8532189" y="5068824"/>
              <a:ext cx="393192" cy="393192"/>
            </a:xfrm>
            <a:prstGeom prst="ellipse">
              <a:avLst/>
            </a:prstGeom>
            <a:blipFill dpi="0" rotWithShape="1">
              <a:blip r:embed="rId17">
                <a:duotone>
                  <a:schemeClr val="accent1">
                    <a:shade val="45000"/>
                    <a:satMod val="135000"/>
                  </a:schemeClr>
                  <a:prstClr val="white"/>
                </a:duotone>
                <a:extLst>
                  <a:ext uri="{BEBA8EAE-BF5A-486C-A8C5-ECC9F3942E4B}">
                    <a14:imgProps xmlns:a14="http://schemas.microsoft.com/office/drawing/2010/main">
                      <a14:imgLayer r:embed="rId18">
                        <a14:imgEffect>
                          <a14:saturation sat="95000"/>
                        </a14:imgEffect>
                        <a14:imgEffect>
                          <a14:brightnessContrast bright="-40000" contrast="20000"/>
                        </a14:imgEffect>
                      </a14:imgLayer>
                    </a14:imgProps>
                  </a:ext>
                </a:extLst>
              </a:blip>
              <a:srcRect/>
              <a:tile tx="50800" ty="0" sx="85000" sy="85000" flip="none" algn="tl"/>
            </a:blipFill>
            <a:ln w="25400" cap="flat" cmpd="sng" algn="ctr">
              <a:noFill/>
              <a:prstDash val="solid"/>
            </a:ln>
            <a:effectLst/>
          </p:spPr>
        </p:sp>
        <p:sp>
          <p:nvSpPr>
            <p:cNvPr id="9" name="Oval 8"/>
            <p:cNvSpPr>
              <a:spLocks noChangeAspect="1"/>
            </p:cNvSpPr>
            <p:nvPr/>
          </p:nvSpPr>
          <p:spPr>
            <a:xfrm>
              <a:off x="8568766" y="5105400"/>
              <a:ext cx="320039" cy="320040"/>
            </a:xfrm>
            <a:prstGeom prst="ellipse">
              <a:avLst/>
            </a:prstGeom>
            <a:noFill/>
            <a:ln w="12700" cap="flat" cmpd="sng" algn="ctr">
              <a:solidFill>
                <a:srgbClr val="FFFFFF"/>
              </a:solidFill>
              <a:prstDash val="solid"/>
            </a:ln>
            <a:effectLst/>
          </p:spPr>
        </p:sp>
      </p:grp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85800" y="484632"/>
            <a:ext cx="7772400" cy="160934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5800" y="2121408"/>
            <a:ext cx="7772400" cy="405079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5992368" y="6272785"/>
            <a:ext cx="245516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accent1">
                    <a:lumMod val="50000"/>
                  </a:schemeClr>
                </a:solidFill>
              </a:defRPr>
            </a:lvl1pPr>
          </a:lstStyle>
          <a:p>
            <a:fld id="{9D6008B2-51EA-481E-9825-1714FD3B9570}" type="datetime1">
              <a:rPr lang="en-US" altLang="en-US" smtClean="0"/>
              <a:t>1/29/2021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85800" y="6272785"/>
            <a:ext cx="4745736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accent1">
                    <a:lumMod val="50000"/>
                  </a:schemeClr>
                </a:solidFill>
              </a:defRPr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483346" y="6272785"/>
            <a:ext cx="48006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100" b="1" spc="-70" baseline="0">
                <a:solidFill>
                  <a:srgbClr val="FFFFFF"/>
                </a:solidFill>
                <a:latin typeface="+mn-lt"/>
              </a:defRPr>
            </a:lvl1pPr>
          </a:lstStyle>
          <a:p>
            <a:r>
              <a:rPr lang="en-US" altLang="en-US"/>
              <a:t>2-</a:t>
            </a:r>
            <a:fld id="{2E019E3C-C3FE-411D-8718-45AD910A1912}" type="slidenum">
              <a:rPr lang="en-US" altLang="en-US" smtClean="0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192244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65" r:id="rId1"/>
    <p:sldLayoutId id="2147484366" r:id="rId2"/>
    <p:sldLayoutId id="2147484367" r:id="rId3"/>
    <p:sldLayoutId id="2147484368" r:id="rId4"/>
    <p:sldLayoutId id="2147484369" r:id="rId5"/>
    <p:sldLayoutId id="2147484370" r:id="rId6"/>
    <p:sldLayoutId id="2147484371" r:id="rId7"/>
    <p:sldLayoutId id="2147484372" r:id="rId8"/>
    <p:sldLayoutId id="2147484373" r:id="rId9"/>
    <p:sldLayoutId id="2147484374" r:id="rId10"/>
    <p:sldLayoutId id="2147484375" r:id="rId11"/>
    <p:sldLayoutId id="2147484376" r:id="rId12"/>
    <p:sldLayoutId id="2147484377" r:id="rId13"/>
    <p:sldLayoutId id="2147484378" r:id="rId14"/>
    <p:sldLayoutId id="2147484379" r:id="rId15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200" b="0" kern="1200" cap="all" baseline="0">
          <a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tile tx="6350" ty="-127000" sx="65000" sy="64000" flip="none" algn="tl"/>
          </a:blipFill>
          <a:latin typeface="+mj-lt"/>
          <a:ea typeface="+mj-ea"/>
          <a:cs typeface="+mj-cs"/>
        </a:defRPr>
      </a:lvl1pPr>
    </p:titleStyle>
    <p:bodyStyle>
      <a:lvl1pPr marL="182880" indent="-182880" algn="l" defTabSz="914400" rtl="0" eaLnBrk="1" latinLnBrk="0" hangingPunct="1">
        <a:lnSpc>
          <a:spcPct val="90000"/>
        </a:lnSpc>
        <a:spcBef>
          <a:spcPts val="1200"/>
        </a:spcBef>
        <a:buClr>
          <a:schemeClr val="accent1">
            <a:lumMod val="75000"/>
          </a:schemeClr>
        </a:buClr>
        <a:buSzPct val="85000"/>
        <a:buFont typeface="Wingdings" pitchFamily="2" charset="2"/>
        <a:buChar char="§"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indent="-182880" algn="l" defTabSz="914400" rtl="0" eaLnBrk="1" latinLnBrk="0" hangingPunct="1">
        <a:lnSpc>
          <a:spcPct val="90000"/>
        </a:lnSpc>
        <a:spcBef>
          <a:spcPts val="400"/>
        </a:spcBef>
        <a:spcAft>
          <a:spcPts val="200"/>
        </a:spcAft>
        <a:buClr>
          <a:schemeClr val="accent1">
            <a:lumMod val="75000"/>
          </a:schemeClr>
        </a:buClr>
        <a:buSzPct val="85000"/>
        <a:buFont typeface="Wingdings" pitchFamily="2" charset="2"/>
        <a:buChar char="§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731520" indent="-182880" algn="l" defTabSz="914400" rtl="0" eaLnBrk="1" latinLnBrk="0" hangingPunct="1">
        <a:lnSpc>
          <a:spcPct val="90000"/>
        </a:lnSpc>
        <a:spcBef>
          <a:spcPts val="400"/>
        </a:spcBef>
        <a:spcAft>
          <a:spcPts val="200"/>
        </a:spcAft>
        <a:buClr>
          <a:schemeClr val="accent1">
            <a:lumMod val="75000"/>
          </a:schemeClr>
        </a:buClr>
        <a:buSzPct val="85000"/>
        <a:buFont typeface="Wingdings" pitchFamily="2" charset="2"/>
        <a:buChar char="§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005840" indent="-182880" algn="l" defTabSz="914400" rtl="0" eaLnBrk="1" latinLnBrk="0" hangingPunct="1">
        <a:lnSpc>
          <a:spcPct val="90000"/>
        </a:lnSpc>
        <a:spcBef>
          <a:spcPts val="400"/>
        </a:spcBef>
        <a:spcAft>
          <a:spcPts val="200"/>
        </a:spcAft>
        <a:buClr>
          <a:schemeClr val="accent1">
            <a:lumMod val="75000"/>
          </a:schemeClr>
        </a:buClr>
        <a:buSzPct val="85000"/>
        <a:buFont typeface="Wingdings" pitchFamily="2" charset="2"/>
        <a:buChar char="§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280160" indent="-182880" algn="l" defTabSz="914400" rtl="0" eaLnBrk="1" latinLnBrk="0" hangingPunct="1">
        <a:lnSpc>
          <a:spcPct val="90000"/>
        </a:lnSpc>
        <a:spcBef>
          <a:spcPts val="400"/>
        </a:spcBef>
        <a:spcAft>
          <a:spcPts val="200"/>
        </a:spcAft>
        <a:buClr>
          <a:schemeClr val="accent1">
            <a:lumMod val="75000"/>
          </a:schemeClr>
        </a:buClr>
        <a:buSzPct val="85000"/>
        <a:buFont typeface="Wingdings" pitchFamily="2" charset="2"/>
        <a:buChar char="§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1600000" indent="-228600" algn="l" defTabSz="914400" rtl="0" eaLnBrk="1" latinLnBrk="0" hangingPunct="1">
        <a:lnSpc>
          <a:spcPct val="90000"/>
        </a:lnSpc>
        <a:spcBef>
          <a:spcPts val="400"/>
        </a:spcBef>
        <a:spcAft>
          <a:spcPts val="200"/>
        </a:spcAft>
        <a:buClr>
          <a:schemeClr val="accent1">
            <a:lumMod val="75000"/>
          </a:schemeClr>
        </a:buClr>
        <a:buSzPct val="85000"/>
        <a:buFont typeface="Wingdings" pitchFamily="2" charset="2"/>
        <a:buChar char="§"/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1900000" indent="-228600" algn="l" defTabSz="914400" rtl="0" eaLnBrk="1" latinLnBrk="0" hangingPunct="1">
        <a:lnSpc>
          <a:spcPct val="90000"/>
        </a:lnSpc>
        <a:spcBef>
          <a:spcPts val="400"/>
        </a:spcBef>
        <a:spcAft>
          <a:spcPts val="200"/>
        </a:spcAft>
        <a:buClr>
          <a:schemeClr val="accent1">
            <a:lumMod val="75000"/>
          </a:schemeClr>
        </a:buClr>
        <a:buSzPct val="85000"/>
        <a:buFont typeface="Wingdings" pitchFamily="2" charset="2"/>
        <a:buChar char="§"/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200000" indent="-228600" algn="l" defTabSz="914400" rtl="0" eaLnBrk="1" latinLnBrk="0" hangingPunct="1">
        <a:lnSpc>
          <a:spcPct val="90000"/>
        </a:lnSpc>
        <a:spcBef>
          <a:spcPts val="400"/>
        </a:spcBef>
        <a:spcAft>
          <a:spcPts val="200"/>
        </a:spcAft>
        <a:buClr>
          <a:schemeClr val="accent1">
            <a:lumMod val="75000"/>
          </a:schemeClr>
        </a:buClr>
        <a:buSzPct val="85000"/>
        <a:buFont typeface="Wingdings" pitchFamily="2" charset="2"/>
        <a:buChar char="§"/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2500000" indent="-228600" algn="l" defTabSz="914400" rtl="0" eaLnBrk="1" latinLnBrk="0" hangingPunct="1">
        <a:lnSpc>
          <a:spcPct val="90000"/>
        </a:lnSpc>
        <a:spcBef>
          <a:spcPts val="400"/>
        </a:spcBef>
        <a:spcAft>
          <a:spcPts val="200"/>
        </a:spcAft>
        <a:buClr>
          <a:schemeClr val="accent1">
            <a:lumMod val="75000"/>
          </a:schemeClr>
        </a:buClr>
        <a:buSzPct val="85000"/>
        <a:buFont typeface="Wingdings" pitchFamily="2" charset="2"/>
        <a:buChar char="§"/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26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26.png"/><Relationship Id="rId4" Type="http://schemas.openxmlformats.org/officeDocument/2006/relationships/image" Target="../media/image27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4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4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26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4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6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4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4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4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6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4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28.png"/><Relationship Id="rId4" Type="http://schemas.openxmlformats.org/officeDocument/2006/relationships/image" Target="../media/image5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4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9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9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9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6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4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6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6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4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1.png"/><Relationship Id="rId5" Type="http://schemas.openxmlformats.org/officeDocument/2006/relationships/image" Target="../media/image30.png"/><Relationship Id="rId4" Type="http://schemas.openxmlformats.org/officeDocument/2006/relationships/image" Target="../media/image5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4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6.png"/><Relationship Id="rId18" Type="http://schemas.openxmlformats.org/officeDocument/2006/relationships/image" Target="../media/image21.png"/><Relationship Id="rId3" Type="http://schemas.openxmlformats.org/officeDocument/2006/relationships/image" Target="../media/image6.png"/><Relationship Id="rId21" Type="http://schemas.openxmlformats.org/officeDocument/2006/relationships/image" Target="../media/image24.png"/><Relationship Id="rId7" Type="http://schemas.openxmlformats.org/officeDocument/2006/relationships/image" Target="../media/image10.png"/><Relationship Id="rId12" Type="http://schemas.openxmlformats.org/officeDocument/2006/relationships/image" Target="../media/image15.png"/><Relationship Id="rId17" Type="http://schemas.openxmlformats.org/officeDocument/2006/relationships/image" Target="../media/image20.png"/><Relationship Id="rId2" Type="http://schemas.openxmlformats.org/officeDocument/2006/relationships/notesSlide" Target="../notesSlides/notesSlide4.xml"/><Relationship Id="rId16" Type="http://schemas.openxmlformats.org/officeDocument/2006/relationships/image" Target="../media/image19.png"/><Relationship Id="rId20" Type="http://schemas.openxmlformats.org/officeDocument/2006/relationships/image" Target="../media/image23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.png"/><Relationship Id="rId11" Type="http://schemas.openxmlformats.org/officeDocument/2006/relationships/image" Target="../media/image14.png"/><Relationship Id="rId5" Type="http://schemas.openxmlformats.org/officeDocument/2006/relationships/image" Target="../media/image8.png"/><Relationship Id="rId15" Type="http://schemas.openxmlformats.org/officeDocument/2006/relationships/image" Target="../media/image18.png"/><Relationship Id="rId10" Type="http://schemas.openxmlformats.org/officeDocument/2006/relationships/image" Target="../media/image13.png"/><Relationship Id="rId19" Type="http://schemas.openxmlformats.org/officeDocument/2006/relationships/image" Target="../media/image22.png"/><Relationship Id="rId4" Type="http://schemas.openxmlformats.org/officeDocument/2006/relationships/image" Target="../media/image7.png"/><Relationship Id="rId9" Type="http://schemas.openxmlformats.org/officeDocument/2006/relationships/image" Target="../media/image12.png"/><Relationship Id="rId14" Type="http://schemas.openxmlformats.org/officeDocument/2006/relationships/image" Target="../media/image17.png"/><Relationship Id="rId22" Type="http://schemas.openxmlformats.org/officeDocument/2006/relationships/image" Target="../media/image5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6.png"/><Relationship Id="rId5" Type="http://schemas.openxmlformats.org/officeDocument/2006/relationships/image" Target="../media/image31.png"/><Relationship Id="rId4" Type="http://schemas.openxmlformats.org/officeDocument/2006/relationships/image" Target="../media/image30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4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4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4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4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4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5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5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6.pn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6.png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4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4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4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4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4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4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6.png"/><Relationship Id="rId18" Type="http://schemas.openxmlformats.org/officeDocument/2006/relationships/image" Target="../media/image21.png"/><Relationship Id="rId3" Type="http://schemas.openxmlformats.org/officeDocument/2006/relationships/image" Target="../media/image6.png"/><Relationship Id="rId21" Type="http://schemas.openxmlformats.org/officeDocument/2006/relationships/image" Target="../media/image24.png"/><Relationship Id="rId7" Type="http://schemas.openxmlformats.org/officeDocument/2006/relationships/image" Target="../media/image10.png"/><Relationship Id="rId12" Type="http://schemas.openxmlformats.org/officeDocument/2006/relationships/image" Target="../media/image15.png"/><Relationship Id="rId17" Type="http://schemas.openxmlformats.org/officeDocument/2006/relationships/image" Target="../media/image20.png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19.png"/><Relationship Id="rId20" Type="http://schemas.openxmlformats.org/officeDocument/2006/relationships/image" Target="../media/image23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9.png"/><Relationship Id="rId11" Type="http://schemas.openxmlformats.org/officeDocument/2006/relationships/image" Target="../media/image14.png"/><Relationship Id="rId5" Type="http://schemas.openxmlformats.org/officeDocument/2006/relationships/image" Target="../media/image8.png"/><Relationship Id="rId15" Type="http://schemas.openxmlformats.org/officeDocument/2006/relationships/image" Target="../media/image18.png"/><Relationship Id="rId10" Type="http://schemas.openxmlformats.org/officeDocument/2006/relationships/image" Target="../media/image13.png"/><Relationship Id="rId19" Type="http://schemas.openxmlformats.org/officeDocument/2006/relationships/image" Target="../media/image22.png"/><Relationship Id="rId4" Type="http://schemas.openxmlformats.org/officeDocument/2006/relationships/image" Target="../media/image7.png"/><Relationship Id="rId9" Type="http://schemas.openxmlformats.org/officeDocument/2006/relationships/image" Target="../media/image12.png"/><Relationship Id="rId14" Type="http://schemas.openxmlformats.org/officeDocument/2006/relationships/image" Target="../media/image17.png"/><Relationship Id="rId22" Type="http://schemas.openxmlformats.org/officeDocument/2006/relationships/image" Target="../media/image5.png"/></Relationships>
</file>

<file path=ppt/slides/_rels/slide7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6.png"/><Relationship Id="rId18" Type="http://schemas.openxmlformats.org/officeDocument/2006/relationships/image" Target="../media/image21.png"/><Relationship Id="rId3" Type="http://schemas.openxmlformats.org/officeDocument/2006/relationships/image" Target="../media/image6.png"/><Relationship Id="rId21" Type="http://schemas.openxmlformats.org/officeDocument/2006/relationships/image" Target="../media/image24.png"/><Relationship Id="rId7" Type="http://schemas.openxmlformats.org/officeDocument/2006/relationships/image" Target="../media/image10.png"/><Relationship Id="rId12" Type="http://schemas.openxmlformats.org/officeDocument/2006/relationships/image" Target="../media/image15.png"/><Relationship Id="rId17" Type="http://schemas.openxmlformats.org/officeDocument/2006/relationships/image" Target="../media/image20.png"/><Relationship Id="rId2" Type="http://schemas.openxmlformats.org/officeDocument/2006/relationships/notesSlide" Target="../notesSlides/notesSlide66.xml"/><Relationship Id="rId16" Type="http://schemas.openxmlformats.org/officeDocument/2006/relationships/image" Target="../media/image19.png"/><Relationship Id="rId20" Type="http://schemas.openxmlformats.org/officeDocument/2006/relationships/image" Target="../media/image23.pn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9.png"/><Relationship Id="rId11" Type="http://schemas.openxmlformats.org/officeDocument/2006/relationships/image" Target="../media/image14.png"/><Relationship Id="rId5" Type="http://schemas.openxmlformats.org/officeDocument/2006/relationships/image" Target="../media/image8.png"/><Relationship Id="rId15" Type="http://schemas.openxmlformats.org/officeDocument/2006/relationships/image" Target="../media/image18.png"/><Relationship Id="rId10" Type="http://schemas.openxmlformats.org/officeDocument/2006/relationships/image" Target="../media/image13.png"/><Relationship Id="rId19" Type="http://schemas.openxmlformats.org/officeDocument/2006/relationships/image" Target="../media/image22.png"/><Relationship Id="rId4" Type="http://schemas.openxmlformats.org/officeDocument/2006/relationships/image" Target="../media/image7.png"/><Relationship Id="rId9" Type="http://schemas.openxmlformats.org/officeDocument/2006/relationships/image" Target="../media/image12.png"/><Relationship Id="rId14" Type="http://schemas.openxmlformats.org/officeDocument/2006/relationships/image" Target="../media/image17.png"/><Relationship Id="rId22" Type="http://schemas.openxmlformats.org/officeDocument/2006/relationships/image" Target="../media/image5.pn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6.png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6.png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6.png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.pn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3.png"/><Relationship Id="rId5" Type="http://schemas.openxmlformats.org/officeDocument/2006/relationships/image" Target="../media/image26.png"/><Relationship Id="rId4" Type="http://schemas.openxmlformats.org/officeDocument/2006/relationships/image" Target="../media/image5.png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5.png"/><Relationship Id="rId5" Type="http://schemas.openxmlformats.org/officeDocument/2006/relationships/image" Target="../media/image34.png"/><Relationship Id="rId4" Type="http://schemas.openxmlformats.org/officeDocument/2006/relationships/image" Target="../media/image30.png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4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6.png"/><Relationship Id="rId5" Type="http://schemas.openxmlformats.org/officeDocument/2006/relationships/image" Target="../media/image5.png"/><Relationship Id="rId4" Type="http://schemas.openxmlformats.org/officeDocument/2006/relationships/image" Target="../media/image31.png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6.png"/><Relationship Id="rId18" Type="http://schemas.openxmlformats.org/officeDocument/2006/relationships/image" Target="../media/image21.png"/><Relationship Id="rId3" Type="http://schemas.openxmlformats.org/officeDocument/2006/relationships/image" Target="../media/image6.png"/><Relationship Id="rId21" Type="http://schemas.openxmlformats.org/officeDocument/2006/relationships/image" Target="../media/image24.png"/><Relationship Id="rId7" Type="http://schemas.openxmlformats.org/officeDocument/2006/relationships/image" Target="../media/image10.png"/><Relationship Id="rId12" Type="http://schemas.openxmlformats.org/officeDocument/2006/relationships/image" Target="../media/image15.png"/><Relationship Id="rId17" Type="http://schemas.openxmlformats.org/officeDocument/2006/relationships/image" Target="../media/image20.png"/><Relationship Id="rId2" Type="http://schemas.openxmlformats.org/officeDocument/2006/relationships/notesSlide" Target="../notesSlides/notesSlide7.xml"/><Relationship Id="rId16" Type="http://schemas.openxmlformats.org/officeDocument/2006/relationships/image" Target="../media/image19.png"/><Relationship Id="rId20" Type="http://schemas.openxmlformats.org/officeDocument/2006/relationships/image" Target="../media/image23.pn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9.png"/><Relationship Id="rId11" Type="http://schemas.openxmlformats.org/officeDocument/2006/relationships/image" Target="../media/image14.png"/><Relationship Id="rId5" Type="http://schemas.openxmlformats.org/officeDocument/2006/relationships/image" Target="../media/image8.png"/><Relationship Id="rId15" Type="http://schemas.openxmlformats.org/officeDocument/2006/relationships/image" Target="../media/image18.png"/><Relationship Id="rId10" Type="http://schemas.openxmlformats.org/officeDocument/2006/relationships/image" Target="../media/image13.png"/><Relationship Id="rId19" Type="http://schemas.openxmlformats.org/officeDocument/2006/relationships/image" Target="../media/image22.png"/><Relationship Id="rId4" Type="http://schemas.openxmlformats.org/officeDocument/2006/relationships/image" Target="../media/image7.png"/><Relationship Id="rId9" Type="http://schemas.openxmlformats.org/officeDocument/2006/relationships/image" Target="../media/image12.png"/><Relationship Id="rId14" Type="http://schemas.openxmlformats.org/officeDocument/2006/relationships/image" Target="../media/image17.png"/><Relationship Id="rId22" Type="http://schemas.openxmlformats.org/officeDocument/2006/relationships/image" Target="../media/image5.png"/></Relationships>
</file>

<file path=ppt/slides/_rels/slide8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png"/><Relationship Id="rId3" Type="http://schemas.openxmlformats.org/officeDocument/2006/relationships/image" Target="../media/image36.png"/><Relationship Id="rId7" Type="http://schemas.openxmlformats.org/officeDocument/2006/relationships/image" Target="../media/image39.png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.png"/><Relationship Id="rId5" Type="http://schemas.openxmlformats.org/officeDocument/2006/relationships/image" Target="../media/image37.png"/><Relationship Id="rId4" Type="http://schemas.openxmlformats.org/officeDocument/2006/relationships/image" Target="../media/image5.png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41.png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41.png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.png"/><Relationship Id="rId4" Type="http://schemas.openxmlformats.org/officeDocument/2006/relationships/image" Target="../media/image43.jpeg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2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2.xml"/></Relationships>
</file>

<file path=ppt/slides/_rels/slide8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jpeg"/><Relationship Id="rId3" Type="http://schemas.openxmlformats.org/officeDocument/2006/relationships/audio" Target="../media/audio1.bin"/><Relationship Id="rId7" Type="http://schemas.openxmlformats.org/officeDocument/2006/relationships/image" Target="../media/image46.png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5.png"/><Relationship Id="rId5" Type="http://schemas.openxmlformats.org/officeDocument/2006/relationships/image" Target="../media/image5.png"/><Relationship Id="rId4" Type="http://schemas.openxmlformats.org/officeDocument/2006/relationships/image" Target="../media/image44.png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png"/><Relationship Id="rId5" Type="http://schemas.openxmlformats.org/officeDocument/2006/relationships/image" Target="../media/image46.png"/><Relationship Id="rId4" Type="http://schemas.openxmlformats.org/officeDocument/2006/relationships/image" Target="../media/image45.png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1.png"/><Relationship Id="rId4" Type="http://schemas.openxmlformats.org/officeDocument/2006/relationships/image" Target="../media/image26.png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F4296-D986-4847-8372-549FC4C1D8DC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algn="ctr"/>
            <a:r>
              <a:rPr lang="en-US" dirty="0"/>
              <a:t>Chapter 2</a:t>
            </a:r>
            <a:br>
              <a:rPr lang="en-US" dirty="0"/>
            </a:br>
            <a:r>
              <a:rPr lang="en-US" dirty="0"/>
              <a:t>Application Layer</a:t>
            </a:r>
            <a:br>
              <a:rPr lang="en-US" dirty="0"/>
            </a:br>
            <a:endParaRPr lang="en-US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E0CD585A-1519-4AAE-BB05-D59AFBAC2EC2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>
            <a:normAutofit/>
          </a:bodyPr>
          <a:lstStyle/>
          <a:p>
            <a:r>
              <a:rPr lang="en-US" altLang="en-US" sz="3500" b="1" dirty="0"/>
              <a:t>Abdullah Yasin Nur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2A5898C-CFA8-45FE-B72E-1F0C319B12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807DB0-B571-4AD5-B523-75EDBBB4EA27}" type="slidenum">
              <a:rPr lang="en-US" altLang="en-US" smtClean="0"/>
              <a:pPr/>
              <a:t>1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7948900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9" name="Rectangle 2">
            <a:extLst>
              <a:ext uri="{FF2B5EF4-FFF2-40B4-BE49-F238E27FC236}">
                <a16:creationId xmlns:a16="http://schemas.microsoft.com/office/drawing/2014/main" id="{83437461-D386-4997-95B7-6F7D889E96F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00050" y="123825"/>
            <a:ext cx="8077200" cy="896938"/>
          </a:xfrm>
        </p:spPr>
        <p:txBody>
          <a:bodyPr/>
          <a:lstStyle/>
          <a:p>
            <a:r>
              <a:rPr lang="en-US" altLang="en-US"/>
              <a:t>Sockets</a:t>
            </a:r>
          </a:p>
        </p:txBody>
      </p:sp>
      <p:sp>
        <p:nvSpPr>
          <p:cNvPr id="50180" name="Rectangle 3">
            <a:extLst>
              <a:ext uri="{FF2B5EF4-FFF2-40B4-BE49-F238E27FC236}">
                <a16:creationId xmlns:a16="http://schemas.microsoft.com/office/drawing/2014/main" id="{D66D0A59-3483-47F7-B994-7B948C06B3FF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349250" y="1208088"/>
            <a:ext cx="8232775" cy="2328862"/>
          </a:xfrm>
        </p:spPr>
        <p:txBody>
          <a:bodyPr/>
          <a:lstStyle/>
          <a:p>
            <a:r>
              <a:rPr lang="en-US" altLang="en-US" sz="2400"/>
              <a:t>process sends/receives messages to/from its </a:t>
            </a:r>
            <a:r>
              <a:rPr lang="en-US" altLang="en-US" sz="2400">
                <a:solidFill>
                  <a:srgbClr val="CC0000"/>
                </a:solidFill>
              </a:rPr>
              <a:t>socket</a:t>
            </a:r>
          </a:p>
          <a:p>
            <a:r>
              <a:rPr lang="en-US" altLang="en-US" sz="2400"/>
              <a:t>socket analogous to door</a:t>
            </a:r>
          </a:p>
          <a:p>
            <a:pPr lvl="1"/>
            <a:r>
              <a:rPr lang="en-US" altLang="en-US"/>
              <a:t>sending process shoves message out door</a:t>
            </a:r>
          </a:p>
          <a:p>
            <a:pPr lvl="1"/>
            <a:r>
              <a:rPr lang="en-US" altLang="en-US"/>
              <a:t>sending process relies on transport infrastructure on other side of door to deliver message to socket at receiving process</a:t>
            </a:r>
          </a:p>
        </p:txBody>
      </p:sp>
      <p:pic>
        <p:nvPicPr>
          <p:cNvPr id="50181" name="Picture 43" descr="underline_base">
            <a:extLst>
              <a:ext uri="{FF2B5EF4-FFF2-40B4-BE49-F238E27FC236}">
                <a16:creationId xmlns:a16="http://schemas.microsoft.com/office/drawing/2014/main" id="{5A40A224-E00B-47C9-AA82-F5D0EE72A1A6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5613" y="800100"/>
            <a:ext cx="19161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82" name="Freeform 66">
            <a:extLst>
              <a:ext uri="{FF2B5EF4-FFF2-40B4-BE49-F238E27FC236}">
                <a16:creationId xmlns:a16="http://schemas.microsoft.com/office/drawing/2014/main" id="{8C89C6E4-50C5-4662-8E8D-2E5A0E66810E}"/>
              </a:ext>
            </a:extLst>
          </p:cNvPr>
          <p:cNvSpPr>
            <a:spLocks/>
          </p:cNvSpPr>
          <p:nvPr/>
        </p:nvSpPr>
        <p:spPr bwMode="auto">
          <a:xfrm>
            <a:off x="6948488" y="3751263"/>
            <a:ext cx="736600" cy="1998662"/>
          </a:xfrm>
          <a:custGeom>
            <a:avLst/>
            <a:gdLst>
              <a:gd name="T0" fmla="*/ 2147483647 w 464"/>
              <a:gd name="T1" fmla="*/ 2147483647 h 1259"/>
              <a:gd name="T2" fmla="*/ 0 w 464"/>
              <a:gd name="T3" fmla="*/ 0 h 1259"/>
              <a:gd name="T4" fmla="*/ 2147483647 w 464"/>
              <a:gd name="T5" fmla="*/ 2147483647 h 1259"/>
              <a:gd name="T6" fmla="*/ 2147483647 w 464"/>
              <a:gd name="T7" fmla="*/ 2147483647 h 1259"/>
              <a:gd name="T8" fmla="*/ 2147483647 w 464"/>
              <a:gd name="T9" fmla="*/ 2147483647 h 12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64"/>
              <a:gd name="T16" fmla="*/ 0 h 1259"/>
              <a:gd name="T17" fmla="*/ 464 w 464"/>
              <a:gd name="T18" fmla="*/ 1259 h 12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64" h="1259">
                <a:moveTo>
                  <a:pt x="464" y="1060"/>
                </a:moveTo>
                <a:lnTo>
                  <a:pt x="0" y="0"/>
                </a:lnTo>
                <a:lnTo>
                  <a:pt x="6" y="1258"/>
                </a:lnTo>
                <a:lnTo>
                  <a:pt x="382" y="1259"/>
                </a:lnTo>
                <a:lnTo>
                  <a:pt x="464" y="1060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183" name="Freeform 7">
            <a:extLst>
              <a:ext uri="{FF2B5EF4-FFF2-40B4-BE49-F238E27FC236}">
                <a16:creationId xmlns:a16="http://schemas.microsoft.com/office/drawing/2014/main" id="{30E16A3F-B727-431B-AD1B-B36FC34654C7}"/>
              </a:ext>
            </a:extLst>
          </p:cNvPr>
          <p:cNvSpPr>
            <a:spLocks/>
          </p:cNvSpPr>
          <p:nvPr/>
        </p:nvSpPr>
        <p:spPr bwMode="auto">
          <a:xfrm>
            <a:off x="3633788" y="5048250"/>
            <a:ext cx="1808162" cy="1031875"/>
          </a:xfrm>
          <a:custGeom>
            <a:avLst/>
            <a:gdLst>
              <a:gd name="T0" fmla="*/ 2147483647 w 2135"/>
              <a:gd name="T1" fmla="*/ 2147483647 h 1662"/>
              <a:gd name="T2" fmla="*/ 2147483647 w 2135"/>
              <a:gd name="T3" fmla="*/ 2147483647 h 1662"/>
              <a:gd name="T4" fmla="*/ 2147483647 w 2135"/>
              <a:gd name="T5" fmla="*/ 2147483647 h 1662"/>
              <a:gd name="T6" fmla="*/ 2147483647 w 2135"/>
              <a:gd name="T7" fmla="*/ 2147483647 h 1662"/>
              <a:gd name="T8" fmla="*/ 2147483647 w 2135"/>
              <a:gd name="T9" fmla="*/ 2147483647 h 1662"/>
              <a:gd name="T10" fmla="*/ 2147483647 w 2135"/>
              <a:gd name="T11" fmla="*/ 2147483647 h 1662"/>
              <a:gd name="T12" fmla="*/ 2147483647 w 2135"/>
              <a:gd name="T13" fmla="*/ 2147483647 h 1662"/>
              <a:gd name="T14" fmla="*/ 2147483647 w 2135"/>
              <a:gd name="T15" fmla="*/ 2147483647 h 1662"/>
              <a:gd name="T16" fmla="*/ 2147483647 w 2135"/>
              <a:gd name="T17" fmla="*/ 2147483647 h 1662"/>
              <a:gd name="T18" fmla="*/ 2147483647 w 2135"/>
              <a:gd name="T19" fmla="*/ 2147483647 h 1662"/>
              <a:gd name="T20" fmla="*/ 2147483647 w 2135"/>
              <a:gd name="T21" fmla="*/ 2147483647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184" name="Text Box 51">
            <a:extLst>
              <a:ext uri="{FF2B5EF4-FFF2-40B4-BE49-F238E27FC236}">
                <a16:creationId xmlns:a16="http://schemas.microsoft.com/office/drawing/2014/main" id="{88925996-C3C2-493C-9AB3-0DA60D69B9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1938" y="5180013"/>
            <a:ext cx="8747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Internet</a:t>
            </a:r>
          </a:p>
        </p:txBody>
      </p:sp>
      <p:sp>
        <p:nvSpPr>
          <p:cNvPr id="50185" name="Line 52">
            <a:extLst>
              <a:ext uri="{FF2B5EF4-FFF2-40B4-BE49-F238E27FC236}">
                <a16:creationId xmlns:a16="http://schemas.microsoft.com/office/drawing/2014/main" id="{4DAE5A5B-3F89-4A60-AD9E-721C59D2A155}"/>
              </a:ext>
            </a:extLst>
          </p:cNvPr>
          <p:cNvSpPr>
            <a:spLocks noChangeShapeType="1"/>
          </p:cNvSpPr>
          <p:nvPr/>
        </p:nvSpPr>
        <p:spPr bwMode="auto">
          <a:xfrm>
            <a:off x="3392488" y="5591175"/>
            <a:ext cx="22113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186" name="Text Box 53">
            <a:extLst>
              <a:ext uri="{FF2B5EF4-FFF2-40B4-BE49-F238E27FC236}">
                <a16:creationId xmlns:a16="http://schemas.microsoft.com/office/drawing/2014/main" id="{1D4E84BF-95B5-41BC-8B02-53AF634B13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13625" y="4816475"/>
            <a:ext cx="1063625" cy="82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controlled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by OS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CC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0187" name="Text Box 56">
            <a:extLst>
              <a:ext uri="{FF2B5EF4-FFF2-40B4-BE49-F238E27FC236}">
                <a16:creationId xmlns:a16="http://schemas.microsoft.com/office/drawing/2014/main" id="{1E5D40E0-CBF6-4B93-95E7-17A1D83FC6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0" y="3916363"/>
            <a:ext cx="1470025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controlled by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app developer</a:t>
            </a:r>
          </a:p>
        </p:txBody>
      </p:sp>
      <p:sp>
        <p:nvSpPr>
          <p:cNvPr id="50188" name="Freeform 45">
            <a:extLst>
              <a:ext uri="{FF2B5EF4-FFF2-40B4-BE49-F238E27FC236}">
                <a16:creationId xmlns:a16="http://schemas.microsoft.com/office/drawing/2014/main" id="{89C2E545-573A-489A-AE99-F830D0B68F58}"/>
              </a:ext>
            </a:extLst>
          </p:cNvPr>
          <p:cNvSpPr>
            <a:spLocks/>
          </p:cNvSpPr>
          <p:nvPr/>
        </p:nvSpPr>
        <p:spPr bwMode="auto">
          <a:xfrm>
            <a:off x="1208088" y="3814763"/>
            <a:ext cx="758825" cy="1997075"/>
          </a:xfrm>
          <a:custGeom>
            <a:avLst/>
            <a:gdLst>
              <a:gd name="T0" fmla="*/ 0 w 478"/>
              <a:gd name="T1" fmla="*/ 2147483647 h 1258"/>
              <a:gd name="T2" fmla="*/ 2147483647 w 478"/>
              <a:gd name="T3" fmla="*/ 0 h 1258"/>
              <a:gd name="T4" fmla="*/ 2147483647 w 478"/>
              <a:gd name="T5" fmla="*/ 2147483647 h 1258"/>
              <a:gd name="T6" fmla="*/ 2147483647 w 478"/>
              <a:gd name="T7" fmla="*/ 2147483647 h 1258"/>
              <a:gd name="T8" fmla="*/ 0 w 478"/>
              <a:gd name="T9" fmla="*/ 2147483647 h 12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78"/>
              <a:gd name="T16" fmla="*/ 0 h 1258"/>
              <a:gd name="T17" fmla="*/ 478 w 478"/>
              <a:gd name="T18" fmla="*/ 1258 h 125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78" h="1258">
                <a:moveTo>
                  <a:pt x="0" y="1040"/>
                </a:moveTo>
                <a:lnTo>
                  <a:pt x="478" y="0"/>
                </a:lnTo>
                <a:lnTo>
                  <a:pt x="472" y="1258"/>
                </a:lnTo>
                <a:lnTo>
                  <a:pt x="41" y="1246"/>
                </a:lnTo>
                <a:lnTo>
                  <a:pt x="0" y="1040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189" name="Rectangle 23">
            <a:extLst>
              <a:ext uri="{FF2B5EF4-FFF2-40B4-BE49-F238E27FC236}">
                <a16:creationId xmlns:a16="http://schemas.microsoft.com/office/drawing/2014/main" id="{2E70D32A-56AF-4F1E-A730-E386528622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1363" y="3770313"/>
            <a:ext cx="1296987" cy="19812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50190" name="Rectangle 24">
            <a:extLst>
              <a:ext uri="{FF2B5EF4-FFF2-40B4-BE49-F238E27FC236}">
                <a16:creationId xmlns:a16="http://schemas.microsoft.com/office/drawing/2014/main" id="{B526CD0C-72FC-4B86-B887-66CD8BBE6D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3263" y="3824288"/>
            <a:ext cx="1273175" cy="1979612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50191" name="Line 25">
            <a:extLst>
              <a:ext uri="{FF2B5EF4-FFF2-40B4-BE49-F238E27FC236}">
                <a16:creationId xmlns:a16="http://schemas.microsoft.com/office/drawing/2014/main" id="{3E444281-165F-477F-94A4-DCC9CA43122B}"/>
              </a:ext>
            </a:extLst>
          </p:cNvPr>
          <p:cNvSpPr>
            <a:spLocks noChangeShapeType="1"/>
          </p:cNvSpPr>
          <p:nvPr/>
        </p:nvSpPr>
        <p:spPr bwMode="auto">
          <a:xfrm>
            <a:off x="1982788" y="4584700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192" name="Text Box 26">
            <a:extLst>
              <a:ext uri="{FF2B5EF4-FFF2-40B4-BE49-F238E27FC236}">
                <a16:creationId xmlns:a16="http://schemas.microsoft.com/office/drawing/2014/main" id="{862958F2-2156-46D9-9513-75BCA2A014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39925" y="456723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69696"/>
                </a:solidFill>
                <a:latin typeface="Tahoma" panose="020B0604030504040204" pitchFamily="34" charset="0"/>
              </a:rPr>
              <a:t>transport</a:t>
            </a:r>
          </a:p>
        </p:txBody>
      </p:sp>
      <p:sp>
        <p:nvSpPr>
          <p:cNvPr id="50193" name="Line 27">
            <a:extLst>
              <a:ext uri="{FF2B5EF4-FFF2-40B4-BE49-F238E27FC236}">
                <a16:creationId xmlns:a16="http://schemas.microsoft.com/office/drawing/2014/main" id="{38466370-72ED-4B66-A016-CF8BFA28C6F1}"/>
              </a:ext>
            </a:extLst>
          </p:cNvPr>
          <p:cNvSpPr>
            <a:spLocks noChangeShapeType="1"/>
          </p:cNvSpPr>
          <p:nvPr/>
        </p:nvSpPr>
        <p:spPr bwMode="auto">
          <a:xfrm>
            <a:off x="1990725" y="4905375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194" name="Line 28">
            <a:extLst>
              <a:ext uri="{FF2B5EF4-FFF2-40B4-BE49-F238E27FC236}">
                <a16:creationId xmlns:a16="http://schemas.microsoft.com/office/drawing/2014/main" id="{624EE555-867F-4AD8-B55E-BB70498147F9}"/>
              </a:ext>
            </a:extLst>
          </p:cNvPr>
          <p:cNvSpPr>
            <a:spLocks noChangeShapeType="1"/>
          </p:cNvSpPr>
          <p:nvPr/>
        </p:nvSpPr>
        <p:spPr bwMode="auto">
          <a:xfrm>
            <a:off x="1976438" y="5214938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195" name="Line 29">
            <a:extLst>
              <a:ext uri="{FF2B5EF4-FFF2-40B4-BE49-F238E27FC236}">
                <a16:creationId xmlns:a16="http://schemas.microsoft.com/office/drawing/2014/main" id="{9735AB74-8466-4887-A16A-BB83054B02D5}"/>
              </a:ext>
            </a:extLst>
          </p:cNvPr>
          <p:cNvSpPr>
            <a:spLocks noChangeShapeType="1"/>
          </p:cNvSpPr>
          <p:nvPr/>
        </p:nvSpPr>
        <p:spPr bwMode="auto">
          <a:xfrm>
            <a:off x="1976438" y="5500688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196" name="Text Box 26">
            <a:extLst>
              <a:ext uri="{FF2B5EF4-FFF2-40B4-BE49-F238E27FC236}">
                <a16:creationId xmlns:a16="http://schemas.microsoft.com/office/drawing/2014/main" id="{5ACE9663-F065-4B81-8A28-5847367513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381476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application</a:t>
            </a:r>
          </a:p>
        </p:txBody>
      </p:sp>
      <p:sp>
        <p:nvSpPr>
          <p:cNvPr id="50197" name="Text Box 26">
            <a:extLst>
              <a:ext uri="{FF2B5EF4-FFF2-40B4-BE49-F238E27FC236}">
                <a16:creationId xmlns:a16="http://schemas.microsoft.com/office/drawing/2014/main" id="{175DC455-CD6E-491C-9A92-47AC989D3B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30400" y="547211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69696"/>
                </a:solidFill>
                <a:latin typeface="Tahoma" panose="020B0604030504040204" pitchFamily="34" charset="0"/>
              </a:rPr>
              <a:t>physical</a:t>
            </a:r>
          </a:p>
        </p:txBody>
      </p:sp>
      <p:sp>
        <p:nvSpPr>
          <p:cNvPr id="50198" name="Text Box 26">
            <a:extLst>
              <a:ext uri="{FF2B5EF4-FFF2-40B4-BE49-F238E27FC236}">
                <a16:creationId xmlns:a16="http://schemas.microsoft.com/office/drawing/2014/main" id="{8CCA688A-A0C9-4C67-9E97-E7A684D01E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49450" y="518636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69696"/>
                </a:solidFill>
                <a:latin typeface="Tahoma" panose="020B0604030504040204" pitchFamily="34" charset="0"/>
              </a:rPr>
              <a:t>link</a:t>
            </a:r>
          </a:p>
        </p:txBody>
      </p:sp>
      <p:sp>
        <p:nvSpPr>
          <p:cNvPr id="50199" name="Text Box 26">
            <a:extLst>
              <a:ext uri="{FF2B5EF4-FFF2-40B4-BE49-F238E27FC236}">
                <a16:creationId xmlns:a16="http://schemas.microsoft.com/office/drawing/2014/main" id="{2593412E-D971-4A72-93F1-F2945366A4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39925" y="489108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69696"/>
                </a:solidFill>
                <a:latin typeface="Tahoma" panose="020B0604030504040204" pitchFamily="34" charset="0"/>
              </a:rPr>
              <a:t>network</a:t>
            </a:r>
          </a:p>
        </p:txBody>
      </p:sp>
      <p:sp>
        <p:nvSpPr>
          <p:cNvPr id="50200" name="Oval 57">
            <a:extLst>
              <a:ext uri="{FF2B5EF4-FFF2-40B4-BE49-F238E27FC236}">
                <a16:creationId xmlns:a16="http://schemas.microsoft.com/office/drawing/2014/main" id="{659D7D45-4D9C-457E-AFCB-BEDCC03AA2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8200" y="4089400"/>
            <a:ext cx="990600" cy="304800"/>
          </a:xfrm>
          <a:prstGeom prst="ellipse">
            <a:avLst/>
          </a:prstGeom>
          <a:solidFill>
            <a:srgbClr val="CC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process</a:t>
            </a:r>
          </a:p>
        </p:txBody>
      </p:sp>
      <p:grpSp>
        <p:nvGrpSpPr>
          <p:cNvPr id="50201" name="Group 58">
            <a:extLst>
              <a:ext uri="{FF2B5EF4-FFF2-40B4-BE49-F238E27FC236}">
                <a16:creationId xmlns:a16="http://schemas.microsoft.com/office/drawing/2014/main" id="{E7D79F32-0455-4D21-BCF8-CCA7A77259FE}"/>
              </a:ext>
            </a:extLst>
          </p:cNvPr>
          <p:cNvGrpSpPr>
            <a:grpSpLocks/>
          </p:cNvGrpSpPr>
          <p:nvPr/>
        </p:nvGrpSpPr>
        <p:grpSpPr bwMode="auto">
          <a:xfrm>
            <a:off x="2355850" y="4449763"/>
            <a:ext cx="546100" cy="225425"/>
            <a:chOff x="1287" y="2524"/>
            <a:chExt cx="260" cy="100"/>
          </a:xfrm>
        </p:grpSpPr>
        <p:sp>
          <p:nvSpPr>
            <p:cNvPr id="50231" name="Rectangle 59">
              <a:extLst>
                <a:ext uri="{FF2B5EF4-FFF2-40B4-BE49-F238E27FC236}">
                  <a16:creationId xmlns:a16="http://schemas.microsoft.com/office/drawing/2014/main" id="{29D4D015-637F-4C28-85CD-9C824F261B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0232" name="Rectangle 60">
              <a:extLst>
                <a:ext uri="{FF2B5EF4-FFF2-40B4-BE49-F238E27FC236}">
                  <a16:creationId xmlns:a16="http://schemas.microsoft.com/office/drawing/2014/main" id="{59980B1E-BB58-4EAE-A15D-B45ADD2B11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537"/>
              <a:ext cx="156" cy="7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0233" name="Rectangle 61">
              <a:extLst>
                <a:ext uri="{FF2B5EF4-FFF2-40B4-BE49-F238E27FC236}">
                  <a16:creationId xmlns:a16="http://schemas.microsoft.com/office/drawing/2014/main" id="{BB94F988-2FDD-49C6-93E8-E257F8D95B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2582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0234" name="Rectangle 62">
              <a:extLst>
                <a:ext uri="{FF2B5EF4-FFF2-40B4-BE49-F238E27FC236}">
                  <a16:creationId xmlns:a16="http://schemas.microsoft.com/office/drawing/2014/main" id="{E70A7D77-D15F-4BD5-853C-F241EA5C2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583"/>
              <a:ext cx="26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50202" name="Rectangle 23">
            <a:extLst>
              <a:ext uri="{FF2B5EF4-FFF2-40B4-BE49-F238E27FC236}">
                <a16:creationId xmlns:a16="http://schemas.microsoft.com/office/drawing/2014/main" id="{47F1C7CD-857B-4BC5-A11F-5AAA44294C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3725" y="3741738"/>
            <a:ext cx="1296988" cy="19812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50203" name="Rectangle 24">
            <a:extLst>
              <a:ext uri="{FF2B5EF4-FFF2-40B4-BE49-F238E27FC236}">
                <a16:creationId xmlns:a16="http://schemas.microsoft.com/office/drawing/2014/main" id="{50F46622-6EDE-4AC0-A90F-92994B3328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5625" y="3795713"/>
            <a:ext cx="1273175" cy="1979612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50204" name="Line 25">
            <a:extLst>
              <a:ext uri="{FF2B5EF4-FFF2-40B4-BE49-F238E27FC236}">
                <a16:creationId xmlns:a16="http://schemas.microsoft.com/office/drawing/2014/main" id="{81363CC4-E5E4-426F-BBB8-66C2FCCE752A}"/>
              </a:ext>
            </a:extLst>
          </p:cNvPr>
          <p:cNvSpPr>
            <a:spLocks noChangeShapeType="1"/>
          </p:cNvSpPr>
          <p:nvPr/>
        </p:nvSpPr>
        <p:spPr bwMode="auto">
          <a:xfrm>
            <a:off x="5645150" y="4556125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205" name="Text Box 26">
            <a:extLst>
              <a:ext uri="{FF2B5EF4-FFF2-40B4-BE49-F238E27FC236}">
                <a16:creationId xmlns:a16="http://schemas.microsoft.com/office/drawing/2014/main" id="{DE411CF1-D030-46A0-B385-A0F7A628D6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02288" y="453866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69696"/>
                </a:solidFill>
                <a:latin typeface="Tahoma" panose="020B0604030504040204" pitchFamily="34" charset="0"/>
              </a:rPr>
              <a:t>transport</a:t>
            </a:r>
          </a:p>
        </p:txBody>
      </p:sp>
      <p:sp>
        <p:nvSpPr>
          <p:cNvPr id="50206" name="Line 27">
            <a:extLst>
              <a:ext uri="{FF2B5EF4-FFF2-40B4-BE49-F238E27FC236}">
                <a16:creationId xmlns:a16="http://schemas.microsoft.com/office/drawing/2014/main" id="{3BB00AAB-0F2A-42A7-8E17-454CEA43E959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3088" y="4876800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207" name="Line 28">
            <a:extLst>
              <a:ext uri="{FF2B5EF4-FFF2-40B4-BE49-F238E27FC236}">
                <a16:creationId xmlns:a16="http://schemas.microsoft.com/office/drawing/2014/main" id="{CD3655CE-180F-44F7-B662-5CD2AF6D65B7}"/>
              </a:ext>
            </a:extLst>
          </p:cNvPr>
          <p:cNvSpPr>
            <a:spLocks noChangeShapeType="1"/>
          </p:cNvSpPr>
          <p:nvPr/>
        </p:nvSpPr>
        <p:spPr bwMode="auto">
          <a:xfrm>
            <a:off x="5638800" y="5186363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208" name="Line 29">
            <a:extLst>
              <a:ext uri="{FF2B5EF4-FFF2-40B4-BE49-F238E27FC236}">
                <a16:creationId xmlns:a16="http://schemas.microsoft.com/office/drawing/2014/main" id="{293447CB-03A0-4CB5-9C8E-11F961988DF9}"/>
              </a:ext>
            </a:extLst>
          </p:cNvPr>
          <p:cNvSpPr>
            <a:spLocks noChangeShapeType="1"/>
          </p:cNvSpPr>
          <p:nvPr/>
        </p:nvSpPr>
        <p:spPr bwMode="auto">
          <a:xfrm>
            <a:off x="5638800" y="5472113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209" name="Text Box 26">
            <a:extLst>
              <a:ext uri="{FF2B5EF4-FFF2-40B4-BE49-F238E27FC236}">
                <a16:creationId xmlns:a16="http://schemas.microsoft.com/office/drawing/2014/main" id="{F6269CFF-0E35-49B9-B3EA-77919A5AC8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37213" y="378618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application</a:t>
            </a:r>
          </a:p>
        </p:txBody>
      </p:sp>
      <p:sp>
        <p:nvSpPr>
          <p:cNvPr id="50210" name="Text Box 26">
            <a:extLst>
              <a:ext uri="{FF2B5EF4-FFF2-40B4-BE49-F238E27FC236}">
                <a16:creationId xmlns:a16="http://schemas.microsoft.com/office/drawing/2014/main" id="{DEC04383-45C8-4210-9C01-ADC0A33A99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92763" y="544353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69696"/>
                </a:solidFill>
                <a:latin typeface="Tahoma" panose="020B0604030504040204" pitchFamily="34" charset="0"/>
              </a:rPr>
              <a:t>physical</a:t>
            </a:r>
          </a:p>
        </p:txBody>
      </p:sp>
      <p:sp>
        <p:nvSpPr>
          <p:cNvPr id="50211" name="Text Box 26">
            <a:extLst>
              <a:ext uri="{FF2B5EF4-FFF2-40B4-BE49-F238E27FC236}">
                <a16:creationId xmlns:a16="http://schemas.microsoft.com/office/drawing/2014/main" id="{AE5E3B1F-5434-4E1D-971E-FDF99FEB74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1813" y="515778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69696"/>
                </a:solidFill>
                <a:latin typeface="Tahoma" panose="020B0604030504040204" pitchFamily="34" charset="0"/>
              </a:rPr>
              <a:t>link</a:t>
            </a:r>
          </a:p>
        </p:txBody>
      </p:sp>
      <p:sp>
        <p:nvSpPr>
          <p:cNvPr id="50212" name="Text Box 26">
            <a:extLst>
              <a:ext uri="{FF2B5EF4-FFF2-40B4-BE49-F238E27FC236}">
                <a16:creationId xmlns:a16="http://schemas.microsoft.com/office/drawing/2014/main" id="{6B54AAEF-7D32-43AF-BA51-7E8A73EE4F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02288" y="486251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69696"/>
                </a:solidFill>
                <a:latin typeface="Tahoma" panose="020B0604030504040204" pitchFamily="34" charset="0"/>
              </a:rPr>
              <a:t>network</a:t>
            </a:r>
          </a:p>
        </p:txBody>
      </p:sp>
      <p:sp>
        <p:nvSpPr>
          <p:cNvPr id="50213" name="Oval 78">
            <a:extLst>
              <a:ext uri="{FF2B5EF4-FFF2-40B4-BE49-F238E27FC236}">
                <a16:creationId xmlns:a16="http://schemas.microsoft.com/office/drawing/2014/main" id="{4AE217BA-61D7-45AE-B315-70BF7FC42B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0563" y="4060825"/>
            <a:ext cx="990600" cy="304800"/>
          </a:xfrm>
          <a:prstGeom prst="ellipse">
            <a:avLst/>
          </a:prstGeom>
          <a:solidFill>
            <a:srgbClr val="CC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process</a:t>
            </a:r>
          </a:p>
        </p:txBody>
      </p:sp>
      <p:grpSp>
        <p:nvGrpSpPr>
          <p:cNvPr id="50214" name="Group 79">
            <a:extLst>
              <a:ext uri="{FF2B5EF4-FFF2-40B4-BE49-F238E27FC236}">
                <a16:creationId xmlns:a16="http://schemas.microsoft.com/office/drawing/2014/main" id="{008BB17A-A628-4D01-B5B6-133A90050FE1}"/>
              </a:ext>
            </a:extLst>
          </p:cNvPr>
          <p:cNvGrpSpPr>
            <a:grpSpLocks/>
          </p:cNvGrpSpPr>
          <p:nvPr/>
        </p:nvGrpSpPr>
        <p:grpSpPr bwMode="auto">
          <a:xfrm>
            <a:off x="6018213" y="4421188"/>
            <a:ext cx="546100" cy="225425"/>
            <a:chOff x="1287" y="2524"/>
            <a:chExt cx="260" cy="100"/>
          </a:xfrm>
        </p:grpSpPr>
        <p:sp>
          <p:nvSpPr>
            <p:cNvPr id="50227" name="Rectangle 80">
              <a:extLst>
                <a:ext uri="{FF2B5EF4-FFF2-40B4-BE49-F238E27FC236}">
                  <a16:creationId xmlns:a16="http://schemas.microsoft.com/office/drawing/2014/main" id="{6DFAE393-657E-4273-9E1F-E79E29BAA3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0228" name="Rectangle 81">
              <a:extLst>
                <a:ext uri="{FF2B5EF4-FFF2-40B4-BE49-F238E27FC236}">
                  <a16:creationId xmlns:a16="http://schemas.microsoft.com/office/drawing/2014/main" id="{F65E5073-A67F-411F-A988-3315CA687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537"/>
              <a:ext cx="156" cy="7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0229" name="Rectangle 82">
              <a:extLst>
                <a:ext uri="{FF2B5EF4-FFF2-40B4-BE49-F238E27FC236}">
                  <a16:creationId xmlns:a16="http://schemas.microsoft.com/office/drawing/2014/main" id="{B26FBE9B-97C5-4B2F-A040-7EA45D7160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2582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0230" name="Rectangle 83">
              <a:extLst>
                <a:ext uri="{FF2B5EF4-FFF2-40B4-BE49-F238E27FC236}">
                  <a16:creationId xmlns:a16="http://schemas.microsoft.com/office/drawing/2014/main" id="{86CDF7E2-54CF-451A-83D3-FAB4D6CD76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583"/>
              <a:ext cx="26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50215" name="Line 88">
            <a:extLst>
              <a:ext uri="{FF2B5EF4-FFF2-40B4-BE49-F238E27FC236}">
                <a16:creationId xmlns:a16="http://schemas.microsoft.com/office/drawing/2014/main" id="{28652720-8348-4D55-84AE-578D91080B2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27838" y="4192588"/>
            <a:ext cx="609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16" name="Line 89">
            <a:extLst>
              <a:ext uri="{FF2B5EF4-FFF2-40B4-BE49-F238E27FC236}">
                <a16:creationId xmlns:a16="http://schemas.microsoft.com/office/drawing/2014/main" id="{740F2EEE-5CDA-4820-A55A-DBE7A4BB31F6}"/>
              </a:ext>
            </a:extLst>
          </p:cNvPr>
          <p:cNvSpPr>
            <a:spLocks noChangeShapeType="1"/>
          </p:cNvSpPr>
          <p:nvPr/>
        </p:nvSpPr>
        <p:spPr bwMode="auto">
          <a:xfrm>
            <a:off x="7053263" y="4618038"/>
            <a:ext cx="0" cy="102235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17" name="Line 90">
            <a:extLst>
              <a:ext uri="{FF2B5EF4-FFF2-40B4-BE49-F238E27FC236}">
                <a16:creationId xmlns:a16="http://schemas.microsoft.com/office/drawing/2014/main" id="{28A08808-C5E5-4A61-92A4-843392C6759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77075" y="5118100"/>
            <a:ext cx="609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18" name="Text Box 56">
            <a:extLst>
              <a:ext uri="{FF2B5EF4-FFF2-40B4-BE49-F238E27FC236}">
                <a16:creationId xmlns:a16="http://schemas.microsoft.com/office/drawing/2014/main" id="{D9D7DCAF-61DA-4503-8855-4888E226AB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90975" y="3873500"/>
            <a:ext cx="9175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i="1">
                <a:solidFill>
                  <a:srgbClr val="CC0000"/>
                </a:solidFill>
              </a:rPr>
              <a:t>socket</a:t>
            </a:r>
          </a:p>
        </p:txBody>
      </p:sp>
      <p:sp>
        <p:nvSpPr>
          <p:cNvPr id="50219" name="Line 92">
            <a:extLst>
              <a:ext uri="{FF2B5EF4-FFF2-40B4-BE49-F238E27FC236}">
                <a16:creationId xmlns:a16="http://schemas.microsoft.com/office/drawing/2014/main" id="{971B1417-A952-4C5A-8312-A9084598CD1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994025" y="4073525"/>
            <a:ext cx="968375" cy="4349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20" name="Line 93">
            <a:extLst>
              <a:ext uri="{FF2B5EF4-FFF2-40B4-BE49-F238E27FC236}">
                <a16:creationId xmlns:a16="http://schemas.microsoft.com/office/drawing/2014/main" id="{03BE88EF-5E4D-4003-AF0B-68FC8E60565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929188" y="4062413"/>
            <a:ext cx="968375" cy="4349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0221" name="Group 96">
            <a:extLst>
              <a:ext uri="{FF2B5EF4-FFF2-40B4-BE49-F238E27FC236}">
                <a16:creationId xmlns:a16="http://schemas.microsoft.com/office/drawing/2014/main" id="{6E8BDF8E-3685-4C6A-A9FD-3AC4A63F27D5}"/>
              </a:ext>
            </a:extLst>
          </p:cNvPr>
          <p:cNvGrpSpPr>
            <a:grpSpLocks/>
          </p:cNvGrpSpPr>
          <p:nvPr/>
        </p:nvGrpSpPr>
        <p:grpSpPr bwMode="auto">
          <a:xfrm>
            <a:off x="784225" y="5127625"/>
            <a:ext cx="719138" cy="773113"/>
            <a:chOff x="-44" y="1473"/>
            <a:chExt cx="981" cy="1105"/>
          </a:xfrm>
        </p:grpSpPr>
        <p:pic>
          <p:nvPicPr>
            <p:cNvPr id="50225" name="Picture 97" descr="desktop_computer_stylized_medium">
              <a:extLst>
                <a:ext uri="{FF2B5EF4-FFF2-40B4-BE49-F238E27FC236}">
                  <a16:creationId xmlns:a16="http://schemas.microsoft.com/office/drawing/2014/main" id="{AA22B9B1-C918-492B-9D17-EBACB21EA84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226" name="Freeform 98">
              <a:extLst>
                <a:ext uri="{FF2B5EF4-FFF2-40B4-BE49-F238E27FC236}">
                  <a16:creationId xmlns:a16="http://schemas.microsoft.com/office/drawing/2014/main" id="{D46CF1C3-A344-47C9-8F5C-02EBE5A7D5C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50222" name="Group 99">
            <a:extLst>
              <a:ext uri="{FF2B5EF4-FFF2-40B4-BE49-F238E27FC236}">
                <a16:creationId xmlns:a16="http://schemas.microsoft.com/office/drawing/2014/main" id="{8CF9A24F-0C6E-401C-A1F7-15EFD15BD719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480300" y="5322888"/>
            <a:ext cx="719138" cy="773112"/>
            <a:chOff x="-44" y="1473"/>
            <a:chExt cx="981" cy="1105"/>
          </a:xfrm>
        </p:grpSpPr>
        <p:pic>
          <p:nvPicPr>
            <p:cNvPr id="50223" name="Picture 100" descr="desktop_computer_stylized_medium">
              <a:extLst>
                <a:ext uri="{FF2B5EF4-FFF2-40B4-BE49-F238E27FC236}">
                  <a16:creationId xmlns:a16="http://schemas.microsoft.com/office/drawing/2014/main" id="{41038841-A16A-4BEE-8F5C-413A1FCE51D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224" name="Freeform 101">
              <a:extLst>
                <a:ext uri="{FF2B5EF4-FFF2-40B4-BE49-F238E27FC236}">
                  <a16:creationId xmlns:a16="http://schemas.microsoft.com/office/drawing/2014/main" id="{F4BCE0E9-CC18-4175-8C71-485CF97834A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9F2C39A-7F1D-4FBB-8428-4DE65E303A7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E5EE7B-E73A-49B7-9E45-08052695E967}" type="slidenum">
              <a:rPr lang="en-US" altLang="en-US" smtClean="0"/>
              <a:pPr/>
              <a:t>10</a:t>
            </a:fld>
            <a:endParaRPr lang="en-US" altLang="en-US" dirty="0"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8" name="Rectangle 2">
            <a:extLst>
              <a:ext uri="{FF2B5EF4-FFF2-40B4-BE49-F238E27FC236}">
                <a16:creationId xmlns:a16="http://schemas.microsoft.com/office/drawing/2014/main" id="{944D61AB-128D-4718-87B1-0C54C0A689F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73050" y="238125"/>
            <a:ext cx="7772400" cy="871538"/>
          </a:xfrm>
        </p:spPr>
        <p:txBody>
          <a:bodyPr/>
          <a:lstStyle/>
          <a:p>
            <a:r>
              <a:rPr lang="en-US" altLang="en-US" sz="3600"/>
              <a:t>Addressing processes</a:t>
            </a:r>
            <a:endParaRPr lang="en-US" altLang="en-US"/>
          </a:p>
        </p:txBody>
      </p:sp>
      <p:sp>
        <p:nvSpPr>
          <p:cNvPr id="237572" name="Rectangle 4">
            <a:extLst>
              <a:ext uri="{FF2B5EF4-FFF2-40B4-BE49-F238E27FC236}">
                <a16:creationId xmlns:a16="http://schemas.microsoft.com/office/drawing/2014/main" id="{70B6A15C-BA7F-4BD7-8F2B-AEA567C27720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4719638" y="1357313"/>
            <a:ext cx="4125912" cy="5218112"/>
          </a:xfrm>
          <a:noFill/>
        </p:spPr>
        <p:txBody>
          <a:bodyPr/>
          <a:lstStyle/>
          <a:p>
            <a:r>
              <a:rPr lang="en-US" altLang="en-US" sz="2400" i="1" dirty="0">
                <a:solidFill>
                  <a:srgbClr val="CC0000"/>
                </a:solidFill>
              </a:rPr>
              <a:t>identifier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/>
              <a:t>includes both </a:t>
            </a:r>
            <a:r>
              <a:rPr lang="en-US" altLang="en-US" sz="2400" dirty="0">
                <a:solidFill>
                  <a:srgbClr val="CC0000"/>
                </a:solidFill>
              </a:rPr>
              <a:t>IP address</a:t>
            </a:r>
            <a:r>
              <a:rPr lang="en-US" altLang="en-US" sz="2400" dirty="0"/>
              <a:t> and </a:t>
            </a:r>
            <a:r>
              <a:rPr lang="en-US" altLang="en-US" sz="2400" dirty="0">
                <a:solidFill>
                  <a:srgbClr val="CC0000"/>
                </a:solidFill>
              </a:rPr>
              <a:t>port numbers</a:t>
            </a:r>
            <a:r>
              <a:rPr lang="en-US" altLang="en-US" sz="2400" dirty="0"/>
              <a:t> associated with process on host.</a:t>
            </a:r>
          </a:p>
          <a:p>
            <a:r>
              <a:rPr lang="en-US" altLang="en-US" sz="2400" dirty="0"/>
              <a:t>example port numbers:</a:t>
            </a:r>
          </a:p>
          <a:p>
            <a:pPr lvl="1"/>
            <a:r>
              <a:rPr lang="en-US" altLang="en-US" sz="2000" dirty="0"/>
              <a:t>HTTP server: 80</a:t>
            </a:r>
          </a:p>
          <a:p>
            <a:pPr lvl="1"/>
            <a:r>
              <a:rPr lang="en-US" altLang="en-US" sz="2000" dirty="0"/>
              <a:t>mail server: 25</a:t>
            </a:r>
          </a:p>
          <a:p>
            <a:r>
              <a:rPr lang="en-US" altLang="en-US" sz="2400" dirty="0"/>
              <a:t>to send HTTP message to cs.uno.edu web server:</a:t>
            </a:r>
          </a:p>
          <a:p>
            <a:pPr lvl="1"/>
            <a:r>
              <a:rPr lang="en-US" altLang="en-US" sz="2000" dirty="0">
                <a:solidFill>
                  <a:srgbClr val="CC0000"/>
                </a:solidFill>
              </a:rPr>
              <a:t>IP address:</a:t>
            </a:r>
            <a:r>
              <a:rPr lang="en-US" altLang="en-US" sz="2000" dirty="0">
                <a:solidFill>
                  <a:schemeClr val="accent2"/>
                </a:solidFill>
              </a:rPr>
              <a:t> </a:t>
            </a:r>
            <a:r>
              <a:rPr lang="en-US" altLang="en-US" sz="2000" dirty="0"/>
              <a:t>151.101.1.193</a:t>
            </a:r>
          </a:p>
          <a:p>
            <a:pPr lvl="1"/>
            <a:r>
              <a:rPr lang="en-US" altLang="en-US" sz="2000" dirty="0">
                <a:solidFill>
                  <a:srgbClr val="CC0000"/>
                </a:solidFill>
              </a:rPr>
              <a:t>port number:</a:t>
            </a:r>
            <a:r>
              <a:rPr lang="en-US" altLang="en-US" sz="2000" dirty="0">
                <a:solidFill>
                  <a:schemeClr val="accent2"/>
                </a:solidFill>
              </a:rPr>
              <a:t> </a:t>
            </a:r>
            <a:r>
              <a:rPr lang="en-US" altLang="en-US" sz="2000" dirty="0"/>
              <a:t>80</a:t>
            </a:r>
          </a:p>
        </p:txBody>
      </p:sp>
      <p:sp>
        <p:nvSpPr>
          <p:cNvPr id="52229" name="Rectangle 3">
            <a:extLst>
              <a:ext uri="{FF2B5EF4-FFF2-40B4-BE49-F238E27FC236}">
                <a16:creationId xmlns:a16="http://schemas.microsoft.com/office/drawing/2014/main" id="{CA1B5E05-81CF-4332-ABD7-D356A011EB18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498475" y="1365250"/>
            <a:ext cx="4021138" cy="4648200"/>
          </a:xfrm>
        </p:spPr>
        <p:txBody>
          <a:bodyPr/>
          <a:lstStyle/>
          <a:p>
            <a:r>
              <a:rPr lang="en-US" altLang="en-US" sz="2400" dirty="0"/>
              <a:t>to receive messages, process  must have </a:t>
            </a:r>
            <a:r>
              <a:rPr lang="en-US" altLang="en-US" sz="2400" i="1" dirty="0">
                <a:solidFill>
                  <a:srgbClr val="CC0000"/>
                </a:solidFill>
              </a:rPr>
              <a:t>identifier</a:t>
            </a:r>
          </a:p>
          <a:p>
            <a:r>
              <a:rPr lang="en-US" altLang="en-US" sz="2400" dirty="0"/>
              <a:t>host device has unique 32-bit IP address</a:t>
            </a:r>
          </a:p>
          <a:p>
            <a:r>
              <a:rPr lang="en-US" altLang="en-US" sz="2400" i="1" u="sng" dirty="0">
                <a:solidFill>
                  <a:srgbClr val="CC0000"/>
                </a:solidFill>
              </a:rPr>
              <a:t>Q:</a:t>
            </a:r>
            <a:r>
              <a:rPr lang="en-US" altLang="en-US" sz="2400" dirty="0"/>
              <a:t> does  IP address of host on which process runs suffice for identifying the process?</a:t>
            </a:r>
          </a:p>
        </p:txBody>
      </p:sp>
      <p:pic>
        <p:nvPicPr>
          <p:cNvPr id="52227" name="Picture 10" descr="underline_base">
            <a:extLst>
              <a:ext uri="{FF2B5EF4-FFF2-40B4-BE49-F238E27FC236}">
                <a16:creationId xmlns:a16="http://schemas.microsoft.com/office/drawing/2014/main" id="{8330E498-6AE9-4443-BCC1-FA7694F1121A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0988" y="871538"/>
            <a:ext cx="4205287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020" name="Rectangle 3">
            <a:extLst>
              <a:ext uri="{FF2B5EF4-FFF2-40B4-BE49-F238E27FC236}">
                <a16:creationId xmlns:a16="http://schemas.microsoft.com/office/drawing/2014/main" id="{8462DDF6-0D10-45B3-8C77-86B393A429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450" y="4959350"/>
            <a:ext cx="4021138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lvl="1">
              <a:lnSpc>
                <a:spcPct val="85000"/>
              </a:lnSpc>
              <a:buClr>
                <a:srgbClr val="000099"/>
              </a:buClr>
              <a:buSzTx/>
              <a:buFont typeface="Wingdings" panose="05000000000000000000" pitchFamily="2" charset="2"/>
              <a:buChar char="§"/>
            </a:pPr>
            <a:r>
              <a:rPr lang="en-US" altLang="en-US" sz="2400" i="1" u="sng" dirty="0">
                <a:solidFill>
                  <a:srgbClr val="CC0000"/>
                </a:solidFill>
                <a:latin typeface="Gill Sans MT" panose="020B0502020104020203" pitchFamily="34" charset="0"/>
              </a:rPr>
              <a:t>A:</a:t>
            </a:r>
            <a:r>
              <a:rPr lang="en-US" altLang="en-US" sz="2400" dirty="0">
                <a:latin typeface="Gill Sans MT" panose="020B0502020104020203" pitchFamily="34" charset="0"/>
              </a:rPr>
              <a:t> no, </a:t>
            </a:r>
            <a:r>
              <a:rPr lang="en-US" altLang="en-US" sz="2400" i="1" dirty="0">
                <a:latin typeface="Gill Sans MT" panose="020B0502020104020203" pitchFamily="34" charset="0"/>
              </a:rPr>
              <a:t>many</a:t>
            </a:r>
            <a:r>
              <a:rPr lang="en-US" altLang="en-US" sz="2400" dirty="0">
                <a:latin typeface="Gill Sans MT" panose="020B0502020104020203" pitchFamily="34" charset="0"/>
              </a:rPr>
              <a:t> processes can be running on same host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5E73EFD-4544-4329-9DB9-EDAD4DD32E2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E9223-05CF-4202-A888-82E060FB986B}" type="slidenum">
              <a:rPr lang="en-US" altLang="en-US" smtClean="0"/>
              <a:pPr/>
              <a:t>11</a:t>
            </a:fld>
            <a:endParaRPr lang="en-US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30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375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7572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6" name="Rectangle 2">
            <a:extLst>
              <a:ext uri="{FF2B5EF4-FFF2-40B4-BE49-F238E27FC236}">
                <a16:creationId xmlns:a16="http://schemas.microsoft.com/office/drawing/2014/main" id="{97D7EA58-5AD9-4827-ADE8-D0F80AA3E7B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6550" y="239713"/>
            <a:ext cx="7772400" cy="860425"/>
          </a:xfrm>
        </p:spPr>
        <p:txBody>
          <a:bodyPr/>
          <a:lstStyle/>
          <a:p>
            <a:r>
              <a:rPr lang="en-US" altLang="en-US"/>
              <a:t>App-layer protocol defines</a:t>
            </a:r>
          </a:p>
        </p:txBody>
      </p:sp>
      <p:sp>
        <p:nvSpPr>
          <p:cNvPr id="54277" name="Rectangle 3">
            <a:extLst>
              <a:ext uri="{FF2B5EF4-FFF2-40B4-BE49-F238E27FC236}">
                <a16:creationId xmlns:a16="http://schemas.microsoft.com/office/drawing/2014/main" id="{E586AA23-A5B8-4169-853C-6058275273D0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501650" y="1393825"/>
            <a:ext cx="3973513" cy="4648200"/>
          </a:xfrm>
        </p:spPr>
        <p:txBody>
          <a:bodyPr/>
          <a:lstStyle/>
          <a:p>
            <a:r>
              <a:rPr lang="en-US" altLang="en-US" sz="2400">
                <a:solidFill>
                  <a:srgbClr val="CC0000"/>
                </a:solidFill>
              </a:rPr>
              <a:t>types of messages exchanged,</a:t>
            </a:r>
            <a:r>
              <a:rPr lang="en-US" altLang="en-US" sz="2400"/>
              <a:t> </a:t>
            </a:r>
          </a:p>
          <a:p>
            <a:pPr lvl="1"/>
            <a:r>
              <a:rPr lang="en-US" altLang="en-US"/>
              <a:t>e.g., request, response </a:t>
            </a:r>
          </a:p>
          <a:p>
            <a:r>
              <a:rPr lang="en-US" altLang="en-US" sz="2400">
                <a:solidFill>
                  <a:srgbClr val="CC0000"/>
                </a:solidFill>
              </a:rPr>
              <a:t>message syntax:</a:t>
            </a:r>
          </a:p>
          <a:p>
            <a:pPr lvl="1"/>
            <a:r>
              <a:rPr lang="en-US" altLang="en-US"/>
              <a:t>what fields in messages &amp; how fields are delineated</a:t>
            </a:r>
          </a:p>
          <a:p>
            <a:r>
              <a:rPr lang="en-US" altLang="en-US" sz="2400">
                <a:solidFill>
                  <a:srgbClr val="CC0000"/>
                </a:solidFill>
              </a:rPr>
              <a:t>message semantics</a:t>
            </a:r>
            <a:r>
              <a:rPr lang="en-US" altLang="en-US" sz="2400"/>
              <a:t> </a:t>
            </a:r>
          </a:p>
          <a:p>
            <a:pPr lvl="1"/>
            <a:r>
              <a:rPr lang="en-US" altLang="en-US"/>
              <a:t>meaning of information in fields</a:t>
            </a:r>
          </a:p>
          <a:p>
            <a:r>
              <a:rPr lang="en-US" altLang="en-US" sz="2400">
                <a:solidFill>
                  <a:srgbClr val="CC0000"/>
                </a:solidFill>
              </a:rPr>
              <a:t>rules</a:t>
            </a:r>
            <a:r>
              <a:rPr lang="en-US" altLang="en-US" sz="2400"/>
              <a:t> for when and how processes send &amp; respond to messages</a:t>
            </a:r>
          </a:p>
        </p:txBody>
      </p:sp>
      <p:sp>
        <p:nvSpPr>
          <p:cNvPr id="44038" name="Rectangle 4">
            <a:extLst>
              <a:ext uri="{FF2B5EF4-FFF2-40B4-BE49-F238E27FC236}">
                <a16:creationId xmlns:a16="http://schemas.microsoft.com/office/drawing/2014/main" id="{9E356835-481B-4B07-99A4-C256CE380F2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4857750" y="1408113"/>
            <a:ext cx="3810000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sz="2400">
                <a:solidFill>
                  <a:srgbClr val="FF0000"/>
                </a:solidFill>
              </a:rPr>
              <a:t>open protocols:</a:t>
            </a:r>
          </a:p>
          <a:p>
            <a:r>
              <a:rPr lang="en-US" altLang="en-US" sz="2400"/>
              <a:t>defined in RFCs</a:t>
            </a:r>
          </a:p>
          <a:p>
            <a:r>
              <a:rPr lang="en-US" altLang="en-US" sz="2400"/>
              <a:t>allows for interoperability</a:t>
            </a:r>
          </a:p>
          <a:p>
            <a:r>
              <a:rPr lang="en-US" altLang="en-US" sz="2400"/>
              <a:t>e.g., HTTP, SMTP</a:t>
            </a:r>
          </a:p>
          <a:p>
            <a:pPr>
              <a:buFont typeface="Wingdings" panose="05000000000000000000" pitchFamily="2" charset="2"/>
              <a:buNone/>
            </a:pPr>
            <a:r>
              <a:rPr lang="en-US" altLang="en-US" sz="2400">
                <a:solidFill>
                  <a:srgbClr val="FF0000"/>
                </a:solidFill>
              </a:rPr>
              <a:t>proprietary protocols:</a:t>
            </a:r>
          </a:p>
          <a:p>
            <a:r>
              <a:rPr lang="en-US" altLang="en-US" sz="2400"/>
              <a:t>e.g., Skype</a:t>
            </a:r>
          </a:p>
        </p:txBody>
      </p:sp>
      <p:pic>
        <p:nvPicPr>
          <p:cNvPr id="54275" name="Picture 10" descr="underline_base">
            <a:extLst>
              <a:ext uri="{FF2B5EF4-FFF2-40B4-BE49-F238E27FC236}">
                <a16:creationId xmlns:a16="http://schemas.microsoft.com/office/drawing/2014/main" id="{FBAACC79-BC70-4805-8664-FD645399DFF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2425" y="911225"/>
            <a:ext cx="6399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B2A1EE7-0577-4122-8AA2-6FD8BCBD071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E9223-05CF-4202-A888-82E060FB986B}" type="slidenum">
              <a:rPr lang="en-US" altLang="en-US" smtClean="0"/>
              <a:pPr/>
              <a:t>12</a:t>
            </a:fld>
            <a:endParaRPr lang="en-US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4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038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3" name="Rectangle 2">
            <a:extLst>
              <a:ext uri="{FF2B5EF4-FFF2-40B4-BE49-F238E27FC236}">
                <a16:creationId xmlns:a16="http://schemas.microsoft.com/office/drawing/2014/main" id="{662335C8-20B4-475A-A436-F757F8EDD66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77825" y="-11113"/>
            <a:ext cx="8305800" cy="1143001"/>
          </a:xfrm>
        </p:spPr>
        <p:txBody>
          <a:bodyPr/>
          <a:lstStyle/>
          <a:p>
            <a:r>
              <a:rPr lang="en-US" altLang="en-US" sz="3600"/>
              <a:t>What transport service does an app need?</a:t>
            </a:r>
            <a:endParaRPr lang="en-US" altLang="en-US"/>
          </a:p>
        </p:txBody>
      </p:sp>
      <p:sp>
        <p:nvSpPr>
          <p:cNvPr id="72708" name="Rectangle 3">
            <a:extLst>
              <a:ext uri="{FF2B5EF4-FFF2-40B4-BE49-F238E27FC236}">
                <a16:creationId xmlns:a16="http://schemas.microsoft.com/office/drawing/2014/main" id="{54DC4ECA-A673-4D69-8BE3-6216E992B7DF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666750" y="1141413"/>
            <a:ext cx="4316413" cy="2797175"/>
          </a:xfrm>
        </p:spPr>
        <p:txBody>
          <a:bodyPr/>
          <a:lstStyle/>
          <a:p>
            <a:pPr>
              <a:lnSpc>
                <a:spcPct val="90000"/>
              </a:lnSpc>
              <a:buFont typeface="Wingdings" charset="0"/>
              <a:buNone/>
              <a:defRPr/>
            </a:pPr>
            <a:r>
              <a:rPr lang="en-US" dirty="0">
                <a:solidFill>
                  <a:srgbClr val="CC0000"/>
                </a:solidFill>
                <a:latin typeface="Gill Sans MT" charset="0"/>
                <a:ea typeface="ＭＳ Ｐゴシック" charset="0"/>
              </a:rPr>
              <a:t>data integrity</a:t>
            </a:r>
          </a:p>
          <a:p>
            <a:pPr marL="233363" indent="-233363">
              <a:lnSpc>
                <a:spcPct val="100000"/>
              </a:lnSpc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some apps (e.g., file transfer, web transactions) require 100% reliable data transfer</a:t>
            </a:r>
            <a:r>
              <a:rPr lang="en-US" dirty="0">
                <a:latin typeface="Gill Sans MT" charset="0"/>
                <a:ea typeface="ＭＳ Ｐゴシック" charset="0"/>
              </a:rPr>
              <a:t> </a:t>
            </a:r>
          </a:p>
          <a:p>
            <a:pPr marL="233363" indent="-233363">
              <a:lnSpc>
                <a:spcPct val="100000"/>
              </a:lnSpc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other apps (e.g., audio) can tolerate some loss</a:t>
            </a:r>
          </a:p>
          <a:p>
            <a:pPr>
              <a:lnSpc>
                <a:spcPct val="90000"/>
              </a:lnSpc>
              <a:buFont typeface="Wingdings" charset="2"/>
              <a:buChar char="§"/>
              <a:defRPr/>
            </a:pPr>
            <a:endParaRPr lang="en-US" dirty="0">
              <a:latin typeface="Gill Sans MT" charset="0"/>
              <a:ea typeface="ＭＳ Ｐゴシック" charset="0"/>
            </a:endParaRPr>
          </a:p>
        </p:txBody>
      </p:sp>
      <p:sp>
        <p:nvSpPr>
          <p:cNvPr id="45062" name="Rectangle 4">
            <a:extLst>
              <a:ext uri="{FF2B5EF4-FFF2-40B4-BE49-F238E27FC236}">
                <a16:creationId xmlns:a16="http://schemas.microsoft.com/office/drawing/2014/main" id="{395176E3-FC2D-45BC-8C19-8D55745CCD0D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692150" y="3724275"/>
            <a:ext cx="3810000" cy="2443163"/>
          </a:xfrm>
        </p:spPr>
        <p:txBody>
          <a:bodyPr/>
          <a:lstStyle/>
          <a:p>
            <a:pPr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en-US">
                <a:solidFill>
                  <a:srgbClr val="CC0000"/>
                </a:solidFill>
              </a:rPr>
              <a:t>timing</a:t>
            </a:r>
          </a:p>
          <a:p>
            <a:pPr>
              <a:lnSpc>
                <a:spcPct val="100000"/>
              </a:lnSpc>
            </a:pPr>
            <a:r>
              <a:rPr lang="en-US" altLang="en-US" sz="2400"/>
              <a:t>some apps (e.g., Internet telephony, interactive games) require low delay to be </a:t>
            </a:r>
            <a:r>
              <a:rPr lang="ja-JP" altLang="en-US" sz="2400"/>
              <a:t>“</a:t>
            </a:r>
            <a:r>
              <a:rPr lang="en-US" altLang="ja-JP" sz="2400"/>
              <a:t>effective</a:t>
            </a:r>
            <a:r>
              <a:rPr lang="ja-JP" altLang="en-US" sz="2400"/>
              <a:t>”</a:t>
            </a:r>
            <a:endParaRPr lang="en-US" altLang="en-US" sz="2400"/>
          </a:p>
        </p:txBody>
      </p:sp>
      <p:sp>
        <p:nvSpPr>
          <p:cNvPr id="45063" name="Rectangle 5">
            <a:extLst>
              <a:ext uri="{FF2B5EF4-FFF2-40B4-BE49-F238E27FC236}">
                <a16:creationId xmlns:a16="http://schemas.microsoft.com/office/drawing/2014/main" id="{332C07BD-C4FC-45A1-B791-B5A3BE0B76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5375" y="1101725"/>
            <a:ext cx="3935413" cy="336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CC0000"/>
                </a:solidFill>
                <a:latin typeface="Gill Sans MT" panose="020B0502020104020203" pitchFamily="34" charset="0"/>
              </a:rPr>
              <a:t>throughput</a:t>
            </a:r>
          </a:p>
          <a:p>
            <a:pPr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 sz="2400">
                <a:latin typeface="Gill Sans MT" panose="020B0502020104020203" pitchFamily="34" charset="0"/>
              </a:rPr>
              <a:t>some apps (e.g., multimedia) require minimum amount of throughput to be </a:t>
            </a:r>
            <a:r>
              <a:rPr lang="ja-JP" altLang="en-US" sz="2400">
                <a:latin typeface="Gill Sans MT" panose="020B0502020104020203" pitchFamily="34" charset="0"/>
              </a:rPr>
              <a:t>“</a:t>
            </a:r>
            <a:r>
              <a:rPr lang="en-US" altLang="ja-JP" sz="2400">
                <a:latin typeface="Gill Sans MT" panose="020B0502020104020203" pitchFamily="34" charset="0"/>
              </a:rPr>
              <a:t>effective</a:t>
            </a:r>
            <a:r>
              <a:rPr lang="ja-JP" altLang="en-US" sz="2400">
                <a:latin typeface="Gill Sans MT" panose="020B0502020104020203" pitchFamily="34" charset="0"/>
              </a:rPr>
              <a:t>”</a:t>
            </a:r>
            <a:endParaRPr lang="en-US" altLang="ja-JP" sz="2400">
              <a:latin typeface="Gill Sans MT" panose="020B0502020104020203" pitchFamily="34" charset="0"/>
            </a:endParaRPr>
          </a:p>
          <a:p>
            <a:pPr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 sz="2400">
                <a:latin typeface="Gill Sans MT" panose="020B0502020104020203" pitchFamily="34" charset="0"/>
              </a:rPr>
              <a:t>other apps (</a:t>
            </a:r>
            <a:r>
              <a:rPr lang="ja-JP" altLang="en-US" sz="2400">
                <a:latin typeface="Gill Sans MT" panose="020B0502020104020203" pitchFamily="34" charset="0"/>
              </a:rPr>
              <a:t>“</a:t>
            </a:r>
            <a:r>
              <a:rPr lang="en-US" altLang="ja-JP" sz="2400">
                <a:latin typeface="Gill Sans MT" panose="020B0502020104020203" pitchFamily="34" charset="0"/>
              </a:rPr>
              <a:t>elastic apps</a:t>
            </a:r>
            <a:r>
              <a:rPr lang="ja-JP" altLang="en-US" sz="2400">
                <a:latin typeface="Gill Sans MT" panose="020B0502020104020203" pitchFamily="34" charset="0"/>
              </a:rPr>
              <a:t>”</a:t>
            </a:r>
            <a:r>
              <a:rPr lang="en-US" altLang="ja-JP" sz="2400">
                <a:latin typeface="Gill Sans MT" panose="020B0502020104020203" pitchFamily="34" charset="0"/>
              </a:rPr>
              <a:t>) make use of whatever throughput they get </a:t>
            </a:r>
            <a:endParaRPr lang="en-US" altLang="en-US" sz="2400">
              <a:latin typeface="Gill Sans MT" panose="020B0502020104020203" pitchFamily="34" charset="0"/>
            </a:endParaRPr>
          </a:p>
        </p:txBody>
      </p:sp>
      <p:pic>
        <p:nvPicPr>
          <p:cNvPr id="56327" name="Picture 13" descr="underline_base">
            <a:extLst>
              <a:ext uri="{FF2B5EF4-FFF2-40B4-BE49-F238E27FC236}">
                <a16:creationId xmlns:a16="http://schemas.microsoft.com/office/drawing/2014/main" id="{1698E85C-C9E8-403E-A598-477A33DE9C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4825" y="763588"/>
            <a:ext cx="82280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070" name="Rectangle 5">
            <a:extLst>
              <a:ext uri="{FF2B5EF4-FFF2-40B4-BE49-F238E27FC236}">
                <a16:creationId xmlns:a16="http://schemas.microsoft.com/office/drawing/2014/main" id="{D185956A-E519-435D-A5AF-7E04371781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9350" y="4603598"/>
            <a:ext cx="3935413" cy="1271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 dirty="0">
                <a:solidFill>
                  <a:srgbClr val="CC0000"/>
                </a:solidFill>
                <a:latin typeface="Gill Sans MT" panose="020B0502020104020203" pitchFamily="34" charset="0"/>
              </a:rPr>
              <a:t>security</a:t>
            </a:r>
          </a:p>
          <a:p>
            <a:pPr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 sz="2400" dirty="0">
                <a:latin typeface="Gill Sans MT" panose="020B0502020104020203" pitchFamily="34" charset="0"/>
              </a:rPr>
              <a:t>encryption, data integrity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88B9A8C-8A39-4D14-8220-DE0F75F2A4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E9223-05CF-4202-A888-82E060FB986B}" type="slidenum">
              <a:rPr lang="en-US" altLang="en-US" smtClean="0"/>
              <a:pPr/>
              <a:t>13</a:t>
            </a:fld>
            <a:endParaRPr lang="en-US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50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50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50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450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7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507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063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2" name="Rectangle 2">
            <a:extLst>
              <a:ext uri="{FF2B5EF4-FFF2-40B4-BE49-F238E27FC236}">
                <a16:creationId xmlns:a16="http://schemas.microsoft.com/office/drawing/2014/main" id="{4F3FCC4F-5983-4E83-8ADD-B505E4BBF93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15913" y="227013"/>
            <a:ext cx="8201025" cy="815975"/>
          </a:xfrm>
        </p:spPr>
        <p:txBody>
          <a:bodyPr/>
          <a:lstStyle/>
          <a:p>
            <a:r>
              <a:rPr lang="en-US" altLang="en-US" sz="3200"/>
              <a:t>Transport service requirements: common apps</a:t>
            </a:r>
            <a:endParaRPr lang="en-US" altLang="en-US"/>
          </a:p>
        </p:txBody>
      </p:sp>
      <p:pic>
        <p:nvPicPr>
          <p:cNvPr id="58371" name="Picture 20" descr="underline_base">
            <a:extLst>
              <a:ext uri="{FF2B5EF4-FFF2-40B4-BE49-F238E27FC236}">
                <a16:creationId xmlns:a16="http://schemas.microsoft.com/office/drawing/2014/main" id="{218AABEA-F010-4D3A-94AD-E40791FFAF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5438" y="806450"/>
            <a:ext cx="8228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373" name="Text Box 3">
            <a:extLst>
              <a:ext uri="{FF2B5EF4-FFF2-40B4-BE49-F238E27FC236}">
                <a16:creationId xmlns:a16="http://schemas.microsoft.com/office/drawing/2014/main" id="{BF0DE466-18B4-4206-B93B-7C9D214CE3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1450" y="1749425"/>
            <a:ext cx="2541588" cy="314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 dirty="0"/>
              <a:t>application</a:t>
            </a:r>
            <a:endParaRPr lang="en-US" altLang="en-US" dirty="0"/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endParaRPr lang="en-US" altLang="en-US" dirty="0"/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/>
              <a:t>file transfer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/>
              <a:t>e-mail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/>
              <a:t>Web documents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/>
              <a:t>real-time audio/video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endParaRPr lang="en-US" altLang="en-US" dirty="0"/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/>
              <a:t>stored audio/video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/>
              <a:t>interactive games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/>
              <a:t>text messaging</a:t>
            </a:r>
            <a:endParaRPr lang="en-US" altLang="en-US" sz="2400" dirty="0">
              <a:latin typeface="Times New Roman" panose="02020603050405020304" pitchFamily="18" charset="0"/>
            </a:endParaRPr>
          </a:p>
        </p:txBody>
      </p:sp>
      <p:sp>
        <p:nvSpPr>
          <p:cNvPr id="58374" name="Text Box 4">
            <a:extLst>
              <a:ext uri="{FF2B5EF4-FFF2-40B4-BE49-F238E27FC236}">
                <a16:creationId xmlns:a16="http://schemas.microsoft.com/office/drawing/2014/main" id="{D15EAD4C-1425-4A3C-BF82-BFEDF806BF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225" y="1752600"/>
            <a:ext cx="1566863" cy="314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/>
              <a:t>data loss</a:t>
            </a:r>
            <a:endParaRPr lang="en-US" altLang="en-US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no loss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no loss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no loss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loss-tolerant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loss-tolerant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loss-tolerant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no loss</a:t>
            </a: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58375" name="Text Box 5">
            <a:extLst>
              <a:ext uri="{FF2B5EF4-FFF2-40B4-BE49-F238E27FC236}">
                <a16:creationId xmlns:a16="http://schemas.microsoft.com/office/drawing/2014/main" id="{7A184605-5C80-426D-B37A-82274F6D13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35488" y="1751013"/>
            <a:ext cx="2574925" cy="314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 dirty="0"/>
              <a:t>throughput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dirty="0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/>
              <a:t>elastic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/>
              <a:t>elastic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/>
              <a:t>elastic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dirty="0"/>
              <a:t>audio: 5kbps-1Mbps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dirty="0"/>
              <a:t>video:10kbps-5Mbps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/>
              <a:t>same as above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/>
              <a:t>few kbps up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/>
              <a:t>elastic</a:t>
            </a:r>
          </a:p>
        </p:txBody>
      </p:sp>
      <p:sp>
        <p:nvSpPr>
          <p:cNvPr id="58376" name="Text Box 6">
            <a:extLst>
              <a:ext uri="{FF2B5EF4-FFF2-40B4-BE49-F238E27FC236}">
                <a16:creationId xmlns:a16="http://schemas.microsoft.com/office/drawing/2014/main" id="{CB433946-5598-4453-B799-941A82D778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5788" y="1752600"/>
            <a:ext cx="2062162" cy="34470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 dirty="0"/>
              <a:t>time sensitive</a:t>
            </a:r>
            <a:endParaRPr lang="en-US" altLang="en-US" dirty="0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dirty="0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/>
              <a:t>no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/>
              <a:t>no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/>
              <a:t>no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/>
              <a:t>yes, 100</a:t>
            </a:r>
            <a:r>
              <a:rPr lang="ja-JP" altLang="en-US" dirty="0"/>
              <a:t>’</a:t>
            </a:r>
            <a:r>
              <a:rPr lang="en-US" altLang="ja-JP" dirty="0"/>
              <a:t>s </a:t>
            </a:r>
            <a:r>
              <a:rPr lang="en-US" altLang="ja-JP" dirty="0" err="1"/>
              <a:t>msec</a:t>
            </a:r>
            <a:endParaRPr lang="en-US" altLang="ja-JP" dirty="0"/>
          </a:p>
          <a:p>
            <a:pPr>
              <a:spcBef>
                <a:spcPct val="0"/>
              </a:spcBef>
              <a:buClrTx/>
              <a:buSzTx/>
            </a:pPr>
            <a:r>
              <a:rPr lang="en-US" altLang="en-US" dirty="0"/>
              <a:t>yes, few secs</a:t>
            </a:r>
          </a:p>
          <a:p>
            <a:pPr>
              <a:spcBef>
                <a:spcPct val="0"/>
              </a:spcBef>
              <a:buClrTx/>
              <a:buSzTx/>
            </a:pPr>
            <a:r>
              <a:rPr lang="en-US" altLang="en-US" sz="1800" dirty="0"/>
              <a:t>yes, 100</a:t>
            </a:r>
            <a:r>
              <a:rPr lang="ja-JP" altLang="en-US" sz="1800" dirty="0"/>
              <a:t>’</a:t>
            </a:r>
            <a:r>
              <a:rPr lang="en-US" altLang="ja-JP" sz="1800" dirty="0"/>
              <a:t>s </a:t>
            </a:r>
            <a:r>
              <a:rPr lang="en-US" altLang="ja-JP" sz="1800" dirty="0" err="1"/>
              <a:t>msec</a:t>
            </a:r>
            <a:endParaRPr lang="en-US" altLang="ja-JP" sz="1800" dirty="0"/>
          </a:p>
          <a:p>
            <a:pPr>
              <a:spcBef>
                <a:spcPct val="0"/>
              </a:spcBef>
              <a:buClrTx/>
              <a:buSzTx/>
            </a:pPr>
            <a:r>
              <a:rPr lang="en-US" altLang="en-US" dirty="0"/>
              <a:t>yes and no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dirty="0"/>
          </a:p>
        </p:txBody>
      </p:sp>
      <p:sp>
        <p:nvSpPr>
          <p:cNvPr id="58377" name="Line 7">
            <a:extLst>
              <a:ext uri="{FF2B5EF4-FFF2-40B4-BE49-F238E27FC236}">
                <a16:creationId xmlns:a16="http://schemas.microsoft.com/office/drawing/2014/main" id="{2F45CECF-F24D-4452-A49F-A80937587F3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84238" y="2133600"/>
            <a:ext cx="7562850" cy="9525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8" name="Line 8">
            <a:extLst>
              <a:ext uri="{FF2B5EF4-FFF2-40B4-BE49-F238E27FC236}">
                <a16:creationId xmlns:a16="http://schemas.microsoft.com/office/drawing/2014/main" id="{CE79E5E6-A5D0-4080-A997-2AE44BD940D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47725" y="2733675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9" name="Line 9">
            <a:extLst>
              <a:ext uri="{FF2B5EF4-FFF2-40B4-BE49-F238E27FC236}">
                <a16:creationId xmlns:a16="http://schemas.microsoft.com/office/drawing/2014/main" id="{E96A1749-BC6A-4307-8C89-C2C991C0B5C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57250" y="3028950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0" name="Line 10">
            <a:extLst>
              <a:ext uri="{FF2B5EF4-FFF2-40B4-BE49-F238E27FC236}">
                <a16:creationId xmlns:a16="http://schemas.microsoft.com/office/drawing/2014/main" id="{3C27C846-D177-4FF6-A1FE-9BD28838B02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66775" y="3324225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1" name="Line 11">
            <a:extLst>
              <a:ext uri="{FF2B5EF4-FFF2-40B4-BE49-F238E27FC236}">
                <a16:creationId xmlns:a16="http://schemas.microsoft.com/office/drawing/2014/main" id="{623EBD98-7B8E-4030-93A2-8B6E83330AF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84238" y="3929365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2" name="Line 12">
            <a:extLst>
              <a:ext uri="{FF2B5EF4-FFF2-40B4-BE49-F238E27FC236}">
                <a16:creationId xmlns:a16="http://schemas.microsoft.com/office/drawing/2014/main" id="{E8802CA0-BD75-4551-8525-F665688509F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7563" y="4225847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3" name="Line 13">
            <a:extLst>
              <a:ext uri="{FF2B5EF4-FFF2-40B4-BE49-F238E27FC236}">
                <a16:creationId xmlns:a16="http://schemas.microsoft.com/office/drawing/2014/main" id="{D2DB678D-A117-4070-AE95-4573EBCA332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98098" y="4536316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4" name="Line 14">
            <a:extLst>
              <a:ext uri="{FF2B5EF4-FFF2-40B4-BE49-F238E27FC236}">
                <a16:creationId xmlns:a16="http://schemas.microsoft.com/office/drawing/2014/main" id="{CF01BC97-5587-419B-9A76-1D4FF2CCF25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7562" y="4954518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EAFEB75-283C-4590-8E6F-A94FCFE458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7C460B-0BE9-486A-B95F-8330972F6AFC}" type="slidenum">
              <a:rPr lang="en-US" altLang="en-US" smtClean="0"/>
              <a:pPr/>
              <a:t>14</a:t>
            </a:fld>
            <a:endParaRPr lang="en-US" altLang="en-US" dirty="0"/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9" name="Rectangle 2">
            <a:extLst>
              <a:ext uri="{FF2B5EF4-FFF2-40B4-BE49-F238E27FC236}">
                <a16:creationId xmlns:a16="http://schemas.microsoft.com/office/drawing/2014/main" id="{0C6F974B-7B7C-4422-90C5-597E5A32DCB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44488" y="268288"/>
            <a:ext cx="7772400" cy="858837"/>
          </a:xfrm>
        </p:spPr>
        <p:txBody>
          <a:bodyPr/>
          <a:lstStyle/>
          <a:p>
            <a:r>
              <a:rPr lang="en-US" altLang="en-US" sz="3600"/>
              <a:t>Internet transport protocols services</a:t>
            </a:r>
            <a:endParaRPr lang="en-US" altLang="en-US"/>
          </a:p>
        </p:txBody>
      </p:sp>
      <p:sp>
        <p:nvSpPr>
          <p:cNvPr id="76804" name="Rectangle 3">
            <a:extLst>
              <a:ext uri="{FF2B5EF4-FFF2-40B4-BE49-F238E27FC236}">
                <a16:creationId xmlns:a16="http://schemas.microsoft.com/office/drawing/2014/main" id="{C2EB8002-6FF5-405F-8161-871FAF758108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533400" y="1366838"/>
            <a:ext cx="4095750" cy="4953000"/>
          </a:xfrm>
        </p:spPr>
        <p:txBody>
          <a:bodyPr>
            <a:normAutofit fontScale="92500" lnSpcReduction="10000"/>
          </a:bodyPr>
          <a:lstStyle/>
          <a:p>
            <a:pPr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000099"/>
                </a:solidFill>
              </a:rPr>
              <a:t>TCP service:</a:t>
            </a:r>
          </a:p>
          <a:p>
            <a:r>
              <a:rPr lang="en-US" altLang="en-US" sz="2400" i="1">
                <a:solidFill>
                  <a:srgbClr val="CC0000"/>
                </a:solidFill>
              </a:rPr>
              <a:t>reliable transport</a:t>
            </a:r>
            <a:r>
              <a:rPr lang="en-US" altLang="en-US" sz="2400" i="1">
                <a:solidFill>
                  <a:schemeClr val="accent2"/>
                </a:solidFill>
              </a:rPr>
              <a:t> </a:t>
            </a:r>
            <a:r>
              <a:rPr lang="en-US" altLang="en-US" sz="2400"/>
              <a:t>between sending and receiving process</a:t>
            </a:r>
            <a:endParaRPr lang="en-US" altLang="en-US" sz="2400">
              <a:solidFill>
                <a:schemeClr val="accent2"/>
              </a:solidFill>
            </a:endParaRPr>
          </a:p>
          <a:p>
            <a:r>
              <a:rPr lang="en-US" altLang="en-US" sz="2400" i="1">
                <a:solidFill>
                  <a:srgbClr val="CC0000"/>
                </a:solidFill>
              </a:rPr>
              <a:t>flow control:</a:t>
            </a:r>
            <a:r>
              <a:rPr lang="en-US" altLang="en-US" sz="2400"/>
              <a:t> sender won</a:t>
            </a:r>
            <a:r>
              <a:rPr lang="ja-JP" altLang="en-US" sz="2400"/>
              <a:t>’</a:t>
            </a:r>
            <a:r>
              <a:rPr lang="en-US" altLang="ja-JP" sz="2400"/>
              <a:t>t overwhelm receiver </a:t>
            </a:r>
          </a:p>
          <a:p>
            <a:r>
              <a:rPr lang="en-US" altLang="en-US" sz="2400" i="1">
                <a:solidFill>
                  <a:srgbClr val="CC0000"/>
                </a:solidFill>
              </a:rPr>
              <a:t>congestion control:</a:t>
            </a:r>
            <a:r>
              <a:rPr lang="en-US" altLang="en-US" sz="2400"/>
              <a:t> throttle sender when network overloaded</a:t>
            </a:r>
          </a:p>
          <a:p>
            <a:r>
              <a:rPr lang="en-US" altLang="en-US" sz="2400" i="1">
                <a:solidFill>
                  <a:srgbClr val="CC0000"/>
                </a:solidFill>
              </a:rPr>
              <a:t>does not provide:</a:t>
            </a:r>
            <a:r>
              <a:rPr lang="en-US" altLang="en-US" sz="2400"/>
              <a:t> timing, minimum throughput guarantee, security</a:t>
            </a:r>
          </a:p>
          <a:p>
            <a:r>
              <a:rPr lang="en-US" altLang="en-US" sz="2400" i="1">
                <a:solidFill>
                  <a:srgbClr val="CC0000"/>
                </a:solidFill>
              </a:rPr>
              <a:t>connection-oriented:</a:t>
            </a:r>
            <a:r>
              <a:rPr lang="en-US" altLang="en-US" sz="2400"/>
              <a:t> setup required between client and server processes</a:t>
            </a:r>
          </a:p>
          <a:p>
            <a:pPr>
              <a:lnSpc>
                <a:spcPct val="75000"/>
              </a:lnSpc>
            </a:pPr>
            <a:endParaRPr lang="en-US" altLang="en-US"/>
          </a:p>
        </p:txBody>
      </p:sp>
      <p:sp>
        <p:nvSpPr>
          <p:cNvPr id="76805" name="Rectangle 4">
            <a:extLst>
              <a:ext uri="{FF2B5EF4-FFF2-40B4-BE49-F238E27FC236}">
                <a16:creationId xmlns:a16="http://schemas.microsoft.com/office/drawing/2014/main" id="{D4928AD3-EDB8-4475-A1A5-2545DB88A0AC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4733925" y="1484313"/>
            <a:ext cx="3667125" cy="4648200"/>
          </a:xfrm>
        </p:spPr>
        <p:txBody>
          <a:bodyPr>
            <a:normAutofit fontScale="92500" lnSpcReduction="10000"/>
          </a:bodyPr>
          <a:lstStyle/>
          <a:p>
            <a:pPr>
              <a:buFont typeface="Wingdings" charset="0"/>
              <a:buNone/>
              <a:defRPr/>
            </a:pPr>
            <a:r>
              <a:rPr lang="en-US" i="1" dirty="0">
                <a:solidFill>
                  <a:srgbClr val="000099"/>
                </a:solidFill>
                <a:latin typeface="Gill Sans MT" charset="0"/>
                <a:ea typeface="ＭＳ Ｐゴシック" charset="0"/>
              </a:rPr>
              <a:t>UDP service: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i="1" dirty="0">
                <a:solidFill>
                  <a:srgbClr val="CC0000"/>
                </a:solidFill>
                <a:latin typeface="Gill Sans MT" charset="0"/>
                <a:ea typeface="ＭＳ Ｐゴシック" charset="0"/>
              </a:rPr>
              <a:t>unreliable data transfer</a:t>
            </a:r>
            <a:r>
              <a:rPr lang="en-US" sz="2400" dirty="0">
                <a:latin typeface="Gill Sans MT" charset="0"/>
                <a:ea typeface="ＭＳ Ｐゴシック" charset="0"/>
              </a:rPr>
              <a:t> between sending and receiving process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i="1" dirty="0">
                <a:solidFill>
                  <a:srgbClr val="CC0000"/>
                </a:solidFill>
                <a:latin typeface="Gill Sans MT" charset="0"/>
                <a:ea typeface="ＭＳ Ｐゴシック" charset="0"/>
              </a:rPr>
              <a:t>does not provide:</a:t>
            </a:r>
            <a:r>
              <a:rPr lang="en-US" sz="2400" dirty="0">
                <a:latin typeface="Gill Sans MT" charset="0"/>
                <a:ea typeface="ＭＳ Ｐゴシック" charset="0"/>
              </a:rPr>
              <a:t> reliability, flow control, congestion control, timing, throughput guarantee, security, or connection setup, </a:t>
            </a:r>
          </a:p>
          <a:p>
            <a:pPr>
              <a:buFont typeface="Wingdings" charset="2"/>
              <a:buChar char="§"/>
              <a:defRPr/>
            </a:pPr>
            <a:endParaRPr lang="en-US" sz="2400" dirty="0">
              <a:latin typeface="Gill Sans MT" charset="0"/>
              <a:ea typeface="ＭＳ Ｐゴシック" charset="0"/>
            </a:endParaRPr>
          </a:p>
          <a:p>
            <a:pPr>
              <a:buFont typeface="Wingdings" charset="0"/>
              <a:buNone/>
              <a:defRPr/>
            </a:pPr>
            <a:r>
              <a:rPr lang="en-US" sz="2400" u="sng" dirty="0">
                <a:solidFill>
                  <a:srgbClr val="CC0000"/>
                </a:solidFill>
                <a:latin typeface="Gill Sans MT" charset="0"/>
                <a:ea typeface="ＭＳ Ｐゴシック" charset="0"/>
              </a:rPr>
              <a:t>Q:</a:t>
            </a:r>
            <a:r>
              <a:rPr lang="en-US" sz="2400" dirty="0">
                <a:latin typeface="Gill Sans MT" charset="0"/>
                <a:ea typeface="ＭＳ Ｐゴシック" charset="0"/>
              </a:rPr>
              <a:t> why bother?  Why is there a UDP?</a:t>
            </a:r>
          </a:p>
        </p:txBody>
      </p:sp>
      <p:pic>
        <p:nvPicPr>
          <p:cNvPr id="60422" name="Picture 11" descr="underline_base">
            <a:extLst>
              <a:ext uri="{FF2B5EF4-FFF2-40B4-BE49-F238E27FC236}">
                <a16:creationId xmlns:a16="http://schemas.microsoft.com/office/drawing/2014/main" id="{DE0A120A-9FDF-4B43-92DB-CC2B0C5E7549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1638" y="944563"/>
            <a:ext cx="73136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5A05844-07CC-4A27-832D-7BC6ADF75DE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E9223-05CF-4202-A888-82E060FB986B}" type="slidenum">
              <a:rPr lang="en-US" altLang="en-US" smtClean="0"/>
              <a:pPr/>
              <a:t>15</a:t>
            </a:fld>
            <a:endParaRPr lang="en-US" altLang="en-US" dirty="0"/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8" name="Rectangle 2">
            <a:extLst>
              <a:ext uri="{FF2B5EF4-FFF2-40B4-BE49-F238E27FC236}">
                <a16:creationId xmlns:a16="http://schemas.microsoft.com/office/drawing/2014/main" id="{3AC83892-7ACB-4D3F-A908-40A50EA65CD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15900" y="261938"/>
            <a:ext cx="8747125" cy="838200"/>
          </a:xfrm>
        </p:spPr>
        <p:txBody>
          <a:bodyPr/>
          <a:lstStyle/>
          <a:p>
            <a:r>
              <a:rPr lang="en-US" altLang="en-US" sz="3200"/>
              <a:t>Internet apps:  application, transport protocols</a:t>
            </a:r>
            <a:endParaRPr lang="en-US" altLang="en-US"/>
          </a:p>
        </p:txBody>
      </p:sp>
      <p:pic>
        <p:nvPicPr>
          <p:cNvPr id="62467" name="Picture 18" descr="underline_base">
            <a:extLst>
              <a:ext uri="{FF2B5EF4-FFF2-40B4-BE49-F238E27FC236}">
                <a16:creationId xmlns:a16="http://schemas.microsoft.com/office/drawing/2014/main" id="{AD3DFCB7-3C24-4C57-9111-82648D27570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9875" y="876300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469" name="Text Box 3">
            <a:extLst>
              <a:ext uri="{FF2B5EF4-FFF2-40B4-BE49-F238E27FC236}">
                <a16:creationId xmlns:a16="http://schemas.microsoft.com/office/drawing/2014/main" id="{9489F1B6-C49C-4F89-9E7E-7CD36F51E4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900" y="1773238"/>
            <a:ext cx="2806700" cy="320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/>
              <a:t>application</a:t>
            </a:r>
            <a:endParaRPr lang="en-US" altLang="en-US"/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endParaRPr lang="en-US" altLang="en-US"/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e-mail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remote terminal access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Web 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file transfer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streaming multimedia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endParaRPr lang="en-US" altLang="en-US"/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Internet telephony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62470" name="Text Box 4">
            <a:extLst>
              <a:ext uri="{FF2B5EF4-FFF2-40B4-BE49-F238E27FC236}">
                <a16:creationId xmlns:a16="http://schemas.microsoft.com/office/drawing/2014/main" id="{ECFEA186-528E-44B6-B9D3-ACE37B1CB2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1988" y="1458913"/>
            <a:ext cx="2820987" cy="344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/>
              <a:t>application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/>
              <a:t>layer protocol</a:t>
            </a:r>
            <a:endParaRPr lang="en-US" altLang="en-US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SMTP [RFC 2821]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Telnet [RFC 854]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HTTP [RFC 2616]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FTP [RFC 959]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HTTP (e.g., YouTube), </a:t>
            </a:r>
            <a:br>
              <a:rPr lang="en-US" altLang="en-US"/>
            </a:br>
            <a:r>
              <a:rPr lang="en-US" altLang="en-US"/>
              <a:t>RTP [RFC 1889]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SIP, RTP, proprietary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(e.g., Skype)</a:t>
            </a: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62471" name="Text Box 5">
            <a:extLst>
              <a:ext uri="{FF2B5EF4-FFF2-40B4-BE49-F238E27FC236}">
                <a16:creationId xmlns:a16="http://schemas.microsoft.com/office/drawing/2014/main" id="{A11E796D-B94D-4E6D-B9FA-DB4679AB6C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30913" y="1477963"/>
            <a:ext cx="2624137" cy="344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/>
              <a:t>underlying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/>
              <a:t>transport protocol</a:t>
            </a:r>
            <a:endParaRPr lang="en-US" altLang="en-US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TCP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TCP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TCP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TCP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TCP or UDP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TCP or UDP</a:t>
            </a:r>
          </a:p>
        </p:txBody>
      </p:sp>
      <p:sp>
        <p:nvSpPr>
          <p:cNvPr id="62472" name="Line 7">
            <a:extLst>
              <a:ext uri="{FF2B5EF4-FFF2-40B4-BE49-F238E27FC236}">
                <a16:creationId xmlns:a16="http://schemas.microsoft.com/office/drawing/2014/main" id="{54DD604E-7052-494E-B660-1A8BBC6B143B}"/>
              </a:ext>
            </a:extLst>
          </p:cNvPr>
          <p:cNvSpPr>
            <a:spLocks noChangeShapeType="1"/>
          </p:cNvSpPr>
          <p:nvPr/>
        </p:nvSpPr>
        <p:spPr bwMode="auto">
          <a:xfrm>
            <a:off x="1071563" y="2152650"/>
            <a:ext cx="7334250" cy="9525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73" name="Line 8">
            <a:extLst>
              <a:ext uri="{FF2B5EF4-FFF2-40B4-BE49-F238E27FC236}">
                <a16:creationId xmlns:a16="http://schemas.microsoft.com/office/drawing/2014/main" id="{866BEC2F-F2FA-487B-A35C-49B8E215A17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23938" y="2743200"/>
            <a:ext cx="73247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74" name="Line 9">
            <a:extLst>
              <a:ext uri="{FF2B5EF4-FFF2-40B4-BE49-F238E27FC236}">
                <a16:creationId xmlns:a16="http://schemas.microsoft.com/office/drawing/2014/main" id="{BD074562-0E4C-4380-929F-1D949A3977D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44575" y="3038475"/>
            <a:ext cx="7296150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75" name="Line 10">
            <a:extLst>
              <a:ext uri="{FF2B5EF4-FFF2-40B4-BE49-F238E27FC236}">
                <a16:creationId xmlns:a16="http://schemas.microsoft.com/office/drawing/2014/main" id="{ABD89E7B-75C1-4EC6-B4EF-378358202C3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42988" y="3333750"/>
            <a:ext cx="7277100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76" name="Line 11">
            <a:extLst>
              <a:ext uri="{FF2B5EF4-FFF2-40B4-BE49-F238E27FC236}">
                <a16:creationId xmlns:a16="http://schemas.microsoft.com/office/drawing/2014/main" id="{46203297-630F-4CAD-B10C-CF892508C5B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73150" y="3657600"/>
            <a:ext cx="7258050" cy="9525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77" name="Line 12">
            <a:extLst>
              <a:ext uri="{FF2B5EF4-FFF2-40B4-BE49-F238E27FC236}">
                <a16:creationId xmlns:a16="http://schemas.microsoft.com/office/drawing/2014/main" id="{38274EC8-7DE3-46D9-AC5C-A8977DA3579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14413" y="4257675"/>
            <a:ext cx="7315200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78" name="Line 14">
            <a:extLst>
              <a:ext uri="{FF2B5EF4-FFF2-40B4-BE49-F238E27FC236}">
                <a16:creationId xmlns:a16="http://schemas.microsoft.com/office/drawing/2014/main" id="{E5DAE8DF-023A-4438-B01A-4120C154387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39788" y="4881563"/>
            <a:ext cx="734377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E11DD3B-A55E-46D7-AD61-8243E5B52CB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7C460B-0BE9-486A-B95F-8330972F6AFC}" type="slidenum">
              <a:rPr lang="en-US" altLang="en-US" smtClean="0"/>
              <a:pPr/>
              <a:t>16</a:t>
            </a:fld>
            <a:endParaRPr lang="en-US" altLang="en-US" dirty="0"/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3" name="Title 1">
            <a:extLst>
              <a:ext uri="{FF2B5EF4-FFF2-40B4-BE49-F238E27FC236}">
                <a16:creationId xmlns:a16="http://schemas.microsoft.com/office/drawing/2014/main" id="{4AA39B39-E44F-48BB-A2EE-1068A9CD7D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5800" y="484632"/>
            <a:ext cx="7772400" cy="729806"/>
          </a:xfrm>
        </p:spPr>
        <p:txBody>
          <a:bodyPr/>
          <a:lstStyle/>
          <a:p>
            <a:pPr algn="ctr"/>
            <a:r>
              <a:rPr lang="en-US" altLang="en-US" sz="3600" dirty="0"/>
              <a:t>Securing TCP</a:t>
            </a:r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B04FF6AB-073E-4EFD-B76C-72252B5D281A}"/>
              </a:ext>
            </a:extLst>
          </p:cNvPr>
          <p:cNvSpPr>
            <a:spLocks noGrp="1"/>
          </p:cNvSpPr>
          <p:nvPr>
            <p:ph sz="half" idx="1"/>
          </p:nvPr>
        </p:nvSpPr>
        <p:spPr/>
        <p:txBody>
          <a:bodyPr>
            <a:normAutofit fontScale="92500" lnSpcReduction="10000"/>
          </a:bodyPr>
          <a:lstStyle/>
          <a:p>
            <a:pPr>
              <a:buFont typeface="Wingdings" panose="05000000000000000000" pitchFamily="2" charset="2"/>
              <a:buNone/>
              <a:defRPr/>
            </a:pPr>
            <a:r>
              <a:rPr lang="en-US" dirty="0">
                <a:solidFill>
                  <a:schemeClr val="accent6">
                    <a:lumMod val="75000"/>
                  </a:schemeClr>
                </a:solidFill>
                <a:ea typeface="ＭＳ Ｐゴシック" charset="0"/>
              </a:rPr>
              <a:t>TCP &amp; UDP </a:t>
            </a:r>
          </a:p>
          <a:p>
            <a:pPr marL="233363" indent="-233363">
              <a:lnSpc>
                <a:spcPct val="100000"/>
              </a:lnSpc>
              <a:buFont typeface="Wingdings" charset="2"/>
              <a:buChar char="§"/>
              <a:defRPr/>
            </a:pPr>
            <a:r>
              <a:rPr lang="en-US" sz="2400" dirty="0">
                <a:ea typeface="ＭＳ Ｐゴシック" charset="0"/>
              </a:rPr>
              <a:t>no encryption</a:t>
            </a:r>
          </a:p>
          <a:p>
            <a:pPr marL="233363" indent="-233363">
              <a:lnSpc>
                <a:spcPct val="100000"/>
              </a:lnSpc>
              <a:buFont typeface="Wingdings" charset="2"/>
              <a:buChar char="§"/>
              <a:defRPr/>
            </a:pPr>
            <a:r>
              <a:rPr lang="en-US" sz="2400" dirty="0">
                <a:ea typeface="ＭＳ Ｐゴシック" charset="0"/>
              </a:rPr>
              <a:t>cleartext passwds sent into socket traverse Internet  in cleartext</a:t>
            </a:r>
          </a:p>
          <a:p>
            <a:pPr marL="0" indent="0">
              <a:buFont typeface="Wingdings" charset="2"/>
              <a:buNone/>
              <a:defRPr/>
            </a:pPr>
            <a:r>
              <a:rPr lang="en-US" dirty="0">
                <a:solidFill>
                  <a:schemeClr val="accent6">
                    <a:lumMod val="75000"/>
                  </a:schemeClr>
                </a:solidFill>
                <a:ea typeface="ＭＳ Ｐゴシック" charset="0"/>
              </a:rPr>
              <a:t>SSL</a:t>
            </a:r>
            <a:r>
              <a:rPr lang="en-US" dirty="0">
                <a:ea typeface="ＭＳ Ｐゴシック" charset="0"/>
              </a:rPr>
              <a:t> </a:t>
            </a:r>
          </a:p>
          <a:p>
            <a:pPr marL="233363" indent="-233363">
              <a:lnSpc>
                <a:spcPct val="100000"/>
              </a:lnSpc>
              <a:buFont typeface="Wingdings" charset="2"/>
              <a:buChar char="§"/>
              <a:defRPr/>
            </a:pPr>
            <a:r>
              <a:rPr lang="en-US" sz="2400" dirty="0">
                <a:ea typeface="ＭＳ Ｐゴシック" charset="0"/>
              </a:rPr>
              <a:t>provides encrypted TCP connection</a:t>
            </a:r>
          </a:p>
          <a:p>
            <a:pPr marL="233363" indent="-233363">
              <a:lnSpc>
                <a:spcPct val="100000"/>
              </a:lnSpc>
              <a:buFont typeface="Wingdings" charset="2"/>
              <a:buChar char="§"/>
              <a:defRPr/>
            </a:pPr>
            <a:r>
              <a:rPr lang="en-US" sz="2400" dirty="0">
                <a:ea typeface="ＭＳ Ｐゴシック" charset="0"/>
              </a:rPr>
              <a:t>data integrity</a:t>
            </a:r>
          </a:p>
          <a:p>
            <a:pPr marL="233363" indent="-233363">
              <a:lnSpc>
                <a:spcPct val="100000"/>
              </a:lnSpc>
              <a:buFont typeface="Wingdings" charset="2"/>
              <a:buChar char="§"/>
              <a:defRPr/>
            </a:pPr>
            <a:r>
              <a:rPr lang="en-US" sz="2400" dirty="0">
                <a:ea typeface="ＭＳ Ｐゴシック" charset="0"/>
              </a:rPr>
              <a:t>end-point authentication</a:t>
            </a:r>
          </a:p>
        </p:txBody>
      </p:sp>
      <p:sp>
        <p:nvSpPr>
          <p:cNvPr id="80899" name="Content Placeholder 7">
            <a:extLst>
              <a:ext uri="{FF2B5EF4-FFF2-40B4-BE49-F238E27FC236}">
                <a16:creationId xmlns:a16="http://schemas.microsoft.com/office/drawing/2014/main" id="{2AA7805E-8B16-4903-BB99-AB24FDB5BFDB}"/>
              </a:ext>
            </a:extLst>
          </p:cNvPr>
          <p:cNvSpPr>
            <a:spLocks noGrp="1"/>
          </p:cNvSpPr>
          <p:nvPr>
            <p:ph sz="half" idx="2"/>
          </p:nvPr>
        </p:nvSpPr>
        <p:spPr/>
        <p:txBody>
          <a:bodyPr>
            <a:normAutofit fontScale="92500" lnSpcReduction="10000"/>
          </a:bodyPr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>
                <a:solidFill>
                  <a:srgbClr val="22228B"/>
                </a:solidFill>
              </a:rPr>
              <a:t>SSL is at app layer</a:t>
            </a:r>
          </a:p>
          <a:p>
            <a:pPr>
              <a:lnSpc>
                <a:spcPct val="100000"/>
              </a:lnSpc>
            </a:pPr>
            <a:r>
              <a:rPr lang="en-US" altLang="en-US" sz="2400"/>
              <a:t>apps use SSL libraries, that </a:t>
            </a:r>
            <a:r>
              <a:rPr lang="ja-JP" altLang="en-US" sz="2400"/>
              <a:t>“</a:t>
            </a:r>
            <a:r>
              <a:rPr lang="en-US" altLang="ja-JP" sz="2400"/>
              <a:t>talk</a:t>
            </a:r>
            <a:r>
              <a:rPr lang="ja-JP" altLang="en-US" sz="2400"/>
              <a:t>”</a:t>
            </a:r>
            <a:r>
              <a:rPr lang="en-US" altLang="ja-JP" sz="2400"/>
              <a:t> to TCP</a:t>
            </a:r>
          </a:p>
          <a:p>
            <a:pPr>
              <a:buFont typeface="Wingdings" panose="05000000000000000000" pitchFamily="2" charset="2"/>
              <a:buNone/>
            </a:pPr>
            <a:r>
              <a:rPr lang="en-US" altLang="en-US">
                <a:solidFill>
                  <a:srgbClr val="22228B"/>
                </a:solidFill>
              </a:rPr>
              <a:t>SSL socket API</a:t>
            </a:r>
          </a:p>
          <a:p>
            <a:pPr marL="233363" lvl="1" indent="-233363">
              <a:lnSpc>
                <a:spcPct val="100000"/>
              </a:lnSpc>
              <a:buFont typeface="Wingdings" panose="05000000000000000000" pitchFamily="2" charset="2"/>
              <a:buChar char="§"/>
            </a:pPr>
            <a:r>
              <a:rPr lang="en-US" altLang="en-US"/>
              <a:t>cleartext passwords sent into socket traverse Internet  encrypted </a:t>
            </a:r>
          </a:p>
          <a:p>
            <a:pPr marL="233363" lvl="1" indent="-233363">
              <a:lnSpc>
                <a:spcPct val="100000"/>
              </a:lnSpc>
              <a:buFont typeface="Wingdings" panose="05000000000000000000" pitchFamily="2" charset="2"/>
              <a:buChar char="§"/>
            </a:pPr>
            <a:r>
              <a:rPr lang="en-US" altLang="en-US"/>
              <a:t>see Chapter 8</a:t>
            </a:r>
          </a:p>
          <a:p>
            <a:pPr marL="233363" lvl="1" indent="-233363"/>
            <a:endParaRPr lang="en-US" altLang="en-US"/>
          </a:p>
          <a:p>
            <a:endParaRPr lang="en-US" altLang="en-US"/>
          </a:p>
        </p:txBody>
      </p:sp>
      <p:pic>
        <p:nvPicPr>
          <p:cNvPr id="64518" name="Picture 351" descr="underline_base">
            <a:extLst>
              <a:ext uri="{FF2B5EF4-FFF2-40B4-BE49-F238E27FC236}">
                <a16:creationId xmlns:a16="http://schemas.microsoft.com/office/drawing/2014/main" id="{2AC1B56C-47D2-4456-9EF0-271AF51A7C65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7347" y="1030288"/>
            <a:ext cx="28257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71B678A-73DA-4D31-BE05-6564A9B897A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E9223-05CF-4202-A888-82E060FB986B}" type="slidenum">
              <a:rPr lang="en-US" altLang="en-US" smtClean="0"/>
              <a:pPr/>
              <a:t>17</a:t>
            </a:fld>
            <a:endParaRPr lang="en-US" altLang="en-US" dirty="0"/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537" name="Picture 11" descr="underline_base">
            <a:extLst>
              <a:ext uri="{FF2B5EF4-FFF2-40B4-BE49-F238E27FC236}">
                <a16:creationId xmlns:a16="http://schemas.microsoft.com/office/drawing/2014/main" id="{47FF488A-43F5-41C0-9310-E0AE22F7A62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426" y="1224505"/>
            <a:ext cx="4113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5540" name="Rectangle 2">
            <a:extLst>
              <a:ext uri="{FF2B5EF4-FFF2-40B4-BE49-F238E27FC236}">
                <a16:creationId xmlns:a16="http://schemas.microsoft.com/office/drawing/2014/main" id="{5377C7A7-13B8-4D9F-A219-CABAAD3A3F9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484632"/>
            <a:ext cx="7772400" cy="1045315"/>
          </a:xfrm>
        </p:spPr>
        <p:txBody>
          <a:bodyPr/>
          <a:lstStyle/>
          <a:p>
            <a:r>
              <a:rPr lang="en-US" altLang="en-US" dirty="0"/>
              <a:t>Chapter 2: outline</a:t>
            </a:r>
          </a:p>
        </p:txBody>
      </p:sp>
      <p:sp>
        <p:nvSpPr>
          <p:cNvPr id="50180" name="Rectangle 3">
            <a:extLst>
              <a:ext uri="{FF2B5EF4-FFF2-40B4-BE49-F238E27FC236}">
                <a16:creationId xmlns:a16="http://schemas.microsoft.com/office/drawing/2014/main" id="{BA2AA67A-A418-4542-AF99-C3D9B4C498E7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2.1 principles of network applications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solidFill>
                  <a:srgbClr val="CC0000"/>
                </a:solidFill>
                <a:latin typeface="Gill Sans MT" charset="0"/>
                <a:ea typeface="ＭＳ Ｐゴシック" charset="0"/>
              </a:rPr>
              <a:t>2.2 Web and HTTP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2.3 electronic mail</a:t>
            </a:r>
          </a:p>
          <a:p>
            <a:pPr marL="738188" lvl="1" indent="-287338">
              <a:lnSpc>
                <a:spcPct val="100000"/>
              </a:lnSpc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SMTP, POP3, IMAP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2.4 DNS</a:t>
            </a:r>
          </a:p>
          <a:p>
            <a:pPr marL="457200" indent="-457200">
              <a:buFont typeface="Wingdings" charset="2"/>
              <a:buChar char="§"/>
              <a:defRPr/>
            </a:pPr>
            <a:endParaRPr lang="en-US" sz="2400" dirty="0">
              <a:latin typeface="Gill Sans MT" charset="0"/>
              <a:ea typeface="ＭＳ Ｐゴシック" charset="0"/>
            </a:endParaRPr>
          </a:p>
        </p:txBody>
      </p:sp>
      <p:sp>
        <p:nvSpPr>
          <p:cNvPr id="65542" name="Rectangle 4">
            <a:extLst>
              <a:ext uri="{FF2B5EF4-FFF2-40B4-BE49-F238E27FC236}">
                <a16:creationId xmlns:a16="http://schemas.microsoft.com/office/drawing/2014/main" id="{FAD3D0CA-27CA-4990-82D5-E7AD78217DE7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4673600" y="1600200"/>
            <a:ext cx="3876675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/>
              <a:t>2.5 P2P applications</a:t>
            </a:r>
          </a:p>
          <a:p>
            <a:pPr marL="512763" indent="-512763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/>
              <a:t>2.6 video streaming and content distribution networks</a:t>
            </a:r>
          </a:p>
          <a:p>
            <a:pPr marL="512763" indent="-512763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/>
              <a:t>2.7 socket programming with UDP and TCP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0D70B21-5653-40FF-B3E1-377D19E7A7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E9223-05CF-4202-A888-82E060FB986B}" type="slidenum">
              <a:rPr lang="en-US" altLang="en-US" smtClean="0"/>
              <a:pPr/>
              <a:t>18</a:t>
            </a:fld>
            <a:endParaRPr lang="en-US" altLang="en-US" dirty="0"/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7" name="Rectangle 2">
            <a:extLst>
              <a:ext uri="{FF2B5EF4-FFF2-40B4-BE49-F238E27FC236}">
                <a16:creationId xmlns:a16="http://schemas.microsoft.com/office/drawing/2014/main" id="{211196B3-6DBA-492D-92AE-D0531437FCB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00050" y="201613"/>
            <a:ext cx="7772400" cy="892175"/>
          </a:xfrm>
        </p:spPr>
        <p:txBody>
          <a:bodyPr/>
          <a:lstStyle/>
          <a:p>
            <a:r>
              <a:rPr lang="en-US" altLang="en-US"/>
              <a:t>Web and HTTP</a:t>
            </a:r>
          </a:p>
        </p:txBody>
      </p:sp>
      <p:sp>
        <p:nvSpPr>
          <p:cNvPr id="67588" name="Rectangle 3">
            <a:extLst>
              <a:ext uri="{FF2B5EF4-FFF2-40B4-BE49-F238E27FC236}">
                <a16:creationId xmlns:a16="http://schemas.microsoft.com/office/drawing/2014/main" id="{38290FEA-7E45-4900-8BD3-A85A6F1FC229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533400" y="1360488"/>
            <a:ext cx="7772400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sz="3200" i="1"/>
              <a:t>First, a review…</a:t>
            </a:r>
          </a:p>
          <a:p>
            <a:r>
              <a:rPr lang="en-US" altLang="en-US" i="1">
                <a:solidFill>
                  <a:srgbClr val="CC0000"/>
                </a:solidFill>
              </a:rPr>
              <a:t>web page</a:t>
            </a:r>
            <a:r>
              <a:rPr lang="en-US" altLang="en-US"/>
              <a:t> consists of </a:t>
            </a:r>
            <a:r>
              <a:rPr lang="en-US" altLang="en-US" i="1">
                <a:solidFill>
                  <a:srgbClr val="CC0000"/>
                </a:solidFill>
              </a:rPr>
              <a:t>objects</a:t>
            </a:r>
          </a:p>
          <a:p>
            <a:r>
              <a:rPr lang="en-US" altLang="en-US"/>
              <a:t>object can be HTML file, JPEG image, Java applet, audio file,…</a:t>
            </a:r>
          </a:p>
          <a:p>
            <a:r>
              <a:rPr lang="en-US" altLang="en-US"/>
              <a:t>web page consists of </a:t>
            </a:r>
            <a:r>
              <a:rPr lang="en-US" altLang="en-US" i="1">
                <a:solidFill>
                  <a:srgbClr val="CC0000"/>
                </a:solidFill>
              </a:rPr>
              <a:t>base HTML-file</a:t>
            </a:r>
            <a:r>
              <a:rPr lang="en-US" altLang="en-US"/>
              <a:t> which includes </a:t>
            </a:r>
            <a:r>
              <a:rPr lang="en-US" altLang="en-US" i="1">
                <a:solidFill>
                  <a:srgbClr val="CC0000"/>
                </a:solidFill>
              </a:rPr>
              <a:t>several referenced objects</a:t>
            </a:r>
          </a:p>
          <a:p>
            <a:r>
              <a:rPr lang="en-US" altLang="en-US"/>
              <a:t>each object is addressable by a </a:t>
            </a:r>
            <a:r>
              <a:rPr lang="en-US" altLang="en-US" i="1">
                <a:solidFill>
                  <a:srgbClr val="CC0000"/>
                </a:solidFill>
              </a:rPr>
              <a:t>URL, </a:t>
            </a:r>
            <a:r>
              <a:rPr lang="en-US" altLang="en-US"/>
              <a:t>e.g.,</a:t>
            </a:r>
          </a:p>
          <a:p>
            <a:pPr>
              <a:buFont typeface="Wingdings" panose="05000000000000000000" pitchFamily="2" charset="2"/>
              <a:buNone/>
            </a:pPr>
            <a:endParaRPr lang="en-US" altLang="en-US"/>
          </a:p>
        </p:txBody>
      </p:sp>
      <p:grpSp>
        <p:nvGrpSpPr>
          <p:cNvPr id="67589" name="Group 10">
            <a:extLst>
              <a:ext uri="{FF2B5EF4-FFF2-40B4-BE49-F238E27FC236}">
                <a16:creationId xmlns:a16="http://schemas.microsoft.com/office/drawing/2014/main" id="{AF36840C-EC78-46B5-BB1B-1C2523FFA560}"/>
              </a:ext>
            </a:extLst>
          </p:cNvPr>
          <p:cNvGrpSpPr>
            <a:grpSpLocks/>
          </p:cNvGrpSpPr>
          <p:nvPr/>
        </p:nvGrpSpPr>
        <p:grpSpPr bwMode="auto">
          <a:xfrm>
            <a:off x="1201738" y="4486275"/>
            <a:ext cx="6835775" cy="1144588"/>
            <a:chOff x="788" y="2955"/>
            <a:chExt cx="4306" cy="721"/>
          </a:xfrm>
        </p:grpSpPr>
        <p:sp>
          <p:nvSpPr>
            <p:cNvPr id="67591" name="Text Box 5">
              <a:extLst>
                <a:ext uri="{FF2B5EF4-FFF2-40B4-BE49-F238E27FC236}">
                  <a16:creationId xmlns:a16="http://schemas.microsoft.com/office/drawing/2014/main" id="{8D8FCA68-1990-4324-B095-90DE7F8293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8" y="2955"/>
              <a:ext cx="4188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latin typeface="Courier New" panose="02070309020205020404" pitchFamily="49" charset="0"/>
                </a:rPr>
                <a:t>www.someschool.edu/someDept/pic.gif</a:t>
              </a:r>
            </a:p>
          </p:txBody>
        </p:sp>
        <p:sp>
          <p:nvSpPr>
            <p:cNvPr id="67592" name="AutoShape 6">
              <a:extLst>
                <a:ext uri="{FF2B5EF4-FFF2-40B4-BE49-F238E27FC236}">
                  <a16:creationId xmlns:a16="http://schemas.microsoft.com/office/drawing/2014/main" id="{5921E089-7DF0-45AE-A28A-8AC1F191074C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1821" y="2281"/>
              <a:ext cx="57" cy="2083"/>
            </a:xfrm>
            <a:prstGeom prst="leftBrace">
              <a:avLst>
                <a:gd name="adj1" fmla="val 304532"/>
                <a:gd name="adj2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>
                <a:latin typeface="Comic Sans MS" panose="030F0702030302020204" pitchFamily="66" charset="0"/>
              </a:endParaRPr>
            </a:p>
          </p:txBody>
        </p:sp>
        <p:sp>
          <p:nvSpPr>
            <p:cNvPr id="67593" name="AutoShape 7">
              <a:extLst>
                <a:ext uri="{FF2B5EF4-FFF2-40B4-BE49-F238E27FC236}">
                  <a16:creationId xmlns:a16="http://schemas.microsoft.com/office/drawing/2014/main" id="{E95D8FDE-397A-4269-BBF9-F12A1FDBEC54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024" y="2277"/>
              <a:ext cx="57" cy="2083"/>
            </a:xfrm>
            <a:prstGeom prst="leftBrace">
              <a:avLst>
                <a:gd name="adj1" fmla="val 304532"/>
                <a:gd name="adj2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>
                <a:latin typeface="Comic Sans MS" panose="030F0702030302020204" pitchFamily="66" charset="0"/>
              </a:endParaRPr>
            </a:p>
          </p:txBody>
        </p:sp>
        <p:sp>
          <p:nvSpPr>
            <p:cNvPr id="67594" name="Text Box 8">
              <a:extLst>
                <a:ext uri="{FF2B5EF4-FFF2-40B4-BE49-F238E27FC236}">
                  <a16:creationId xmlns:a16="http://schemas.microsoft.com/office/drawing/2014/main" id="{D19261A9-392D-412C-9B69-D8CBDE786E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9" y="3388"/>
              <a:ext cx="1013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/>
                <a:t>host name</a:t>
              </a:r>
            </a:p>
          </p:txBody>
        </p:sp>
        <p:sp>
          <p:nvSpPr>
            <p:cNvPr id="67595" name="Text Box 9">
              <a:extLst>
                <a:ext uri="{FF2B5EF4-FFF2-40B4-BE49-F238E27FC236}">
                  <a16:creationId xmlns:a16="http://schemas.microsoft.com/office/drawing/2014/main" id="{8D46657B-AFB3-4D5A-A5CA-49C445AAF8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85" y="3338"/>
              <a:ext cx="1028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/>
                <a:t>path</a:t>
              </a:r>
              <a:r>
                <a:rPr lang="en-US" altLang="en-US" sz="2400">
                  <a:latin typeface="Comic Sans MS" panose="030F0702030302020204" pitchFamily="66" charset="0"/>
                </a:rPr>
                <a:t> </a:t>
              </a:r>
              <a:r>
                <a:rPr lang="en-US" altLang="en-US" sz="2400"/>
                <a:t>name</a:t>
              </a:r>
            </a:p>
          </p:txBody>
        </p:sp>
      </p:grpSp>
      <p:pic>
        <p:nvPicPr>
          <p:cNvPr id="67590" name="Picture 18" descr="underline_base">
            <a:extLst>
              <a:ext uri="{FF2B5EF4-FFF2-40B4-BE49-F238E27FC236}">
                <a16:creationId xmlns:a16="http://schemas.microsoft.com/office/drawing/2014/main" id="{B3744A76-2B74-4736-95D1-1A06A1005AAA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994" y="897240"/>
            <a:ext cx="4113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D2369972-26AF-43F7-8281-53E0325EE9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AEA5A4-A77B-432A-8A46-3CBB382F5B95}" type="slidenum">
              <a:rPr lang="en-US" altLang="en-US" smtClean="0"/>
              <a:pPr/>
              <a:t>19</a:t>
            </a:fld>
            <a:endParaRPr lang="en-US" altLang="en-US" dirty="0"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93" name="Picture 11" descr="underline_base">
            <a:extLst>
              <a:ext uri="{FF2B5EF4-FFF2-40B4-BE49-F238E27FC236}">
                <a16:creationId xmlns:a16="http://schemas.microsoft.com/office/drawing/2014/main" id="{B5A84451-4143-48AF-8EB0-3C8777D1FFE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68738" y="1124965"/>
            <a:ext cx="4113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796" name="Rectangle 2">
            <a:extLst>
              <a:ext uri="{FF2B5EF4-FFF2-40B4-BE49-F238E27FC236}">
                <a16:creationId xmlns:a16="http://schemas.microsoft.com/office/drawing/2014/main" id="{C98DFEFC-F077-4778-8C3F-43BC055FA7A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484632"/>
            <a:ext cx="7772400" cy="813370"/>
          </a:xfrm>
        </p:spPr>
        <p:txBody>
          <a:bodyPr/>
          <a:lstStyle/>
          <a:p>
            <a:pPr algn="ctr"/>
            <a:r>
              <a:rPr lang="en-US" altLang="en-US" dirty="0"/>
              <a:t>Chapter 2: outline</a:t>
            </a:r>
          </a:p>
        </p:txBody>
      </p:sp>
      <p:sp>
        <p:nvSpPr>
          <p:cNvPr id="50180" name="Rectangle 3">
            <a:extLst>
              <a:ext uri="{FF2B5EF4-FFF2-40B4-BE49-F238E27FC236}">
                <a16:creationId xmlns:a16="http://schemas.microsoft.com/office/drawing/2014/main" id="{86CE5FC0-5AAF-4EDA-A335-4C447CDDA4D0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533400" y="2093975"/>
            <a:ext cx="3810000" cy="4165537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solidFill>
                  <a:srgbClr val="CC0000"/>
                </a:solidFill>
                <a:latin typeface="Gill Sans MT" charset="0"/>
                <a:ea typeface="ＭＳ Ｐゴシック" charset="0"/>
              </a:rPr>
              <a:t>2.1 principles of network applications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2.2 Web and HTTP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2.3 electronic mail</a:t>
            </a:r>
          </a:p>
          <a:p>
            <a:pPr marL="738188" lvl="1" indent="-287338">
              <a:lnSpc>
                <a:spcPct val="100000"/>
              </a:lnSpc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SMTP, POP3, IMAP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2.4 DNS</a:t>
            </a:r>
          </a:p>
          <a:p>
            <a:pPr marL="457200" indent="-457200">
              <a:buFont typeface="Wingdings" charset="2"/>
              <a:buChar char="§"/>
              <a:defRPr/>
            </a:pPr>
            <a:endParaRPr lang="en-US" sz="2400" dirty="0">
              <a:latin typeface="Gill Sans MT" charset="0"/>
              <a:ea typeface="ＭＳ Ｐゴシック" charset="0"/>
            </a:endParaRPr>
          </a:p>
        </p:txBody>
      </p:sp>
      <p:sp>
        <p:nvSpPr>
          <p:cNvPr id="33798" name="Rectangle 4">
            <a:extLst>
              <a:ext uri="{FF2B5EF4-FFF2-40B4-BE49-F238E27FC236}">
                <a16:creationId xmlns:a16="http://schemas.microsoft.com/office/drawing/2014/main" id="{B488CCFE-547E-4CEB-B6B7-2995D4F05C83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4343400" y="2143132"/>
            <a:ext cx="4139946" cy="4067221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 dirty="0"/>
              <a:t>2.5 P2P applications</a:t>
            </a:r>
          </a:p>
          <a:p>
            <a:pPr marL="512763" indent="-512763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 dirty="0"/>
              <a:t>2.6 video streaming and content distribution networks</a:t>
            </a:r>
          </a:p>
          <a:p>
            <a:pPr marL="512763" indent="-512763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 dirty="0"/>
              <a:t>2.7 socket programming with UDP and TCP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75792B3-42BA-4A96-8C5C-4BFF26B681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E9223-05CF-4202-A888-82E060FB986B}" type="slidenum">
              <a:rPr lang="en-US" altLang="en-US" smtClean="0"/>
              <a:pPr/>
              <a:t>2</a:t>
            </a:fld>
            <a:endParaRPr lang="en-US" altLang="en-US" dirty="0"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5" name="Rectangle 2">
            <a:extLst>
              <a:ext uri="{FF2B5EF4-FFF2-40B4-BE49-F238E27FC236}">
                <a16:creationId xmlns:a16="http://schemas.microsoft.com/office/drawing/2014/main" id="{05135FCC-2425-4881-9072-D137FE04074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309563"/>
            <a:ext cx="7772400" cy="795337"/>
          </a:xfrm>
        </p:spPr>
        <p:txBody>
          <a:bodyPr/>
          <a:lstStyle/>
          <a:p>
            <a:r>
              <a:rPr lang="en-US" altLang="en-US" sz="4000"/>
              <a:t>HTTP overview</a:t>
            </a:r>
            <a:endParaRPr lang="en-US" altLang="en-US"/>
          </a:p>
        </p:txBody>
      </p:sp>
      <p:sp>
        <p:nvSpPr>
          <p:cNvPr id="86020" name="Rectangle 3">
            <a:extLst>
              <a:ext uri="{FF2B5EF4-FFF2-40B4-BE49-F238E27FC236}">
                <a16:creationId xmlns:a16="http://schemas.microsoft.com/office/drawing/2014/main" id="{193DC48E-3D39-4239-8091-545DB3454E59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533400" y="1489075"/>
            <a:ext cx="3810000" cy="4648200"/>
          </a:xfrm>
        </p:spPr>
        <p:txBody>
          <a:bodyPr/>
          <a:lstStyle/>
          <a:p>
            <a:pPr>
              <a:lnSpc>
                <a:spcPct val="75000"/>
              </a:lnSpc>
              <a:buFont typeface="Wingdings" panose="05000000000000000000" pitchFamily="2" charset="2"/>
              <a:buNone/>
            </a:pPr>
            <a:r>
              <a:rPr lang="en-US" altLang="en-US" dirty="0">
                <a:solidFill>
                  <a:srgbClr val="CC0000"/>
                </a:solidFill>
              </a:rPr>
              <a:t>HTTP: hypertext transfer protocol</a:t>
            </a:r>
          </a:p>
          <a:p>
            <a:pPr>
              <a:lnSpc>
                <a:spcPct val="75000"/>
              </a:lnSpc>
            </a:pPr>
            <a:r>
              <a:rPr lang="en-US" altLang="en-US" sz="2400" dirty="0"/>
              <a:t>Web</a:t>
            </a:r>
            <a:r>
              <a:rPr lang="ja-JP" altLang="en-US" sz="2400" dirty="0"/>
              <a:t>’</a:t>
            </a:r>
            <a:r>
              <a:rPr lang="en-US" altLang="ja-JP" sz="2400" dirty="0"/>
              <a:t>s application layer protocol</a:t>
            </a:r>
          </a:p>
          <a:p>
            <a:pPr>
              <a:lnSpc>
                <a:spcPct val="75000"/>
              </a:lnSpc>
            </a:pPr>
            <a:r>
              <a:rPr lang="en-US" altLang="en-US" sz="2400" dirty="0"/>
              <a:t>client/server model</a:t>
            </a:r>
          </a:p>
          <a:p>
            <a:pPr marL="685800" lvl="1" indent="-228600">
              <a:lnSpc>
                <a:spcPct val="100000"/>
              </a:lnSpc>
            </a:pPr>
            <a:r>
              <a:rPr lang="en-US" altLang="en-US" i="1" dirty="0">
                <a:solidFill>
                  <a:srgbClr val="CC0000"/>
                </a:solidFill>
              </a:rPr>
              <a:t>client</a:t>
            </a:r>
            <a:r>
              <a:rPr lang="en-US" altLang="en-US" i="1" dirty="0">
                <a:solidFill>
                  <a:srgbClr val="FF0000"/>
                </a:solidFill>
              </a:rPr>
              <a:t>:</a:t>
            </a:r>
            <a:r>
              <a:rPr lang="en-US" altLang="en-US" dirty="0"/>
              <a:t> browser that requests, receives, (using HTTP protocol) and </a:t>
            </a:r>
            <a:r>
              <a:rPr lang="ja-JP" altLang="en-US" dirty="0"/>
              <a:t>“</a:t>
            </a:r>
            <a:r>
              <a:rPr lang="en-US" altLang="ja-JP" dirty="0"/>
              <a:t>displays</a:t>
            </a:r>
            <a:r>
              <a:rPr lang="ja-JP" altLang="en-US" dirty="0"/>
              <a:t>”</a:t>
            </a:r>
            <a:r>
              <a:rPr lang="en-US" altLang="ja-JP" dirty="0"/>
              <a:t> Web objects </a:t>
            </a:r>
          </a:p>
          <a:p>
            <a:pPr marL="685800" lvl="1" indent="-228600">
              <a:lnSpc>
                <a:spcPct val="100000"/>
              </a:lnSpc>
            </a:pPr>
            <a:r>
              <a:rPr lang="en-US" altLang="en-US" i="1" dirty="0">
                <a:solidFill>
                  <a:srgbClr val="CC0000"/>
                </a:solidFill>
              </a:rPr>
              <a:t>server:</a:t>
            </a:r>
            <a:r>
              <a:rPr lang="en-US" altLang="en-US" dirty="0"/>
              <a:t> Web server sends (using HTTP protocol) objects in response to requests</a:t>
            </a:r>
          </a:p>
          <a:p>
            <a:pPr>
              <a:lnSpc>
                <a:spcPct val="75000"/>
              </a:lnSpc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sp>
        <p:nvSpPr>
          <p:cNvPr id="69637" name="Text Box 7">
            <a:extLst>
              <a:ext uri="{FF2B5EF4-FFF2-40B4-BE49-F238E27FC236}">
                <a16:creationId xmlns:a16="http://schemas.microsoft.com/office/drawing/2014/main" id="{1021CECD-154D-460D-AA4A-859232ADBA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65650" y="2455863"/>
            <a:ext cx="15843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PC running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Firefox browser</a:t>
            </a:r>
            <a:endParaRPr lang="en-US" altLang="en-US" sz="2400"/>
          </a:p>
        </p:txBody>
      </p:sp>
      <p:sp>
        <p:nvSpPr>
          <p:cNvPr id="69638" name="Text Box 9">
            <a:extLst>
              <a:ext uri="{FF2B5EF4-FFF2-40B4-BE49-F238E27FC236}">
                <a16:creationId xmlns:a16="http://schemas.microsoft.com/office/drawing/2014/main" id="{E2D26423-0F86-4382-9AD6-674A122D7A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8875" y="3836988"/>
            <a:ext cx="1346200" cy="1069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server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running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Apache Web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server</a:t>
            </a:r>
            <a:endParaRPr lang="en-US" altLang="en-US" sz="2400"/>
          </a:p>
        </p:txBody>
      </p:sp>
      <p:sp>
        <p:nvSpPr>
          <p:cNvPr id="69639" name="Text Box 23">
            <a:extLst>
              <a:ext uri="{FF2B5EF4-FFF2-40B4-BE49-F238E27FC236}">
                <a16:creationId xmlns:a16="http://schemas.microsoft.com/office/drawing/2014/main" id="{1DAC0096-52B3-4830-BFB7-7C063A9497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0" y="5218113"/>
            <a:ext cx="15636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iPhone running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Safari browser</a:t>
            </a:r>
            <a:endParaRPr lang="en-US" altLang="en-US" sz="2400"/>
          </a:p>
        </p:txBody>
      </p:sp>
      <p:grpSp>
        <p:nvGrpSpPr>
          <p:cNvPr id="2" name="Group 35">
            <a:extLst>
              <a:ext uri="{FF2B5EF4-FFF2-40B4-BE49-F238E27FC236}">
                <a16:creationId xmlns:a16="http://schemas.microsoft.com/office/drawing/2014/main" id="{410C492B-7A90-45FB-A5D3-D89F640493C7}"/>
              </a:ext>
            </a:extLst>
          </p:cNvPr>
          <p:cNvGrpSpPr>
            <a:grpSpLocks/>
          </p:cNvGrpSpPr>
          <p:nvPr/>
        </p:nvGrpSpPr>
        <p:grpSpPr bwMode="auto">
          <a:xfrm>
            <a:off x="5778500" y="2136775"/>
            <a:ext cx="2101850" cy="946150"/>
            <a:chOff x="3640" y="1346"/>
            <a:chExt cx="1324" cy="596"/>
          </a:xfrm>
        </p:grpSpPr>
        <p:sp>
          <p:nvSpPr>
            <p:cNvPr id="69688" name="Line 19">
              <a:extLst>
                <a:ext uri="{FF2B5EF4-FFF2-40B4-BE49-F238E27FC236}">
                  <a16:creationId xmlns:a16="http://schemas.microsoft.com/office/drawing/2014/main" id="{497DF163-21CA-48FA-B0FF-C34B926C60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0" y="1346"/>
              <a:ext cx="1324" cy="596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9689" name="Text Box 24">
              <a:extLst>
                <a:ext uri="{FF2B5EF4-FFF2-40B4-BE49-F238E27FC236}">
                  <a16:creationId xmlns:a16="http://schemas.microsoft.com/office/drawing/2014/main" id="{470D04FB-A7E2-46B6-B43D-D75C8E7F2E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422049">
              <a:off x="3860" y="1445"/>
              <a:ext cx="91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HTTP request</a:t>
              </a:r>
              <a:endParaRPr lang="en-US" altLang="en-US" sz="2400">
                <a:solidFill>
                  <a:srgbClr val="CC0000"/>
                </a:solidFill>
              </a:endParaRPr>
            </a:p>
          </p:txBody>
        </p:sp>
      </p:grpSp>
      <p:grpSp>
        <p:nvGrpSpPr>
          <p:cNvPr id="3" name="Group 36">
            <a:extLst>
              <a:ext uri="{FF2B5EF4-FFF2-40B4-BE49-F238E27FC236}">
                <a16:creationId xmlns:a16="http://schemas.microsoft.com/office/drawing/2014/main" id="{0241FE8E-FCB6-4FCE-B9C0-09D9E7926B10}"/>
              </a:ext>
            </a:extLst>
          </p:cNvPr>
          <p:cNvGrpSpPr>
            <a:grpSpLocks/>
          </p:cNvGrpSpPr>
          <p:nvPr/>
        </p:nvGrpSpPr>
        <p:grpSpPr bwMode="auto">
          <a:xfrm>
            <a:off x="5889625" y="2344738"/>
            <a:ext cx="1971675" cy="904875"/>
            <a:chOff x="4141" y="394"/>
            <a:chExt cx="1242" cy="570"/>
          </a:xfrm>
        </p:grpSpPr>
        <p:sp>
          <p:nvSpPr>
            <p:cNvPr id="69686" name="Line 20">
              <a:extLst>
                <a:ext uri="{FF2B5EF4-FFF2-40B4-BE49-F238E27FC236}">
                  <a16:creationId xmlns:a16="http://schemas.microsoft.com/office/drawing/2014/main" id="{542B8932-A2CE-4054-9AA6-FD114C807C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141" y="394"/>
              <a:ext cx="1242" cy="57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9687" name="Text Box 26">
              <a:extLst>
                <a:ext uri="{FF2B5EF4-FFF2-40B4-BE49-F238E27FC236}">
                  <a16:creationId xmlns:a16="http://schemas.microsoft.com/office/drawing/2014/main" id="{81AD5771-F7E0-4A73-8C8B-5DE01DC762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411598">
              <a:off x="4304" y="706"/>
              <a:ext cx="101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HTTP response</a:t>
              </a:r>
              <a:endParaRPr lang="en-US" altLang="en-US" sz="2400">
                <a:solidFill>
                  <a:srgbClr val="CC0000"/>
                </a:solidFill>
              </a:endParaRPr>
            </a:p>
          </p:txBody>
        </p:sp>
      </p:grpSp>
      <p:pic>
        <p:nvPicPr>
          <p:cNvPr id="69642" name="Picture 31" descr="underline_base">
            <a:extLst>
              <a:ext uri="{FF2B5EF4-FFF2-40B4-BE49-F238E27FC236}">
                <a16:creationId xmlns:a16="http://schemas.microsoft.com/office/drawing/2014/main" id="{56BEBB25-E0C6-4ECA-BE4B-164F44204419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0713" y="919163"/>
            <a:ext cx="3340100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" name="Group 37">
            <a:extLst>
              <a:ext uri="{FF2B5EF4-FFF2-40B4-BE49-F238E27FC236}">
                <a16:creationId xmlns:a16="http://schemas.microsoft.com/office/drawing/2014/main" id="{DA7D4A2E-57CC-426B-9C05-86A006F16A9D}"/>
              </a:ext>
            </a:extLst>
          </p:cNvPr>
          <p:cNvGrpSpPr>
            <a:grpSpLocks/>
          </p:cNvGrpSpPr>
          <p:nvPr/>
        </p:nvGrpSpPr>
        <p:grpSpPr bwMode="auto">
          <a:xfrm rot="-3183056">
            <a:off x="5754688" y="3630613"/>
            <a:ext cx="2101850" cy="946150"/>
            <a:chOff x="3640" y="1346"/>
            <a:chExt cx="1324" cy="596"/>
          </a:xfrm>
        </p:grpSpPr>
        <p:sp>
          <p:nvSpPr>
            <p:cNvPr id="69684" name="Line 19">
              <a:extLst>
                <a:ext uri="{FF2B5EF4-FFF2-40B4-BE49-F238E27FC236}">
                  <a16:creationId xmlns:a16="http://schemas.microsoft.com/office/drawing/2014/main" id="{4DBE4276-3D39-46F9-A672-C611861E13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0" y="1346"/>
              <a:ext cx="1324" cy="596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9685" name="Text Box 24">
              <a:extLst>
                <a:ext uri="{FF2B5EF4-FFF2-40B4-BE49-F238E27FC236}">
                  <a16:creationId xmlns:a16="http://schemas.microsoft.com/office/drawing/2014/main" id="{93DA6320-7ECB-4C56-B19F-033BA7001E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422049">
              <a:off x="3860" y="1445"/>
              <a:ext cx="91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HTTP request</a:t>
              </a:r>
              <a:endParaRPr lang="en-US" altLang="en-US" sz="2400">
                <a:solidFill>
                  <a:srgbClr val="CC0000"/>
                </a:solidFill>
              </a:endParaRPr>
            </a:p>
          </p:txBody>
        </p:sp>
      </p:grpSp>
      <p:grpSp>
        <p:nvGrpSpPr>
          <p:cNvPr id="5" name="Group 40">
            <a:extLst>
              <a:ext uri="{FF2B5EF4-FFF2-40B4-BE49-F238E27FC236}">
                <a16:creationId xmlns:a16="http://schemas.microsoft.com/office/drawing/2014/main" id="{4538D653-B3D6-4479-AEC8-7E725FA0336F}"/>
              </a:ext>
            </a:extLst>
          </p:cNvPr>
          <p:cNvGrpSpPr>
            <a:grpSpLocks/>
          </p:cNvGrpSpPr>
          <p:nvPr/>
        </p:nvGrpSpPr>
        <p:grpSpPr bwMode="auto">
          <a:xfrm rot="-3264937">
            <a:off x="5800725" y="3870325"/>
            <a:ext cx="1971675" cy="904875"/>
            <a:chOff x="4141" y="394"/>
            <a:chExt cx="1242" cy="570"/>
          </a:xfrm>
        </p:grpSpPr>
        <p:sp>
          <p:nvSpPr>
            <p:cNvPr id="69682" name="Line 20">
              <a:extLst>
                <a:ext uri="{FF2B5EF4-FFF2-40B4-BE49-F238E27FC236}">
                  <a16:creationId xmlns:a16="http://schemas.microsoft.com/office/drawing/2014/main" id="{7F203708-39F3-4401-A7CA-180D214F74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141" y="394"/>
              <a:ext cx="1242" cy="57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9683" name="Text Box 26">
              <a:extLst>
                <a:ext uri="{FF2B5EF4-FFF2-40B4-BE49-F238E27FC236}">
                  <a16:creationId xmlns:a16="http://schemas.microsoft.com/office/drawing/2014/main" id="{946D1D4F-F387-4B84-A41D-5C31568F0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411598">
              <a:off x="4304" y="706"/>
              <a:ext cx="101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HTTP response</a:t>
              </a:r>
              <a:endParaRPr lang="en-US" altLang="en-US" sz="2400">
                <a:solidFill>
                  <a:srgbClr val="CC0000"/>
                </a:solidFill>
              </a:endParaRPr>
            </a:p>
          </p:txBody>
        </p:sp>
      </p:grpSp>
      <p:pic>
        <p:nvPicPr>
          <p:cNvPr id="69645" name="Picture 43" descr="iphone_stylized_small">
            <a:extLst>
              <a:ext uri="{FF2B5EF4-FFF2-40B4-BE49-F238E27FC236}">
                <a16:creationId xmlns:a16="http://schemas.microsoft.com/office/drawing/2014/main" id="{29CA4671-62B5-4626-9DFF-EB93BFCD815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2725" y="4286250"/>
            <a:ext cx="382588" cy="917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9646" name="Group 44">
            <a:extLst>
              <a:ext uri="{FF2B5EF4-FFF2-40B4-BE49-F238E27FC236}">
                <a16:creationId xmlns:a16="http://schemas.microsoft.com/office/drawing/2014/main" id="{B8401D58-7696-45D3-986B-9833B3C2BE42}"/>
              </a:ext>
            </a:extLst>
          </p:cNvPr>
          <p:cNvGrpSpPr>
            <a:grpSpLocks/>
          </p:cNvGrpSpPr>
          <p:nvPr/>
        </p:nvGrpSpPr>
        <p:grpSpPr bwMode="auto">
          <a:xfrm>
            <a:off x="4757738" y="1468438"/>
            <a:ext cx="1066800" cy="1079500"/>
            <a:chOff x="-44" y="1473"/>
            <a:chExt cx="981" cy="1105"/>
          </a:xfrm>
        </p:grpSpPr>
        <p:pic>
          <p:nvPicPr>
            <p:cNvPr id="69680" name="Picture 45" descr="desktop_computer_stylized_medium">
              <a:extLst>
                <a:ext uri="{FF2B5EF4-FFF2-40B4-BE49-F238E27FC236}">
                  <a16:creationId xmlns:a16="http://schemas.microsoft.com/office/drawing/2014/main" id="{B4A147AF-304A-472E-8DB6-21F3E8339CC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9681" name="Freeform 46">
              <a:extLst>
                <a:ext uri="{FF2B5EF4-FFF2-40B4-BE49-F238E27FC236}">
                  <a16:creationId xmlns:a16="http://schemas.microsoft.com/office/drawing/2014/main" id="{F334C79E-07E4-4EED-BBBB-49C2CD2217A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9647" name="Group 47">
            <a:extLst>
              <a:ext uri="{FF2B5EF4-FFF2-40B4-BE49-F238E27FC236}">
                <a16:creationId xmlns:a16="http://schemas.microsoft.com/office/drawing/2014/main" id="{D8F16559-8373-4B37-8AFF-C807F9391E53}"/>
              </a:ext>
            </a:extLst>
          </p:cNvPr>
          <p:cNvGrpSpPr>
            <a:grpSpLocks/>
          </p:cNvGrpSpPr>
          <p:nvPr/>
        </p:nvGrpSpPr>
        <p:grpSpPr bwMode="auto">
          <a:xfrm>
            <a:off x="7878763" y="2633663"/>
            <a:ext cx="695325" cy="1282700"/>
            <a:chOff x="4140" y="429"/>
            <a:chExt cx="1425" cy="2396"/>
          </a:xfrm>
        </p:grpSpPr>
        <p:sp>
          <p:nvSpPr>
            <p:cNvPr id="69648" name="Freeform 48">
              <a:extLst>
                <a:ext uri="{FF2B5EF4-FFF2-40B4-BE49-F238E27FC236}">
                  <a16:creationId xmlns:a16="http://schemas.microsoft.com/office/drawing/2014/main" id="{5A586E4E-37B4-486D-95DC-8DBE3316C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49" name="Rectangle 49">
              <a:extLst>
                <a:ext uri="{FF2B5EF4-FFF2-40B4-BE49-F238E27FC236}">
                  <a16:creationId xmlns:a16="http://schemas.microsoft.com/office/drawing/2014/main" id="{9F8B4F3C-16F8-451C-A934-834DCE6ABA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9650" name="Freeform 50">
              <a:extLst>
                <a:ext uri="{FF2B5EF4-FFF2-40B4-BE49-F238E27FC236}">
                  <a16:creationId xmlns:a16="http://schemas.microsoft.com/office/drawing/2014/main" id="{AA894043-6EAA-416C-BAC6-7172C41BC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51" name="Freeform 51">
              <a:extLst>
                <a:ext uri="{FF2B5EF4-FFF2-40B4-BE49-F238E27FC236}">
                  <a16:creationId xmlns:a16="http://schemas.microsoft.com/office/drawing/2014/main" id="{E34273A0-719F-44FB-BC92-978F44423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52" name="Rectangle 52">
              <a:extLst>
                <a:ext uri="{FF2B5EF4-FFF2-40B4-BE49-F238E27FC236}">
                  <a16:creationId xmlns:a16="http://schemas.microsoft.com/office/drawing/2014/main" id="{FA7CDB69-C6C6-479F-B497-1AFD23317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5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69653" name="Group 53">
              <a:extLst>
                <a:ext uri="{FF2B5EF4-FFF2-40B4-BE49-F238E27FC236}">
                  <a16:creationId xmlns:a16="http://schemas.microsoft.com/office/drawing/2014/main" id="{50A38B73-3AE8-402E-A0B5-2B22FB4A4D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69678" name="AutoShape 54">
                <a:extLst>
                  <a:ext uri="{FF2B5EF4-FFF2-40B4-BE49-F238E27FC236}">
                    <a16:creationId xmlns:a16="http://schemas.microsoft.com/office/drawing/2014/main" id="{00127BB2-9A3C-4E46-A11D-68AF73708A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27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69679" name="AutoShape 55">
                <a:extLst>
                  <a:ext uri="{FF2B5EF4-FFF2-40B4-BE49-F238E27FC236}">
                    <a16:creationId xmlns:a16="http://schemas.microsoft.com/office/drawing/2014/main" id="{7CD17905-B92C-495B-A534-0F9C1B55E0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4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69654" name="Rectangle 56">
              <a:extLst>
                <a:ext uri="{FF2B5EF4-FFF2-40B4-BE49-F238E27FC236}">
                  <a16:creationId xmlns:a16="http://schemas.microsoft.com/office/drawing/2014/main" id="{64C0CC14-6A35-455A-8176-D10D45632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9"/>
              <a:ext cx="595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69655" name="Group 57">
              <a:extLst>
                <a:ext uri="{FF2B5EF4-FFF2-40B4-BE49-F238E27FC236}">
                  <a16:creationId xmlns:a16="http://schemas.microsoft.com/office/drawing/2014/main" id="{1471D892-DACA-49F2-9009-0B8D586595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69676" name="AutoShape 58">
                <a:extLst>
                  <a:ext uri="{FF2B5EF4-FFF2-40B4-BE49-F238E27FC236}">
                    <a16:creationId xmlns:a16="http://schemas.microsoft.com/office/drawing/2014/main" id="{CAECDEBB-2301-4DE3-A280-37808BA180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9"/>
                <a:ext cx="723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69677" name="AutoShape 59">
                <a:extLst>
                  <a:ext uri="{FF2B5EF4-FFF2-40B4-BE49-F238E27FC236}">
                    <a16:creationId xmlns:a16="http://schemas.microsoft.com/office/drawing/2014/main" id="{CE32A7E7-5066-4476-AFF2-839A4717B2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8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69656" name="Rectangle 60">
              <a:extLst>
                <a:ext uri="{FF2B5EF4-FFF2-40B4-BE49-F238E27FC236}">
                  <a16:creationId xmlns:a16="http://schemas.microsoft.com/office/drawing/2014/main" id="{004E2445-1608-48CD-8333-C81016A886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57"/>
              <a:ext cx="595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9657" name="Rectangle 61">
              <a:extLst>
                <a:ext uri="{FF2B5EF4-FFF2-40B4-BE49-F238E27FC236}">
                  <a16:creationId xmlns:a16="http://schemas.microsoft.com/office/drawing/2014/main" id="{07FE1DB7-15B9-4594-A3C4-3B535E708D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5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69658" name="Group 62">
              <a:extLst>
                <a:ext uri="{FF2B5EF4-FFF2-40B4-BE49-F238E27FC236}">
                  <a16:creationId xmlns:a16="http://schemas.microsoft.com/office/drawing/2014/main" id="{166EA519-F1CD-4986-BB1C-8BF862B362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69674" name="AutoShape 63">
                <a:extLst>
                  <a:ext uri="{FF2B5EF4-FFF2-40B4-BE49-F238E27FC236}">
                    <a16:creationId xmlns:a16="http://schemas.microsoft.com/office/drawing/2014/main" id="{6B8E860F-47CD-4E86-82EA-450805F408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69675" name="AutoShape 64">
                <a:extLst>
                  <a:ext uri="{FF2B5EF4-FFF2-40B4-BE49-F238E27FC236}">
                    <a16:creationId xmlns:a16="http://schemas.microsoft.com/office/drawing/2014/main" id="{DB930F25-815B-498B-A45D-F9674C1CAB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69659" name="Freeform 65">
              <a:extLst>
                <a:ext uri="{FF2B5EF4-FFF2-40B4-BE49-F238E27FC236}">
                  <a16:creationId xmlns:a16="http://schemas.microsoft.com/office/drawing/2014/main" id="{09AD38DE-B1EC-4AEB-BDD0-81EEB6B09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9660" name="Group 66">
              <a:extLst>
                <a:ext uri="{FF2B5EF4-FFF2-40B4-BE49-F238E27FC236}">
                  <a16:creationId xmlns:a16="http://schemas.microsoft.com/office/drawing/2014/main" id="{4D2C85A6-C06B-482C-808C-CA51950373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69672" name="AutoShape 67">
                <a:extLst>
                  <a:ext uri="{FF2B5EF4-FFF2-40B4-BE49-F238E27FC236}">
                    <a16:creationId xmlns:a16="http://schemas.microsoft.com/office/drawing/2014/main" id="{1CC6CC3F-F754-47CB-AE6E-12241662D4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69673" name="AutoShape 68">
                <a:extLst>
                  <a:ext uri="{FF2B5EF4-FFF2-40B4-BE49-F238E27FC236}">
                    <a16:creationId xmlns:a16="http://schemas.microsoft.com/office/drawing/2014/main" id="{FB208381-EF87-4AB1-A4B1-FE3146483E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69661" name="Rectangle 69">
              <a:extLst>
                <a:ext uri="{FF2B5EF4-FFF2-40B4-BE49-F238E27FC236}">
                  <a16:creationId xmlns:a16="http://schemas.microsoft.com/office/drawing/2014/main" id="{5119B708-6D79-4F8B-84FE-95AF6289D9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32"/>
              <a:ext cx="68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9662" name="Freeform 70">
              <a:extLst>
                <a:ext uri="{FF2B5EF4-FFF2-40B4-BE49-F238E27FC236}">
                  <a16:creationId xmlns:a16="http://schemas.microsoft.com/office/drawing/2014/main" id="{6E65D617-4FCE-408A-AC12-5FC2CEE3C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63" name="Freeform 71">
              <a:extLst>
                <a:ext uri="{FF2B5EF4-FFF2-40B4-BE49-F238E27FC236}">
                  <a16:creationId xmlns:a16="http://schemas.microsoft.com/office/drawing/2014/main" id="{6CD94EEA-186A-419B-A8C2-C77E1B41D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64" name="Oval 72">
              <a:extLst>
                <a:ext uri="{FF2B5EF4-FFF2-40B4-BE49-F238E27FC236}">
                  <a16:creationId xmlns:a16="http://schemas.microsoft.com/office/drawing/2014/main" id="{FAD45B55-7805-4E73-80E2-EAD670CB0D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1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9665" name="Freeform 73">
              <a:extLst>
                <a:ext uri="{FF2B5EF4-FFF2-40B4-BE49-F238E27FC236}">
                  <a16:creationId xmlns:a16="http://schemas.microsoft.com/office/drawing/2014/main" id="{DD7F5FE4-A060-4CCC-B536-AD6F9636F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66" name="AutoShape 74">
              <a:extLst>
                <a:ext uri="{FF2B5EF4-FFF2-40B4-BE49-F238E27FC236}">
                  <a16:creationId xmlns:a16="http://schemas.microsoft.com/office/drawing/2014/main" id="{CFFBC877-D936-444E-A5D3-A8C9FEFCFA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201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9667" name="AutoShape 75">
              <a:extLst>
                <a:ext uri="{FF2B5EF4-FFF2-40B4-BE49-F238E27FC236}">
                  <a16:creationId xmlns:a16="http://schemas.microsoft.com/office/drawing/2014/main" id="{F8EF2A4B-8D12-4B0B-B4C9-E689F75016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" y="2712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9668" name="Oval 76">
              <a:extLst>
                <a:ext uri="{FF2B5EF4-FFF2-40B4-BE49-F238E27FC236}">
                  <a16:creationId xmlns:a16="http://schemas.microsoft.com/office/drawing/2014/main" id="{1B8E7684-50E1-4027-8C5D-56D2FBE9AE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3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9669" name="Oval 77">
              <a:extLst>
                <a:ext uri="{FF2B5EF4-FFF2-40B4-BE49-F238E27FC236}">
                  <a16:creationId xmlns:a16="http://schemas.microsoft.com/office/drawing/2014/main" id="{C9E734F0-7F6A-4B66-BF94-87B8D4DA51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3"/>
              <a:ext cx="163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9670" name="Oval 78">
              <a:extLst>
                <a:ext uri="{FF2B5EF4-FFF2-40B4-BE49-F238E27FC236}">
                  <a16:creationId xmlns:a16="http://schemas.microsoft.com/office/drawing/2014/main" id="{EF88774C-8D4A-494B-870E-AB06F856D4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9671" name="Rectangle 79">
              <a:extLst>
                <a:ext uri="{FF2B5EF4-FFF2-40B4-BE49-F238E27FC236}">
                  <a16:creationId xmlns:a16="http://schemas.microsoft.com/office/drawing/2014/main" id="{F9713DB8-96D1-4FC5-8630-7920C4A0F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8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8E09BFFD-8CB7-4275-BFD4-CFF2F9A173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E9223-05CF-4202-A888-82E060FB986B}" type="slidenum">
              <a:rPr lang="en-US" altLang="en-US" smtClean="0"/>
              <a:pPr/>
              <a:t>20</a:t>
            </a:fld>
            <a:endParaRPr lang="en-US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5" name="Rectangle 2">
            <a:extLst>
              <a:ext uri="{FF2B5EF4-FFF2-40B4-BE49-F238E27FC236}">
                <a16:creationId xmlns:a16="http://schemas.microsoft.com/office/drawing/2014/main" id="{21B7F6EB-EFB0-429A-A072-BA66A6B0F1C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23863" y="347663"/>
            <a:ext cx="7772400" cy="795337"/>
          </a:xfrm>
        </p:spPr>
        <p:txBody>
          <a:bodyPr/>
          <a:lstStyle/>
          <a:p>
            <a:r>
              <a:rPr lang="en-US" altLang="en-US"/>
              <a:t>HTTP overview (continued)</a:t>
            </a:r>
          </a:p>
        </p:txBody>
      </p:sp>
      <p:sp>
        <p:nvSpPr>
          <p:cNvPr id="88070" name="Rectangle 3">
            <a:extLst>
              <a:ext uri="{FF2B5EF4-FFF2-40B4-BE49-F238E27FC236}">
                <a16:creationId xmlns:a16="http://schemas.microsoft.com/office/drawing/2014/main" id="{DA43A49B-9E0B-4B35-B1A6-C108CB2EDA4D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544513" y="1511300"/>
            <a:ext cx="3971925" cy="4648200"/>
          </a:xfrm>
        </p:spPr>
        <p:txBody>
          <a:bodyPr>
            <a:normAutofit lnSpcReduction="10000"/>
          </a:bodyPr>
          <a:lstStyle/>
          <a:p>
            <a:pPr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latin typeface="Gill Sans MT" charset="0"/>
                <a:ea typeface="ＭＳ Ｐゴシック" charset="0"/>
              </a:rPr>
              <a:t>uses TCP: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client initiates TCP connection (creates socket) to server,  port 80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server accepts TCP connection from client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HTTP messages (application-layer protocol messages) exchanged between browser (HTTP client) and Web server (HTTP server)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TCP connection closed</a:t>
            </a:r>
            <a:endParaRPr lang="en-US" dirty="0">
              <a:latin typeface="Gill Sans MT" charset="0"/>
              <a:ea typeface="ＭＳ Ｐゴシック" charset="0"/>
            </a:endParaRPr>
          </a:p>
        </p:txBody>
      </p:sp>
      <p:sp>
        <p:nvSpPr>
          <p:cNvPr id="88071" name="Rectangle 4">
            <a:extLst>
              <a:ext uri="{FF2B5EF4-FFF2-40B4-BE49-F238E27FC236}">
                <a16:creationId xmlns:a16="http://schemas.microsoft.com/office/drawing/2014/main" id="{250DA5DC-C44E-4564-9BF1-3672468B7ABD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5029200" y="1566863"/>
            <a:ext cx="3200400" cy="1447800"/>
          </a:xfrm>
        </p:spPr>
        <p:txBody>
          <a:bodyPr>
            <a:normAutofit lnSpcReduction="10000"/>
          </a:bodyPr>
          <a:lstStyle/>
          <a:p>
            <a:pPr>
              <a:lnSpc>
                <a:spcPct val="75000"/>
              </a:lnSpc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HTTP is </a:t>
            </a:r>
            <a:r>
              <a:rPr lang="ja-JP" altLang="en-US" i="1">
                <a:solidFill>
                  <a:srgbClr val="CC0000"/>
                </a:solidFill>
              </a:rPr>
              <a:t>“</a:t>
            </a:r>
            <a:r>
              <a:rPr lang="en-US" altLang="ja-JP" i="1">
                <a:solidFill>
                  <a:srgbClr val="CC0000"/>
                </a:solidFill>
              </a:rPr>
              <a:t>stateless</a:t>
            </a:r>
            <a:r>
              <a:rPr lang="ja-JP" altLang="en-US" i="1">
                <a:solidFill>
                  <a:srgbClr val="CC0000"/>
                </a:solidFill>
              </a:rPr>
              <a:t>”</a:t>
            </a:r>
            <a:endParaRPr lang="en-US" altLang="ja-JP" i="1">
              <a:solidFill>
                <a:srgbClr val="CC0000"/>
              </a:solidFill>
            </a:endParaRPr>
          </a:p>
          <a:p>
            <a:pPr>
              <a:lnSpc>
                <a:spcPct val="75000"/>
              </a:lnSpc>
            </a:pPr>
            <a:r>
              <a:rPr lang="en-US" altLang="en-US" sz="2400"/>
              <a:t>server maintains no information about past client requests</a:t>
            </a:r>
          </a:p>
        </p:txBody>
      </p:sp>
      <p:sp>
        <p:nvSpPr>
          <p:cNvPr id="71683" name="Rectangle 7">
            <a:extLst>
              <a:ext uri="{FF2B5EF4-FFF2-40B4-BE49-F238E27FC236}">
                <a16:creationId xmlns:a16="http://schemas.microsoft.com/office/drawing/2014/main" id="{DAE21A7A-9780-40F6-BA2D-0E6CA66ED3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1550" y="3400425"/>
            <a:ext cx="3838575" cy="2711450"/>
          </a:xfrm>
          <a:prstGeom prst="rect">
            <a:avLst/>
          </a:prstGeom>
          <a:solidFill>
            <a:srgbClr val="FFFFFF"/>
          </a:solidFill>
          <a:ln w="19050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 sz="2400">
              <a:latin typeface="Comic Sans MS" panose="030F0702030302020204" pitchFamily="66" charset="0"/>
            </a:endParaRPr>
          </a:p>
        </p:txBody>
      </p:sp>
      <p:sp>
        <p:nvSpPr>
          <p:cNvPr id="71684" name="Rectangle 9">
            <a:extLst>
              <a:ext uri="{FF2B5EF4-FFF2-40B4-BE49-F238E27FC236}">
                <a16:creationId xmlns:a16="http://schemas.microsoft.com/office/drawing/2014/main" id="{CAF54DD3-0D2C-476B-A0C9-A77236F314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67625" y="3238500"/>
            <a:ext cx="828675" cy="2952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 sz="2400">
              <a:latin typeface="Comic Sans MS" panose="030F0702030302020204" pitchFamily="66" charset="0"/>
            </a:endParaRPr>
          </a:p>
        </p:txBody>
      </p:sp>
      <p:sp>
        <p:nvSpPr>
          <p:cNvPr id="88072" name="Rectangle 6">
            <a:extLst>
              <a:ext uri="{FF2B5EF4-FFF2-40B4-BE49-F238E27FC236}">
                <a16:creationId xmlns:a16="http://schemas.microsoft.com/office/drawing/2014/main" id="{6C34D784-BC85-43E8-AD80-AE362B0E95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52988" y="3614738"/>
            <a:ext cx="3752850" cy="284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r>
              <a:rPr lang="en-US" altLang="en-US" sz="2400">
                <a:solidFill>
                  <a:srgbClr val="000099"/>
                </a:solidFill>
                <a:latin typeface="Gill Sans MT" panose="020B0502020104020203" pitchFamily="34" charset="0"/>
              </a:rPr>
              <a:t>protocols that maintain </a:t>
            </a:r>
            <a:r>
              <a:rPr lang="ja-JP" altLang="en-US" sz="2400">
                <a:solidFill>
                  <a:srgbClr val="000099"/>
                </a:solidFill>
                <a:latin typeface="Gill Sans MT" panose="020B0502020104020203" pitchFamily="34" charset="0"/>
              </a:rPr>
              <a:t>“</a:t>
            </a:r>
            <a:r>
              <a:rPr lang="en-US" altLang="ja-JP" sz="2400">
                <a:solidFill>
                  <a:srgbClr val="000099"/>
                </a:solidFill>
                <a:latin typeface="Gill Sans MT" panose="020B0502020104020203" pitchFamily="34" charset="0"/>
              </a:rPr>
              <a:t>state</a:t>
            </a:r>
            <a:r>
              <a:rPr lang="ja-JP" altLang="en-US" sz="2400">
                <a:solidFill>
                  <a:srgbClr val="000099"/>
                </a:solidFill>
                <a:latin typeface="Gill Sans MT" panose="020B0502020104020203" pitchFamily="34" charset="0"/>
              </a:rPr>
              <a:t>”</a:t>
            </a:r>
            <a:r>
              <a:rPr lang="en-US" altLang="ja-JP" sz="2400">
                <a:solidFill>
                  <a:srgbClr val="000099"/>
                </a:solidFill>
                <a:latin typeface="Gill Sans MT" panose="020B0502020104020203" pitchFamily="34" charset="0"/>
              </a:rPr>
              <a:t> are complex!</a:t>
            </a:r>
          </a:p>
          <a:p>
            <a:pPr>
              <a:lnSpc>
                <a:spcPct val="90000"/>
              </a:lnSpc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>
                <a:latin typeface="Gill Sans MT" panose="020B0502020104020203" pitchFamily="34" charset="0"/>
              </a:rPr>
              <a:t>past history (state) must be maintained</a:t>
            </a:r>
          </a:p>
          <a:p>
            <a:pPr>
              <a:lnSpc>
                <a:spcPct val="90000"/>
              </a:lnSpc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>
                <a:latin typeface="Gill Sans MT" panose="020B0502020104020203" pitchFamily="34" charset="0"/>
              </a:rPr>
              <a:t>if server/client crashes, their views of </a:t>
            </a:r>
            <a:r>
              <a:rPr lang="ja-JP" altLang="en-US">
                <a:latin typeface="Gill Sans MT" panose="020B0502020104020203" pitchFamily="34" charset="0"/>
              </a:rPr>
              <a:t>“</a:t>
            </a:r>
            <a:r>
              <a:rPr lang="en-US" altLang="ja-JP">
                <a:latin typeface="Gill Sans MT" panose="020B0502020104020203" pitchFamily="34" charset="0"/>
              </a:rPr>
              <a:t>state</a:t>
            </a:r>
            <a:r>
              <a:rPr lang="ja-JP" altLang="en-US">
                <a:latin typeface="Gill Sans MT" panose="020B0502020104020203" pitchFamily="34" charset="0"/>
              </a:rPr>
              <a:t>”</a:t>
            </a:r>
            <a:r>
              <a:rPr lang="en-US" altLang="ja-JP">
                <a:latin typeface="Gill Sans MT" panose="020B0502020104020203" pitchFamily="34" charset="0"/>
              </a:rPr>
              <a:t> may be inconsistent, must be reconciled</a:t>
            </a:r>
          </a:p>
          <a:p>
            <a:pPr>
              <a:buFont typeface="ZapfDingbats" charset="2"/>
              <a:buChar char="r"/>
            </a:pPr>
            <a:endParaRPr lang="en-US" altLang="en-US">
              <a:latin typeface="Gill Sans MT" panose="020B0502020104020203" pitchFamily="34" charset="0"/>
            </a:endParaRPr>
          </a:p>
        </p:txBody>
      </p:sp>
      <p:sp>
        <p:nvSpPr>
          <p:cNvPr id="71689" name="Text Box 8">
            <a:extLst>
              <a:ext uri="{FF2B5EF4-FFF2-40B4-BE49-F238E27FC236}">
                <a16:creationId xmlns:a16="http://schemas.microsoft.com/office/drawing/2014/main" id="{0ACC4BA5-F37E-4F23-B470-9A2E7DCABE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7150" y="3160713"/>
            <a:ext cx="768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i="1">
                <a:solidFill>
                  <a:srgbClr val="CC0000"/>
                </a:solidFill>
                <a:latin typeface="Gill Sans MT" panose="020B0502020104020203" pitchFamily="34" charset="0"/>
              </a:rPr>
              <a:t>aside</a:t>
            </a:r>
          </a:p>
        </p:txBody>
      </p:sp>
      <p:pic>
        <p:nvPicPr>
          <p:cNvPr id="71690" name="Picture 15" descr="underline_base">
            <a:extLst>
              <a:ext uri="{FF2B5EF4-FFF2-40B4-BE49-F238E27FC236}">
                <a16:creationId xmlns:a16="http://schemas.microsoft.com/office/drawing/2014/main" id="{9DCBC175-B5F4-455E-9CB8-BA235FBE45F9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0375" y="1020763"/>
            <a:ext cx="63992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85CE569-9398-4403-B3E1-E9E1887C4C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E9223-05CF-4202-A888-82E060FB986B}" type="slidenum">
              <a:rPr lang="en-US" altLang="en-US" smtClean="0"/>
              <a:pPr/>
              <a:t>21</a:t>
            </a:fld>
            <a:endParaRPr lang="en-US" altLang="en-US" dirty="0"/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1" name="Rectangle 2">
            <a:extLst>
              <a:ext uri="{FF2B5EF4-FFF2-40B4-BE49-F238E27FC236}">
                <a16:creationId xmlns:a16="http://schemas.microsoft.com/office/drawing/2014/main" id="{C8AC3250-C7EC-4F98-AD04-A33D76084BE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484633"/>
            <a:ext cx="7772400" cy="889198"/>
          </a:xfrm>
        </p:spPr>
        <p:txBody>
          <a:bodyPr/>
          <a:lstStyle/>
          <a:p>
            <a:r>
              <a:rPr lang="en-US" altLang="en-US" dirty="0"/>
              <a:t>HTTP connections</a:t>
            </a:r>
          </a:p>
        </p:txBody>
      </p:sp>
      <p:sp>
        <p:nvSpPr>
          <p:cNvPr id="73732" name="Rectangle 3">
            <a:extLst>
              <a:ext uri="{FF2B5EF4-FFF2-40B4-BE49-F238E27FC236}">
                <a16:creationId xmlns:a16="http://schemas.microsoft.com/office/drawing/2014/main" id="{3801FB5D-13D4-4B14-8DD6-3DD0DB1F6D52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/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i="1" dirty="0">
                <a:solidFill>
                  <a:srgbClr val="CC0000"/>
                </a:solidFill>
              </a:rPr>
              <a:t>non-persistent HTTP</a:t>
            </a:r>
          </a:p>
          <a:p>
            <a:r>
              <a:rPr lang="en-US" altLang="en-US" dirty="0"/>
              <a:t>at most one object sent over TCP connection</a:t>
            </a:r>
          </a:p>
          <a:p>
            <a:pPr lvl="1"/>
            <a:r>
              <a:rPr lang="en-US" altLang="en-US" sz="2800" dirty="0"/>
              <a:t>connection then closed</a:t>
            </a:r>
          </a:p>
          <a:p>
            <a:r>
              <a:rPr lang="en-US" altLang="en-US" dirty="0"/>
              <a:t>downloading multiple objects required multiple connections</a:t>
            </a:r>
          </a:p>
          <a:p>
            <a:pPr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sp>
        <p:nvSpPr>
          <p:cNvPr id="73733" name="Rectangle 4">
            <a:extLst>
              <a:ext uri="{FF2B5EF4-FFF2-40B4-BE49-F238E27FC236}">
                <a16:creationId xmlns:a16="http://schemas.microsoft.com/office/drawing/2014/main" id="{7C7BF0F3-5AE6-4FF5-9A2C-54F878F5392B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4495800" y="2194559"/>
            <a:ext cx="3810000" cy="4064953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i="1" dirty="0">
                <a:solidFill>
                  <a:srgbClr val="CC0000"/>
                </a:solidFill>
              </a:rPr>
              <a:t>persistent HTTP</a:t>
            </a:r>
          </a:p>
          <a:p>
            <a:r>
              <a:rPr lang="en-US" altLang="en-US" dirty="0"/>
              <a:t>multiple objects can be sent over single TCP connection between client, server</a:t>
            </a:r>
          </a:p>
          <a:p>
            <a:pPr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73734" name="Picture 10" descr="underline_base">
            <a:extLst>
              <a:ext uri="{FF2B5EF4-FFF2-40B4-BE49-F238E27FC236}">
                <a16:creationId xmlns:a16="http://schemas.microsoft.com/office/drawing/2014/main" id="{321E691E-39FE-40C0-87FF-811421576920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4675" y="1200793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8CCEAD4-2932-4A4C-8C5F-DD2E6E375E8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E9223-05CF-4202-A888-82E060FB986B}" type="slidenum">
              <a:rPr lang="en-US" altLang="en-US" smtClean="0"/>
              <a:pPr/>
              <a:t>22</a:t>
            </a:fld>
            <a:endParaRPr lang="en-US" altLang="en-US" dirty="0"/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82" name="Rectangle 2">
            <a:extLst>
              <a:ext uri="{FF2B5EF4-FFF2-40B4-BE49-F238E27FC236}">
                <a16:creationId xmlns:a16="http://schemas.microsoft.com/office/drawing/2014/main" id="{B0A72824-08B9-4B01-88BF-9BFBD42FEAD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98475" y="190500"/>
            <a:ext cx="7772400" cy="866775"/>
          </a:xfrm>
        </p:spPr>
        <p:txBody>
          <a:bodyPr/>
          <a:lstStyle/>
          <a:p>
            <a:r>
              <a:rPr lang="en-US" altLang="en-US" sz="4000"/>
              <a:t>Non-persistent HTTP</a:t>
            </a:r>
            <a:endParaRPr lang="en-US" altLang="en-US"/>
          </a:p>
        </p:txBody>
      </p:sp>
      <p:sp>
        <p:nvSpPr>
          <p:cNvPr id="75783" name="Rectangle 3">
            <a:extLst>
              <a:ext uri="{FF2B5EF4-FFF2-40B4-BE49-F238E27FC236}">
                <a16:creationId xmlns:a16="http://schemas.microsoft.com/office/drawing/2014/main" id="{83A66F56-164E-4756-AA9A-FFFE540FD771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401638" y="1114425"/>
            <a:ext cx="7942262" cy="466725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sz="2400"/>
              <a:t>suppose user enters URL:</a:t>
            </a:r>
          </a:p>
        </p:txBody>
      </p:sp>
      <p:sp>
        <p:nvSpPr>
          <p:cNvPr id="53256" name="Rectangle 4">
            <a:extLst>
              <a:ext uri="{FF2B5EF4-FFF2-40B4-BE49-F238E27FC236}">
                <a16:creationId xmlns:a16="http://schemas.microsoft.com/office/drawing/2014/main" id="{4111074F-8050-49F4-B17A-6AEE1FC30494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657225" y="2106613"/>
            <a:ext cx="3943350" cy="19050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sz="2000">
                <a:solidFill>
                  <a:srgbClr val="CC0000"/>
                </a:solidFill>
              </a:rPr>
              <a:t>1a</a:t>
            </a:r>
            <a:r>
              <a:rPr lang="en-US" altLang="en-US" sz="2000">
                <a:solidFill>
                  <a:srgbClr val="FF0000"/>
                </a:solidFill>
              </a:rPr>
              <a:t>.</a:t>
            </a:r>
            <a:r>
              <a:rPr lang="en-US" altLang="en-US" sz="2000"/>
              <a:t> HTTP client initiates TCP connection to HTTP server (process) at www.someSchool.edu on port 80</a:t>
            </a:r>
          </a:p>
        </p:txBody>
      </p:sp>
      <p:pic>
        <p:nvPicPr>
          <p:cNvPr id="75779" name="Picture 22" descr="underline_base">
            <a:extLst>
              <a:ext uri="{FF2B5EF4-FFF2-40B4-BE49-F238E27FC236}">
                <a16:creationId xmlns:a16="http://schemas.microsoft.com/office/drawing/2014/main" id="{2F7E3EB7-66C7-44D1-8D64-E9572256E80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6250" y="842963"/>
            <a:ext cx="50276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780" name="Line 11">
            <a:extLst>
              <a:ext uri="{FF2B5EF4-FFF2-40B4-BE49-F238E27FC236}">
                <a16:creationId xmlns:a16="http://schemas.microsoft.com/office/drawing/2014/main" id="{39C917F2-CDC0-4BD1-8645-CAACDF7344B0}"/>
              </a:ext>
            </a:extLst>
          </p:cNvPr>
          <p:cNvSpPr>
            <a:spLocks noChangeShapeType="1"/>
          </p:cNvSpPr>
          <p:nvPr/>
        </p:nvSpPr>
        <p:spPr bwMode="auto">
          <a:xfrm>
            <a:off x="476250" y="2095500"/>
            <a:ext cx="0" cy="4495800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81" name="Rectangle 13">
            <a:extLst>
              <a:ext uri="{FF2B5EF4-FFF2-40B4-BE49-F238E27FC236}">
                <a16:creationId xmlns:a16="http://schemas.microsoft.com/office/drawing/2014/main" id="{E836E8CB-8422-46AD-8252-823751A30B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125" y="6019800"/>
            <a:ext cx="657225" cy="2952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 sz="2400">
              <a:latin typeface="Comic Sans MS" panose="030F0702030302020204" pitchFamily="66" charset="0"/>
            </a:endParaRPr>
          </a:p>
        </p:txBody>
      </p:sp>
      <p:sp>
        <p:nvSpPr>
          <p:cNvPr id="53257" name="Rectangle 5">
            <a:extLst>
              <a:ext uri="{FF2B5EF4-FFF2-40B4-BE49-F238E27FC236}">
                <a16:creationId xmlns:a16="http://schemas.microsoft.com/office/drawing/2014/main" id="{62F3C926-3F03-4259-AC2D-8A650C4664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850" y="3829050"/>
            <a:ext cx="3810000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CC0000"/>
                </a:solidFill>
                <a:latin typeface="Gill Sans MT" panose="020B0502020104020203" pitchFamily="34" charset="0"/>
              </a:rPr>
              <a:t>2</a:t>
            </a:r>
            <a:r>
              <a:rPr lang="en-US" altLang="en-US">
                <a:solidFill>
                  <a:srgbClr val="FF0000"/>
                </a:solidFill>
                <a:latin typeface="Gill Sans MT" panose="020B0502020104020203" pitchFamily="34" charset="0"/>
              </a:rPr>
              <a:t>.</a:t>
            </a:r>
            <a:r>
              <a:rPr lang="en-US" altLang="en-US">
                <a:latin typeface="Gill Sans MT" panose="020B0502020104020203" pitchFamily="34" charset="0"/>
              </a:rPr>
              <a:t> HTTP client sends HTTP </a:t>
            </a:r>
            <a:r>
              <a:rPr lang="en-US" altLang="en-US" i="1">
                <a:solidFill>
                  <a:srgbClr val="000099"/>
                </a:solidFill>
                <a:latin typeface="Gill Sans MT" panose="020B0502020104020203" pitchFamily="34" charset="0"/>
              </a:rPr>
              <a:t>request message</a:t>
            </a:r>
            <a:r>
              <a:rPr lang="en-US" altLang="en-US">
                <a:latin typeface="Gill Sans MT" panose="020B0502020104020203" pitchFamily="34" charset="0"/>
              </a:rPr>
              <a:t> (containing URL) into TCP connection socket. Message indicates that client wants object someDepartment/home.index</a:t>
            </a:r>
          </a:p>
        </p:txBody>
      </p:sp>
      <p:sp>
        <p:nvSpPr>
          <p:cNvPr id="53258" name="Rectangle 6">
            <a:extLst>
              <a:ext uri="{FF2B5EF4-FFF2-40B4-BE49-F238E27FC236}">
                <a16:creationId xmlns:a16="http://schemas.microsoft.com/office/drawing/2014/main" id="{1A30429F-E7A6-4610-AFB9-19593A1604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1550" y="2524125"/>
            <a:ext cx="3810000" cy="150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CC0000"/>
                </a:solidFill>
                <a:latin typeface="Gill Sans MT" panose="020B0502020104020203" pitchFamily="34" charset="0"/>
              </a:rPr>
              <a:t>1b</a:t>
            </a:r>
            <a:r>
              <a:rPr lang="en-US" altLang="en-US">
                <a:solidFill>
                  <a:srgbClr val="FF0000"/>
                </a:solidFill>
                <a:latin typeface="Gill Sans MT" panose="020B0502020104020203" pitchFamily="34" charset="0"/>
              </a:rPr>
              <a:t>.</a:t>
            </a:r>
            <a:r>
              <a:rPr lang="en-US" altLang="en-US">
                <a:latin typeface="Gill Sans MT" panose="020B0502020104020203" pitchFamily="34" charset="0"/>
              </a:rPr>
              <a:t> HTTP server at host www.someSchool.edu waiting for TCP connection at port 80.  </a:t>
            </a:r>
            <a:r>
              <a:rPr lang="ja-JP" altLang="en-US">
                <a:latin typeface="Gill Sans MT" panose="020B0502020104020203" pitchFamily="34" charset="0"/>
              </a:rPr>
              <a:t>“</a:t>
            </a:r>
            <a:r>
              <a:rPr lang="en-US" altLang="ja-JP">
                <a:latin typeface="Gill Sans MT" panose="020B0502020104020203" pitchFamily="34" charset="0"/>
              </a:rPr>
              <a:t>accepts</a:t>
            </a:r>
            <a:r>
              <a:rPr lang="ja-JP" altLang="en-US">
                <a:latin typeface="Gill Sans MT" panose="020B0502020104020203" pitchFamily="34" charset="0"/>
              </a:rPr>
              <a:t>”</a:t>
            </a:r>
            <a:r>
              <a:rPr lang="en-US" altLang="ja-JP">
                <a:latin typeface="Gill Sans MT" panose="020B0502020104020203" pitchFamily="34" charset="0"/>
              </a:rPr>
              <a:t> connection, notifying client</a:t>
            </a:r>
            <a:endParaRPr lang="en-US" altLang="en-US">
              <a:latin typeface="Gill Sans MT" panose="020B0502020104020203" pitchFamily="34" charset="0"/>
            </a:endParaRPr>
          </a:p>
        </p:txBody>
      </p:sp>
      <p:sp>
        <p:nvSpPr>
          <p:cNvPr id="53259" name="Rectangle 7">
            <a:extLst>
              <a:ext uri="{FF2B5EF4-FFF2-40B4-BE49-F238E27FC236}">
                <a16:creationId xmlns:a16="http://schemas.microsoft.com/office/drawing/2014/main" id="{A47A540B-F6AD-4C9B-8E23-3575C26195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4400" y="4381500"/>
            <a:ext cx="3810000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CC0000"/>
                </a:solidFill>
                <a:latin typeface="Gill Sans MT" panose="020B0502020104020203" pitchFamily="34" charset="0"/>
              </a:rPr>
              <a:t>3</a:t>
            </a:r>
            <a:r>
              <a:rPr lang="en-US" altLang="en-US">
                <a:solidFill>
                  <a:srgbClr val="FF0000"/>
                </a:solidFill>
                <a:latin typeface="Gill Sans MT" panose="020B0502020104020203" pitchFamily="34" charset="0"/>
              </a:rPr>
              <a:t>.</a:t>
            </a:r>
            <a:r>
              <a:rPr lang="en-US" altLang="en-US">
                <a:latin typeface="Gill Sans MT" panose="020B0502020104020203" pitchFamily="34" charset="0"/>
              </a:rPr>
              <a:t> HTTP server receives request message, forms </a:t>
            </a:r>
            <a:r>
              <a:rPr lang="en-US" altLang="en-US" i="1">
                <a:solidFill>
                  <a:srgbClr val="000099"/>
                </a:solidFill>
                <a:latin typeface="Gill Sans MT" panose="020B0502020104020203" pitchFamily="34" charset="0"/>
              </a:rPr>
              <a:t>response message</a:t>
            </a:r>
            <a:r>
              <a:rPr lang="en-US" altLang="en-US">
                <a:latin typeface="Gill Sans MT" panose="020B0502020104020203" pitchFamily="34" charset="0"/>
              </a:rPr>
              <a:t> containing requested object, and sends message into its socket</a:t>
            </a:r>
          </a:p>
        </p:txBody>
      </p:sp>
      <p:sp>
        <p:nvSpPr>
          <p:cNvPr id="53261" name="Line 9">
            <a:extLst>
              <a:ext uri="{FF2B5EF4-FFF2-40B4-BE49-F238E27FC236}">
                <a16:creationId xmlns:a16="http://schemas.microsoft.com/office/drawing/2014/main" id="{0AF00D70-D41E-4D83-9746-8AEED027AFE7}"/>
              </a:ext>
            </a:extLst>
          </p:cNvPr>
          <p:cNvSpPr>
            <a:spLocks noChangeShapeType="1"/>
          </p:cNvSpPr>
          <p:nvPr/>
        </p:nvSpPr>
        <p:spPr bwMode="auto">
          <a:xfrm>
            <a:off x="3895725" y="4591050"/>
            <a:ext cx="1095375" cy="52387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2" name="Line 10">
            <a:extLst>
              <a:ext uri="{FF2B5EF4-FFF2-40B4-BE49-F238E27FC236}">
                <a16:creationId xmlns:a16="http://schemas.microsoft.com/office/drawing/2014/main" id="{E4826E65-3234-42C9-8DA5-AD1CF31BB19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43350" y="5200650"/>
            <a:ext cx="1008063" cy="102552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90" name="Text Box 12">
            <a:extLst>
              <a:ext uri="{FF2B5EF4-FFF2-40B4-BE49-F238E27FC236}">
                <a16:creationId xmlns:a16="http://schemas.microsoft.com/office/drawing/2014/main" id="{7418408D-09B7-4AFB-B7B9-E415555F0B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7650" y="5942013"/>
            <a:ext cx="673100" cy="406400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chemeClr val="bg2"/>
                </a:solidFill>
              </a:rPr>
              <a:t>time</a:t>
            </a:r>
          </a:p>
        </p:txBody>
      </p:sp>
      <p:sp>
        <p:nvSpPr>
          <p:cNvPr id="53260" name="Line 8">
            <a:extLst>
              <a:ext uri="{FF2B5EF4-FFF2-40B4-BE49-F238E27FC236}">
                <a16:creationId xmlns:a16="http://schemas.microsoft.com/office/drawing/2014/main" id="{852E4EA6-CA4E-431E-88E1-6C8AED1ADC21}"/>
              </a:ext>
            </a:extLst>
          </p:cNvPr>
          <p:cNvSpPr>
            <a:spLocks noChangeShapeType="1"/>
          </p:cNvSpPr>
          <p:nvPr/>
        </p:nvSpPr>
        <p:spPr bwMode="auto">
          <a:xfrm>
            <a:off x="4048125" y="2647950"/>
            <a:ext cx="1095375" cy="52387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4" name="Line 14">
            <a:extLst>
              <a:ext uri="{FF2B5EF4-FFF2-40B4-BE49-F238E27FC236}">
                <a16:creationId xmlns:a16="http://schemas.microsoft.com/office/drawing/2014/main" id="{0C09B267-3488-4598-8660-45F43768A55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54463" y="3259138"/>
            <a:ext cx="1095375" cy="52387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93" name="Text Box 15">
            <a:extLst>
              <a:ext uri="{FF2B5EF4-FFF2-40B4-BE49-F238E27FC236}">
                <a16:creationId xmlns:a16="http://schemas.microsoft.com/office/drawing/2014/main" id="{2347774C-B2E9-4A1C-8887-CB2C70F682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80200" y="1123950"/>
            <a:ext cx="1898650" cy="915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(contains text,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references to 10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jpeg images)</a:t>
            </a: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75794" name="Rectangle 3">
            <a:extLst>
              <a:ext uri="{FF2B5EF4-FFF2-40B4-BE49-F238E27FC236}">
                <a16:creationId xmlns:a16="http://schemas.microsoft.com/office/drawing/2014/main" id="{6F11885F-7E1F-4B02-BD9C-BDB01701F6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575" y="1450975"/>
            <a:ext cx="7942263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anose="05000000000000000000" pitchFamily="2" charset="2"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www.someSchool.edu/someDepartment/home.index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3A84223-07C0-46A1-A54E-3A5B9DBFFC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E9223-05CF-4202-A888-82E060FB986B}" type="slidenum">
              <a:rPr lang="en-US" altLang="en-US" smtClean="0"/>
              <a:pPr/>
              <a:t>23</a:t>
            </a:fld>
            <a:endParaRPr lang="en-US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32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53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53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53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53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53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53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53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256" grpId="0" build="p"/>
      <p:bldP spid="53257" grpId="0"/>
      <p:bldP spid="53258" grpId="0"/>
      <p:bldP spid="53259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8" name="Rectangle 4">
            <a:extLst>
              <a:ext uri="{FF2B5EF4-FFF2-40B4-BE49-F238E27FC236}">
                <a16:creationId xmlns:a16="http://schemas.microsoft.com/office/drawing/2014/main" id="{859A733D-BE32-4113-BC06-E9F94CF9D07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42925" y="257175"/>
            <a:ext cx="7772400" cy="866775"/>
          </a:xfrm>
        </p:spPr>
        <p:txBody>
          <a:bodyPr/>
          <a:lstStyle/>
          <a:p>
            <a:r>
              <a:rPr lang="en-US" altLang="en-US" sz="4000"/>
              <a:t>Non-persistent HTTP (cont.)</a:t>
            </a:r>
            <a:endParaRPr lang="en-US" altLang="en-US"/>
          </a:p>
        </p:txBody>
      </p:sp>
      <p:sp>
        <p:nvSpPr>
          <p:cNvPr id="54277" name="Rectangle 6">
            <a:extLst>
              <a:ext uri="{FF2B5EF4-FFF2-40B4-BE49-F238E27FC236}">
                <a16:creationId xmlns:a16="http://schemas.microsoft.com/office/drawing/2014/main" id="{235B7B3D-FF12-4250-96DF-B839F0128C8E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1095375" y="2058988"/>
            <a:ext cx="3810000" cy="1533525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sz="2000">
                <a:solidFill>
                  <a:srgbClr val="CC0000"/>
                </a:solidFill>
              </a:rPr>
              <a:t>5</a:t>
            </a:r>
            <a:r>
              <a:rPr lang="en-US" altLang="en-US" sz="1800">
                <a:solidFill>
                  <a:srgbClr val="CC0000"/>
                </a:solidFill>
              </a:rPr>
              <a:t>.</a:t>
            </a:r>
            <a:r>
              <a:rPr lang="en-US" altLang="en-US" sz="1800"/>
              <a:t> HTTP client receives response message containing html file, displays html.  Parsing html file, finds 10 referenced jpeg  objects</a:t>
            </a:r>
            <a:endParaRPr lang="en-US" altLang="en-US" sz="2000"/>
          </a:p>
        </p:txBody>
      </p:sp>
      <p:pic>
        <p:nvPicPr>
          <p:cNvPr id="77827" name="Picture 16" descr="underline_base">
            <a:extLst>
              <a:ext uri="{FF2B5EF4-FFF2-40B4-BE49-F238E27FC236}">
                <a16:creationId xmlns:a16="http://schemas.microsoft.com/office/drawing/2014/main" id="{120634C7-8582-4C7A-8D0C-740984E9680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0550" y="889000"/>
            <a:ext cx="6399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278" name="Rectangle 7">
            <a:extLst>
              <a:ext uri="{FF2B5EF4-FFF2-40B4-BE49-F238E27FC236}">
                <a16:creationId xmlns:a16="http://schemas.microsoft.com/office/drawing/2014/main" id="{63174A23-E78D-4D64-A0C7-03765A2736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5850" y="3568700"/>
            <a:ext cx="3810000" cy="666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CC0000"/>
                </a:solidFill>
                <a:latin typeface="Gill Sans MT" panose="020B0502020104020203" pitchFamily="34" charset="0"/>
              </a:rPr>
              <a:t>6.</a:t>
            </a:r>
            <a:r>
              <a:rPr lang="en-US" altLang="en-US">
                <a:latin typeface="Gill Sans MT" panose="020B0502020104020203" pitchFamily="34" charset="0"/>
              </a:rPr>
              <a:t> Steps 1-5 repeated for each of 10 jpeg objects</a:t>
            </a:r>
          </a:p>
        </p:txBody>
      </p:sp>
      <p:sp>
        <p:nvSpPr>
          <p:cNvPr id="54279" name="Rectangle 8">
            <a:extLst>
              <a:ext uri="{FF2B5EF4-FFF2-40B4-BE49-F238E27FC236}">
                <a16:creationId xmlns:a16="http://schemas.microsoft.com/office/drawing/2014/main" id="{DF930E97-F11C-4AFC-B5A0-F94E960549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2375" y="1492250"/>
            <a:ext cx="3810000" cy="733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CC0000"/>
                </a:solidFill>
                <a:latin typeface="Gill Sans MT" panose="020B0502020104020203" pitchFamily="34" charset="0"/>
              </a:rPr>
              <a:t>4.</a:t>
            </a:r>
            <a:r>
              <a:rPr lang="en-US" altLang="en-US">
                <a:latin typeface="Gill Sans MT" panose="020B0502020104020203" pitchFamily="34" charset="0"/>
              </a:rPr>
              <a:t> HTTP server closes TCP connection. </a:t>
            </a:r>
          </a:p>
        </p:txBody>
      </p:sp>
      <p:sp>
        <p:nvSpPr>
          <p:cNvPr id="77832" name="Line 2">
            <a:extLst>
              <a:ext uri="{FF2B5EF4-FFF2-40B4-BE49-F238E27FC236}">
                <a16:creationId xmlns:a16="http://schemas.microsoft.com/office/drawing/2014/main" id="{27B9BC20-9CBF-49EF-B59B-51C961BA3D54}"/>
              </a:ext>
            </a:extLst>
          </p:cNvPr>
          <p:cNvSpPr>
            <a:spLocks noChangeShapeType="1"/>
          </p:cNvSpPr>
          <p:nvPr/>
        </p:nvSpPr>
        <p:spPr bwMode="auto">
          <a:xfrm>
            <a:off x="542925" y="1519238"/>
            <a:ext cx="0" cy="2571750"/>
          </a:xfrm>
          <a:prstGeom prst="line">
            <a:avLst/>
          </a:prstGeom>
          <a:noFill/>
          <a:ln w="19050">
            <a:solidFill>
              <a:srgbClr val="969696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33" name="Rectangle 3">
            <a:extLst>
              <a:ext uri="{FF2B5EF4-FFF2-40B4-BE49-F238E27FC236}">
                <a16:creationId xmlns:a16="http://schemas.microsoft.com/office/drawing/2014/main" id="{683CC2A3-0391-4CDA-933B-2BDBCBFF14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3519488"/>
            <a:ext cx="342900" cy="2952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 sz="2400">
              <a:latin typeface="Comic Sans MS" panose="030F0702030302020204" pitchFamily="66" charset="0"/>
            </a:endParaRPr>
          </a:p>
        </p:txBody>
      </p:sp>
      <p:sp>
        <p:nvSpPr>
          <p:cNvPr id="77834" name="Text Box 13">
            <a:extLst>
              <a:ext uri="{FF2B5EF4-FFF2-40B4-BE49-F238E27FC236}">
                <a16:creationId xmlns:a16="http://schemas.microsoft.com/office/drawing/2014/main" id="{7D16CA9B-9D58-4E96-997E-6E8C8A771C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538" y="3382963"/>
            <a:ext cx="6413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chemeClr val="bg2"/>
                </a:solidFill>
                <a:latin typeface="Gill Sans MT" panose="020B0502020104020203" pitchFamily="34" charset="0"/>
              </a:rPr>
              <a:t>time</a:t>
            </a:r>
          </a:p>
        </p:txBody>
      </p:sp>
      <p:sp>
        <p:nvSpPr>
          <p:cNvPr id="54283" name="Line 17">
            <a:extLst>
              <a:ext uri="{FF2B5EF4-FFF2-40B4-BE49-F238E27FC236}">
                <a16:creationId xmlns:a16="http://schemas.microsoft.com/office/drawing/2014/main" id="{F26EF641-3721-4173-BC55-852AFAFA79C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62375" y="1449388"/>
            <a:ext cx="1095375" cy="52387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CB96A24-4A99-4989-B445-AE12FFAAE4A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E9223-05CF-4202-A888-82E060FB986B}" type="slidenum">
              <a:rPr lang="en-US" altLang="en-US" smtClean="0"/>
              <a:pPr/>
              <a:t>24</a:t>
            </a:fld>
            <a:endParaRPr lang="en-US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4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54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542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542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277" grpId="0" build="p"/>
      <p:bldP spid="54279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6" name="Rectangle 2">
            <a:extLst>
              <a:ext uri="{FF2B5EF4-FFF2-40B4-BE49-F238E27FC236}">
                <a16:creationId xmlns:a16="http://schemas.microsoft.com/office/drawing/2014/main" id="{6AE03713-C430-44F1-8C92-649F00D0118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42888" y="0"/>
            <a:ext cx="8223250" cy="925513"/>
          </a:xfrm>
        </p:spPr>
        <p:txBody>
          <a:bodyPr/>
          <a:lstStyle/>
          <a:p>
            <a:r>
              <a:rPr lang="en-US" altLang="en-US" sz="3600"/>
              <a:t>Non-persistent HTTP: response time</a:t>
            </a:r>
          </a:p>
        </p:txBody>
      </p:sp>
      <p:sp>
        <p:nvSpPr>
          <p:cNvPr id="79877" name="Rectangle 3">
            <a:extLst>
              <a:ext uri="{FF2B5EF4-FFF2-40B4-BE49-F238E27FC236}">
                <a16:creationId xmlns:a16="http://schemas.microsoft.com/office/drawing/2014/main" id="{38C10F7F-3461-411A-8B6F-543408E348C6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258888"/>
            <a:ext cx="4090988" cy="4648200"/>
          </a:xfrm>
        </p:spPr>
        <p:txBody>
          <a:bodyPr>
            <a:normAutofit fontScale="92500" lnSpcReduction="10000"/>
          </a:bodyPr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sz="2400">
                <a:solidFill>
                  <a:srgbClr val="CC0000"/>
                </a:solidFill>
              </a:rPr>
              <a:t>RTT (definition):</a:t>
            </a:r>
            <a:r>
              <a:rPr lang="en-US" altLang="en-US" sz="2400"/>
              <a:t> time for a small packet to travel from client to server and back</a:t>
            </a:r>
          </a:p>
          <a:p>
            <a:pPr>
              <a:buFont typeface="Wingdings" panose="05000000000000000000" pitchFamily="2" charset="2"/>
              <a:buNone/>
            </a:pPr>
            <a:r>
              <a:rPr lang="en-US" altLang="en-US" sz="2400">
                <a:solidFill>
                  <a:srgbClr val="CC0000"/>
                </a:solidFill>
              </a:rPr>
              <a:t>HTTP response time:</a:t>
            </a:r>
          </a:p>
          <a:p>
            <a:r>
              <a:rPr lang="en-US" altLang="en-US" sz="2400"/>
              <a:t>one RTT to initiate TCP connection</a:t>
            </a:r>
          </a:p>
          <a:p>
            <a:r>
              <a:rPr lang="en-US" altLang="en-US" sz="2400"/>
              <a:t>one RTT for HTTP request and first few bytes of HTTP response to return</a:t>
            </a:r>
          </a:p>
          <a:p>
            <a:r>
              <a:rPr lang="en-US" altLang="en-US" sz="2400"/>
              <a:t>file transmission time</a:t>
            </a:r>
          </a:p>
          <a:p>
            <a:r>
              <a:rPr lang="en-US" altLang="en-US" sz="2400"/>
              <a:t>non-persistent HTTP response time =   	</a:t>
            </a:r>
          </a:p>
          <a:p>
            <a:pPr lvl="1">
              <a:buFont typeface="Wingdings" panose="05000000000000000000" pitchFamily="2" charset="2"/>
              <a:buNone/>
            </a:pPr>
            <a:r>
              <a:rPr lang="en-US" altLang="en-US"/>
              <a:t>   2RTT+ file transmission  time</a:t>
            </a:r>
          </a:p>
          <a:p>
            <a:pPr>
              <a:buFont typeface="Wingdings" panose="05000000000000000000" pitchFamily="2" charset="2"/>
              <a:buNone/>
            </a:pPr>
            <a:endParaRPr lang="en-US" altLang="en-US" sz="2400"/>
          </a:p>
        </p:txBody>
      </p:sp>
      <p:pic>
        <p:nvPicPr>
          <p:cNvPr id="79875" name="Picture 42" descr="underline_base">
            <a:extLst>
              <a:ext uri="{FF2B5EF4-FFF2-40B4-BE49-F238E27FC236}">
                <a16:creationId xmlns:a16="http://schemas.microsoft.com/office/drawing/2014/main" id="{499AC0CD-B466-4CB5-A707-DFDB94DD879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2575" y="668338"/>
            <a:ext cx="7007225" cy="139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9878" name="Line 15">
            <a:extLst>
              <a:ext uri="{FF2B5EF4-FFF2-40B4-BE49-F238E27FC236}">
                <a16:creationId xmlns:a16="http://schemas.microsoft.com/office/drawing/2014/main" id="{E606D025-87C6-4227-9E0D-5C85CE93B20C}"/>
              </a:ext>
            </a:extLst>
          </p:cNvPr>
          <p:cNvSpPr>
            <a:spLocks noChangeShapeType="1"/>
          </p:cNvSpPr>
          <p:nvPr/>
        </p:nvSpPr>
        <p:spPr bwMode="auto">
          <a:xfrm>
            <a:off x="6116638" y="2490788"/>
            <a:ext cx="0" cy="2832100"/>
          </a:xfrm>
          <a:prstGeom prst="line">
            <a:avLst/>
          </a:prstGeom>
          <a:noFill/>
          <a:ln w="9525">
            <a:solidFill>
              <a:srgbClr val="FF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79" name="Line 16">
            <a:extLst>
              <a:ext uri="{FF2B5EF4-FFF2-40B4-BE49-F238E27FC236}">
                <a16:creationId xmlns:a16="http://schemas.microsoft.com/office/drawing/2014/main" id="{782AC6F8-AEF6-42C5-A99C-00E94FA86275}"/>
              </a:ext>
            </a:extLst>
          </p:cNvPr>
          <p:cNvSpPr>
            <a:spLocks noChangeShapeType="1"/>
          </p:cNvSpPr>
          <p:nvPr/>
        </p:nvSpPr>
        <p:spPr bwMode="auto">
          <a:xfrm>
            <a:off x="7807325" y="2484438"/>
            <a:ext cx="0" cy="2881312"/>
          </a:xfrm>
          <a:prstGeom prst="line">
            <a:avLst/>
          </a:prstGeom>
          <a:noFill/>
          <a:ln w="9525">
            <a:solidFill>
              <a:srgbClr val="FF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0" name="Line 17">
            <a:extLst>
              <a:ext uri="{FF2B5EF4-FFF2-40B4-BE49-F238E27FC236}">
                <a16:creationId xmlns:a16="http://schemas.microsoft.com/office/drawing/2014/main" id="{0459FC22-383F-421B-866A-EE28CF2AE97A}"/>
              </a:ext>
            </a:extLst>
          </p:cNvPr>
          <p:cNvSpPr>
            <a:spLocks noChangeShapeType="1"/>
          </p:cNvSpPr>
          <p:nvPr/>
        </p:nvSpPr>
        <p:spPr bwMode="auto">
          <a:xfrm>
            <a:off x="6130925" y="2722563"/>
            <a:ext cx="1684338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1" name="Line 18">
            <a:extLst>
              <a:ext uri="{FF2B5EF4-FFF2-40B4-BE49-F238E27FC236}">
                <a16:creationId xmlns:a16="http://schemas.microsoft.com/office/drawing/2014/main" id="{CE1F099D-26A5-46E1-AC6F-7F1E501E2B3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16638" y="3160713"/>
            <a:ext cx="1673225" cy="403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2" name="Line 19">
            <a:extLst>
              <a:ext uri="{FF2B5EF4-FFF2-40B4-BE49-F238E27FC236}">
                <a16:creationId xmlns:a16="http://schemas.microsoft.com/office/drawing/2014/main" id="{C3A830F9-4A23-4CCB-868F-AB6260F35893}"/>
              </a:ext>
            </a:extLst>
          </p:cNvPr>
          <p:cNvSpPr>
            <a:spLocks noChangeShapeType="1"/>
          </p:cNvSpPr>
          <p:nvPr/>
        </p:nvSpPr>
        <p:spPr bwMode="auto">
          <a:xfrm>
            <a:off x="6124575" y="3668713"/>
            <a:ext cx="1684338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3" name="Line 20">
            <a:extLst>
              <a:ext uri="{FF2B5EF4-FFF2-40B4-BE49-F238E27FC236}">
                <a16:creationId xmlns:a16="http://schemas.microsoft.com/office/drawing/2014/main" id="{B9C245CA-0161-4474-BA79-20E0D409324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40450" y="4151313"/>
            <a:ext cx="1673225" cy="379412"/>
          </a:xfrm>
          <a:prstGeom prst="line">
            <a:avLst/>
          </a:prstGeom>
          <a:noFill/>
          <a:ln w="1270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4" name="AutoShape 21">
            <a:extLst>
              <a:ext uri="{FF2B5EF4-FFF2-40B4-BE49-F238E27FC236}">
                <a16:creationId xmlns:a16="http://schemas.microsoft.com/office/drawing/2014/main" id="{CB3F9424-2BC6-4933-BF41-E954B9AA805C}"/>
              </a:ext>
            </a:extLst>
          </p:cNvPr>
          <p:cNvSpPr>
            <a:spLocks/>
          </p:cNvSpPr>
          <p:nvPr/>
        </p:nvSpPr>
        <p:spPr bwMode="auto">
          <a:xfrm>
            <a:off x="7886700" y="4067175"/>
            <a:ext cx="74613" cy="182563"/>
          </a:xfrm>
          <a:prstGeom prst="rightBrace">
            <a:avLst>
              <a:gd name="adj1" fmla="val 20390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 sz="2400"/>
          </a:p>
        </p:txBody>
      </p:sp>
      <p:sp>
        <p:nvSpPr>
          <p:cNvPr id="79885" name="Text Box 22">
            <a:extLst>
              <a:ext uri="{FF2B5EF4-FFF2-40B4-BE49-F238E27FC236}">
                <a16:creationId xmlns:a16="http://schemas.microsoft.com/office/drawing/2014/main" id="{3E60CF26-3F5E-44E9-9262-D394354973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16863" y="3763963"/>
            <a:ext cx="965200" cy="715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time to </a:t>
            </a:r>
          </a:p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transmit </a:t>
            </a:r>
          </a:p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file</a:t>
            </a:r>
          </a:p>
        </p:txBody>
      </p:sp>
      <p:sp>
        <p:nvSpPr>
          <p:cNvPr id="79886" name="Line 23">
            <a:extLst>
              <a:ext uri="{FF2B5EF4-FFF2-40B4-BE49-F238E27FC236}">
                <a16:creationId xmlns:a16="http://schemas.microsoft.com/office/drawing/2014/main" id="{8B96DCA0-E22F-4911-A354-FA37EC8FF532}"/>
              </a:ext>
            </a:extLst>
          </p:cNvPr>
          <p:cNvSpPr>
            <a:spLocks noChangeShapeType="1"/>
          </p:cNvSpPr>
          <p:nvPr/>
        </p:nvSpPr>
        <p:spPr bwMode="auto">
          <a:xfrm>
            <a:off x="5726113" y="2697163"/>
            <a:ext cx="39052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7" name="Text Box 24">
            <a:extLst>
              <a:ext uri="{FF2B5EF4-FFF2-40B4-BE49-F238E27FC236}">
                <a16:creationId xmlns:a16="http://schemas.microsoft.com/office/drawing/2014/main" id="{C310569E-C7B5-49F6-B8B2-5D81E2F80A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95813" y="2409825"/>
            <a:ext cx="12319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initiate TCP</a:t>
            </a:r>
          </a:p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connection</a:t>
            </a:r>
          </a:p>
        </p:txBody>
      </p:sp>
      <p:sp>
        <p:nvSpPr>
          <p:cNvPr id="79888" name="AutoShape 25">
            <a:extLst>
              <a:ext uri="{FF2B5EF4-FFF2-40B4-BE49-F238E27FC236}">
                <a16:creationId xmlns:a16="http://schemas.microsoft.com/office/drawing/2014/main" id="{97889C32-378E-4C14-9122-00BB720F12C3}"/>
              </a:ext>
            </a:extLst>
          </p:cNvPr>
          <p:cNvSpPr>
            <a:spLocks/>
          </p:cNvSpPr>
          <p:nvPr/>
        </p:nvSpPr>
        <p:spPr bwMode="auto">
          <a:xfrm>
            <a:off x="5861050" y="2747963"/>
            <a:ext cx="128588" cy="803275"/>
          </a:xfrm>
          <a:prstGeom prst="leftBrace">
            <a:avLst>
              <a:gd name="adj1" fmla="val 52057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endParaRPr lang="en-US" altLang="en-US" sz="2400"/>
          </a:p>
        </p:txBody>
      </p:sp>
      <p:sp>
        <p:nvSpPr>
          <p:cNvPr id="79889" name="Text Box 26">
            <a:extLst>
              <a:ext uri="{FF2B5EF4-FFF2-40B4-BE49-F238E27FC236}">
                <a16:creationId xmlns:a16="http://schemas.microsoft.com/office/drawing/2014/main" id="{63CD0685-2A14-4985-92AC-5F4A34432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8450" y="2959100"/>
            <a:ext cx="577850" cy="30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RTT</a:t>
            </a:r>
          </a:p>
        </p:txBody>
      </p:sp>
      <p:sp>
        <p:nvSpPr>
          <p:cNvPr id="79890" name="Line 27">
            <a:extLst>
              <a:ext uri="{FF2B5EF4-FFF2-40B4-BE49-F238E27FC236}">
                <a16:creationId xmlns:a16="http://schemas.microsoft.com/office/drawing/2014/main" id="{D90257EC-3F3A-48A4-9917-7C1701B6A18D}"/>
              </a:ext>
            </a:extLst>
          </p:cNvPr>
          <p:cNvSpPr>
            <a:spLocks noChangeShapeType="1"/>
          </p:cNvSpPr>
          <p:nvPr/>
        </p:nvSpPr>
        <p:spPr bwMode="auto">
          <a:xfrm>
            <a:off x="5775325" y="3602038"/>
            <a:ext cx="3540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91" name="Text Box 28">
            <a:extLst>
              <a:ext uri="{FF2B5EF4-FFF2-40B4-BE49-F238E27FC236}">
                <a16:creationId xmlns:a16="http://schemas.microsoft.com/office/drawing/2014/main" id="{A347B8B1-B985-4DB1-A761-8710E63D6E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24438" y="3302000"/>
            <a:ext cx="862012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request</a:t>
            </a:r>
          </a:p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file</a:t>
            </a:r>
          </a:p>
        </p:txBody>
      </p:sp>
      <p:sp>
        <p:nvSpPr>
          <p:cNvPr id="79892" name="AutoShape 29">
            <a:extLst>
              <a:ext uri="{FF2B5EF4-FFF2-40B4-BE49-F238E27FC236}">
                <a16:creationId xmlns:a16="http://schemas.microsoft.com/office/drawing/2014/main" id="{04E82078-74F8-42D2-8967-571A27CDEFFF}"/>
              </a:ext>
            </a:extLst>
          </p:cNvPr>
          <p:cNvSpPr>
            <a:spLocks/>
          </p:cNvSpPr>
          <p:nvPr/>
        </p:nvSpPr>
        <p:spPr bwMode="auto">
          <a:xfrm>
            <a:off x="5867400" y="3657600"/>
            <a:ext cx="128588" cy="803275"/>
          </a:xfrm>
          <a:prstGeom prst="leftBrace">
            <a:avLst>
              <a:gd name="adj1" fmla="val 52057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endParaRPr lang="en-US" altLang="en-US" sz="2400"/>
          </a:p>
        </p:txBody>
      </p:sp>
      <p:sp>
        <p:nvSpPr>
          <p:cNvPr id="79893" name="Text Box 30">
            <a:extLst>
              <a:ext uri="{FF2B5EF4-FFF2-40B4-BE49-F238E27FC236}">
                <a16:creationId xmlns:a16="http://schemas.microsoft.com/office/drawing/2014/main" id="{576224BB-955F-4B0A-AE63-08A5005BC4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0" y="3881438"/>
            <a:ext cx="577850" cy="30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RTT</a:t>
            </a:r>
          </a:p>
        </p:txBody>
      </p:sp>
      <p:sp>
        <p:nvSpPr>
          <p:cNvPr id="79894" name="Line 35">
            <a:extLst>
              <a:ext uri="{FF2B5EF4-FFF2-40B4-BE49-F238E27FC236}">
                <a16:creationId xmlns:a16="http://schemas.microsoft.com/office/drawing/2014/main" id="{817068C9-A556-4F39-956E-F46C4AE6A95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86438" y="4591050"/>
            <a:ext cx="342900" cy="1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95" name="Text Box 36">
            <a:extLst>
              <a:ext uri="{FF2B5EF4-FFF2-40B4-BE49-F238E27FC236}">
                <a16:creationId xmlns:a16="http://schemas.microsoft.com/office/drawing/2014/main" id="{C152824C-4E2D-4040-8547-3D4E368C78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43513" y="4438650"/>
            <a:ext cx="950912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file</a:t>
            </a:r>
          </a:p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received</a:t>
            </a:r>
          </a:p>
        </p:txBody>
      </p:sp>
      <p:sp>
        <p:nvSpPr>
          <p:cNvPr id="79896" name="Text Box 37">
            <a:extLst>
              <a:ext uri="{FF2B5EF4-FFF2-40B4-BE49-F238E27FC236}">
                <a16:creationId xmlns:a16="http://schemas.microsoft.com/office/drawing/2014/main" id="{824DDD37-4D2A-4773-8ADF-8A3BCB425A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91213" y="5337175"/>
            <a:ext cx="568325" cy="30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time</a:t>
            </a:r>
          </a:p>
        </p:txBody>
      </p:sp>
      <p:sp>
        <p:nvSpPr>
          <p:cNvPr id="79897" name="Text Box 38">
            <a:extLst>
              <a:ext uri="{FF2B5EF4-FFF2-40B4-BE49-F238E27FC236}">
                <a16:creationId xmlns:a16="http://schemas.microsoft.com/office/drawing/2014/main" id="{7913E242-6223-45BA-98B6-49BD0EDAC0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9200" y="5319713"/>
            <a:ext cx="5683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time</a:t>
            </a:r>
          </a:p>
        </p:txBody>
      </p:sp>
      <p:grpSp>
        <p:nvGrpSpPr>
          <p:cNvPr id="79898" name="Group 43">
            <a:extLst>
              <a:ext uri="{FF2B5EF4-FFF2-40B4-BE49-F238E27FC236}">
                <a16:creationId xmlns:a16="http://schemas.microsoft.com/office/drawing/2014/main" id="{E4271682-E522-4775-877B-0FB6E3810182}"/>
              </a:ext>
            </a:extLst>
          </p:cNvPr>
          <p:cNvGrpSpPr>
            <a:grpSpLocks/>
          </p:cNvGrpSpPr>
          <p:nvPr/>
        </p:nvGrpSpPr>
        <p:grpSpPr bwMode="auto">
          <a:xfrm>
            <a:off x="7607300" y="1717675"/>
            <a:ext cx="423863" cy="684213"/>
            <a:chOff x="4140" y="429"/>
            <a:chExt cx="1425" cy="2396"/>
          </a:xfrm>
        </p:grpSpPr>
        <p:sp>
          <p:nvSpPr>
            <p:cNvPr id="79902" name="Freeform 44">
              <a:extLst>
                <a:ext uri="{FF2B5EF4-FFF2-40B4-BE49-F238E27FC236}">
                  <a16:creationId xmlns:a16="http://schemas.microsoft.com/office/drawing/2014/main" id="{32994985-C859-467B-A818-0065CD374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03" name="Rectangle 45">
              <a:extLst>
                <a:ext uri="{FF2B5EF4-FFF2-40B4-BE49-F238E27FC236}">
                  <a16:creationId xmlns:a16="http://schemas.microsoft.com/office/drawing/2014/main" id="{85902C77-3F03-4C31-A448-9A9CFB231B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51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9904" name="Freeform 46">
              <a:extLst>
                <a:ext uri="{FF2B5EF4-FFF2-40B4-BE49-F238E27FC236}">
                  <a16:creationId xmlns:a16="http://schemas.microsoft.com/office/drawing/2014/main" id="{8B8C0A35-3DB7-476C-BAAF-D03A224BB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05" name="Freeform 47">
              <a:extLst>
                <a:ext uri="{FF2B5EF4-FFF2-40B4-BE49-F238E27FC236}">
                  <a16:creationId xmlns:a16="http://schemas.microsoft.com/office/drawing/2014/main" id="{627EE84B-8F93-49F8-B9BD-C4047853A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06" name="Rectangle 48">
              <a:extLst>
                <a:ext uri="{FF2B5EF4-FFF2-40B4-BE49-F238E27FC236}">
                  <a16:creationId xmlns:a16="http://schemas.microsoft.com/office/drawing/2014/main" id="{FE02580F-4D83-43C5-A5B2-F7813A3804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0"/>
              <a:ext cx="598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79907" name="Group 49">
              <a:extLst>
                <a:ext uri="{FF2B5EF4-FFF2-40B4-BE49-F238E27FC236}">
                  <a16:creationId xmlns:a16="http://schemas.microsoft.com/office/drawing/2014/main" id="{2A9796EE-9D87-4235-9267-E36C97069C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79932" name="AutoShape 50">
                <a:extLst>
                  <a:ext uri="{FF2B5EF4-FFF2-40B4-BE49-F238E27FC236}">
                    <a16:creationId xmlns:a16="http://schemas.microsoft.com/office/drawing/2014/main" id="{D9DB5BF2-4CE9-4F58-BA39-08F1F5FA4A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6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9933" name="AutoShape 51">
                <a:extLst>
                  <a:ext uri="{FF2B5EF4-FFF2-40B4-BE49-F238E27FC236}">
                    <a16:creationId xmlns:a16="http://schemas.microsoft.com/office/drawing/2014/main" id="{2AC4D803-BBA0-40A6-99E4-919931872C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79908" name="Rectangle 52">
              <a:extLst>
                <a:ext uri="{FF2B5EF4-FFF2-40B4-BE49-F238E27FC236}">
                  <a16:creationId xmlns:a16="http://schemas.microsoft.com/office/drawing/2014/main" id="{BDA408DD-CD56-42EF-B8C9-1FAD1EBFE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8"/>
              <a:ext cx="592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79909" name="Group 53">
              <a:extLst>
                <a:ext uri="{FF2B5EF4-FFF2-40B4-BE49-F238E27FC236}">
                  <a16:creationId xmlns:a16="http://schemas.microsoft.com/office/drawing/2014/main" id="{9E60BC00-02A8-4DEC-BB15-6D0B8723FA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79930" name="AutoShape 54">
                <a:extLst>
                  <a:ext uri="{FF2B5EF4-FFF2-40B4-BE49-F238E27FC236}">
                    <a16:creationId xmlns:a16="http://schemas.microsoft.com/office/drawing/2014/main" id="{2BDF5C54-0B2C-4EE6-8701-6C7DF32826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6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9931" name="AutoShape 55">
                <a:extLst>
                  <a:ext uri="{FF2B5EF4-FFF2-40B4-BE49-F238E27FC236}">
                    <a16:creationId xmlns:a16="http://schemas.microsoft.com/office/drawing/2014/main" id="{17807329-24CD-4BDA-A560-C848137E80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7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79910" name="Rectangle 56">
              <a:extLst>
                <a:ext uri="{FF2B5EF4-FFF2-40B4-BE49-F238E27FC236}">
                  <a16:creationId xmlns:a16="http://schemas.microsoft.com/office/drawing/2014/main" id="{31DD4D0B-502A-445B-8BD8-21924DE1D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7"/>
              <a:ext cx="598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9911" name="Rectangle 57">
              <a:extLst>
                <a:ext uri="{FF2B5EF4-FFF2-40B4-BE49-F238E27FC236}">
                  <a16:creationId xmlns:a16="http://schemas.microsoft.com/office/drawing/2014/main" id="{1E7CD363-CE3B-4267-BA7D-23626CCB95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658"/>
              <a:ext cx="598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79912" name="Group 58">
              <a:extLst>
                <a:ext uri="{FF2B5EF4-FFF2-40B4-BE49-F238E27FC236}">
                  <a16:creationId xmlns:a16="http://schemas.microsoft.com/office/drawing/2014/main" id="{B2C222B6-FEA9-47EF-BE73-64C97CF0CB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9928" name="AutoShape 59">
                <a:extLst>
                  <a:ext uri="{FF2B5EF4-FFF2-40B4-BE49-F238E27FC236}">
                    <a16:creationId xmlns:a16="http://schemas.microsoft.com/office/drawing/2014/main" id="{A160A0A7-B974-4029-ABA8-10AF44647F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81"/>
                <a:ext cx="731" cy="12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9929" name="AutoShape 60">
                <a:extLst>
                  <a:ext uri="{FF2B5EF4-FFF2-40B4-BE49-F238E27FC236}">
                    <a16:creationId xmlns:a16="http://schemas.microsoft.com/office/drawing/2014/main" id="{3AA11F54-0DDE-46EA-9647-5A57AA45A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86"/>
                <a:ext cx="698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79913" name="Freeform 61">
              <a:extLst>
                <a:ext uri="{FF2B5EF4-FFF2-40B4-BE49-F238E27FC236}">
                  <a16:creationId xmlns:a16="http://schemas.microsoft.com/office/drawing/2014/main" id="{644A4C56-4256-48C8-BD04-43CA2897D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9914" name="Group 62">
              <a:extLst>
                <a:ext uri="{FF2B5EF4-FFF2-40B4-BE49-F238E27FC236}">
                  <a16:creationId xmlns:a16="http://schemas.microsoft.com/office/drawing/2014/main" id="{769CC39D-E800-4306-8F20-23A7E7F677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79926" name="AutoShape 63">
                <a:extLst>
                  <a:ext uri="{FF2B5EF4-FFF2-40B4-BE49-F238E27FC236}">
                    <a16:creationId xmlns:a16="http://schemas.microsoft.com/office/drawing/2014/main" id="{D9410677-F1E6-48ED-8E94-85C5194A8B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6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9927" name="AutoShape 64">
                <a:extLst>
                  <a:ext uri="{FF2B5EF4-FFF2-40B4-BE49-F238E27FC236}">
                    <a16:creationId xmlns:a16="http://schemas.microsoft.com/office/drawing/2014/main" id="{84A743FA-97DA-4B2B-AC0C-EC0396997E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7"/>
                <a:ext cx="691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79915" name="Rectangle 65">
              <a:extLst>
                <a:ext uri="{FF2B5EF4-FFF2-40B4-BE49-F238E27FC236}">
                  <a16:creationId xmlns:a16="http://schemas.microsoft.com/office/drawing/2014/main" id="{B621F887-43FE-45F7-97D9-AA175E584F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9916" name="Freeform 66">
              <a:extLst>
                <a:ext uri="{FF2B5EF4-FFF2-40B4-BE49-F238E27FC236}">
                  <a16:creationId xmlns:a16="http://schemas.microsoft.com/office/drawing/2014/main" id="{88046DE3-F21A-452E-8CB2-3E0A639AB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17" name="Freeform 67">
              <a:extLst>
                <a:ext uri="{FF2B5EF4-FFF2-40B4-BE49-F238E27FC236}">
                  <a16:creationId xmlns:a16="http://schemas.microsoft.com/office/drawing/2014/main" id="{A96CD0C8-F2C5-4BB0-A95B-2319A0868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18" name="Oval 68">
              <a:extLst>
                <a:ext uri="{FF2B5EF4-FFF2-40B4-BE49-F238E27FC236}">
                  <a16:creationId xmlns:a16="http://schemas.microsoft.com/office/drawing/2014/main" id="{D7881487-90A8-4772-8B23-5B60F85214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9919" name="Freeform 69">
              <a:extLst>
                <a:ext uri="{FF2B5EF4-FFF2-40B4-BE49-F238E27FC236}">
                  <a16:creationId xmlns:a16="http://schemas.microsoft.com/office/drawing/2014/main" id="{D5D88B92-CC7D-4DE6-A77C-DA6490B60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20" name="AutoShape 70">
              <a:extLst>
                <a:ext uri="{FF2B5EF4-FFF2-40B4-BE49-F238E27FC236}">
                  <a16:creationId xmlns:a16="http://schemas.microsoft.com/office/drawing/2014/main" id="{005D1944-B1CD-484C-AB34-466C5B4F3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201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9921" name="AutoShape 71">
              <a:extLst>
                <a:ext uri="{FF2B5EF4-FFF2-40B4-BE49-F238E27FC236}">
                  <a16:creationId xmlns:a16="http://schemas.microsoft.com/office/drawing/2014/main" id="{E5130781-A8FB-423B-979E-762CD7FF61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08"/>
              <a:ext cx="1073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9922" name="Oval 72">
              <a:extLst>
                <a:ext uri="{FF2B5EF4-FFF2-40B4-BE49-F238E27FC236}">
                  <a16:creationId xmlns:a16="http://schemas.microsoft.com/office/drawing/2014/main" id="{16599F97-5407-461C-86C4-C850D0E8BD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5" y="2380"/>
              <a:ext cx="160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9923" name="Oval 73">
              <a:extLst>
                <a:ext uri="{FF2B5EF4-FFF2-40B4-BE49-F238E27FC236}">
                  <a16:creationId xmlns:a16="http://schemas.microsoft.com/office/drawing/2014/main" id="{8FC9103E-6D7A-4F86-B58C-E6DE989A01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60" cy="139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9924" name="Oval 74">
              <a:extLst>
                <a:ext uri="{FF2B5EF4-FFF2-40B4-BE49-F238E27FC236}">
                  <a16:creationId xmlns:a16="http://schemas.microsoft.com/office/drawing/2014/main" id="{256D4BDB-BE44-465D-8B16-6104B3B6D7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5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9925" name="Rectangle 75">
              <a:extLst>
                <a:ext uri="{FF2B5EF4-FFF2-40B4-BE49-F238E27FC236}">
                  <a16:creationId xmlns:a16="http://schemas.microsoft.com/office/drawing/2014/main" id="{B3E3A101-A013-41B9-85B9-4046CB5AED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5"/>
              <a:ext cx="85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79899" name="Group 76">
            <a:extLst>
              <a:ext uri="{FF2B5EF4-FFF2-40B4-BE49-F238E27FC236}">
                <a16:creationId xmlns:a16="http://schemas.microsoft.com/office/drawing/2014/main" id="{EEBB6D0C-30FC-49C0-B501-51793EB1BBBA}"/>
              </a:ext>
            </a:extLst>
          </p:cNvPr>
          <p:cNvGrpSpPr>
            <a:grpSpLocks/>
          </p:cNvGrpSpPr>
          <p:nvPr/>
        </p:nvGrpSpPr>
        <p:grpSpPr bwMode="auto">
          <a:xfrm>
            <a:off x="5605463" y="1739900"/>
            <a:ext cx="698500" cy="709613"/>
            <a:chOff x="-44" y="1473"/>
            <a:chExt cx="981" cy="1105"/>
          </a:xfrm>
        </p:grpSpPr>
        <p:pic>
          <p:nvPicPr>
            <p:cNvPr id="79900" name="Picture 77" descr="desktop_computer_stylized_medium">
              <a:extLst>
                <a:ext uri="{FF2B5EF4-FFF2-40B4-BE49-F238E27FC236}">
                  <a16:creationId xmlns:a16="http://schemas.microsoft.com/office/drawing/2014/main" id="{0E405CE9-6EAE-4FFE-837F-B244DC4DE52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9901" name="Freeform 78">
              <a:extLst>
                <a:ext uri="{FF2B5EF4-FFF2-40B4-BE49-F238E27FC236}">
                  <a16:creationId xmlns:a16="http://schemas.microsoft.com/office/drawing/2014/main" id="{C993182F-C8B4-47BB-B128-C7AE653224C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39D626F-A4A9-4682-95B8-611BDE70AF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3DE3057-C2CB-4B5E-8202-294DEB7FED1D}" type="slidenum">
              <a:rPr lang="en-US" altLang="en-US" smtClean="0"/>
              <a:pPr/>
              <a:t>25</a:t>
            </a:fld>
            <a:endParaRPr lang="en-US" altLang="en-US" dirty="0"/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3" name="Rectangle 2">
            <a:extLst>
              <a:ext uri="{FF2B5EF4-FFF2-40B4-BE49-F238E27FC236}">
                <a16:creationId xmlns:a16="http://schemas.microsoft.com/office/drawing/2014/main" id="{B602F10D-6E40-4C22-B37D-0A9732548CC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52438" y="173038"/>
            <a:ext cx="7772400" cy="838200"/>
          </a:xfrm>
        </p:spPr>
        <p:txBody>
          <a:bodyPr/>
          <a:lstStyle/>
          <a:p>
            <a:r>
              <a:rPr lang="en-US" altLang="en-US" sz="3600"/>
              <a:t>Persistent HTTP</a:t>
            </a:r>
            <a:endParaRPr lang="en-US" altLang="en-US"/>
          </a:p>
        </p:txBody>
      </p:sp>
      <p:sp>
        <p:nvSpPr>
          <p:cNvPr id="98308" name="Rectangle 3">
            <a:extLst>
              <a:ext uri="{FF2B5EF4-FFF2-40B4-BE49-F238E27FC236}">
                <a16:creationId xmlns:a16="http://schemas.microsoft.com/office/drawing/2014/main" id="{BCB5D509-49EB-4F35-AF17-218C7C55EB4E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434975" y="1414463"/>
            <a:ext cx="3933825" cy="4648200"/>
          </a:xfrm>
        </p:spPr>
        <p:txBody>
          <a:bodyPr>
            <a:normAutofit lnSpcReduction="10000"/>
          </a:bodyPr>
          <a:lstStyle/>
          <a:p>
            <a:pPr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latin typeface="Gill Sans MT" charset="0"/>
                <a:ea typeface="ＭＳ Ｐゴシック" charset="0"/>
              </a:rPr>
              <a:t>non-persistent HTTP issues: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requires 2 RTTs per object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OS overhead for </a:t>
            </a:r>
            <a:r>
              <a:rPr lang="en-US" sz="2400" i="1" dirty="0">
                <a:latin typeface="Gill Sans MT" charset="0"/>
                <a:ea typeface="ＭＳ Ｐゴシック" charset="0"/>
              </a:rPr>
              <a:t>each</a:t>
            </a:r>
            <a:r>
              <a:rPr lang="en-US" sz="2400" dirty="0">
                <a:latin typeface="Gill Sans MT" charset="0"/>
                <a:ea typeface="ＭＳ Ｐゴシック" charset="0"/>
              </a:rPr>
              <a:t> TCP connection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browsers often open parallel TCP connections to fetch referenced objects</a:t>
            </a:r>
          </a:p>
          <a:p>
            <a:pPr>
              <a:buFont typeface="Wingdings" charset="0"/>
              <a:buNone/>
              <a:defRPr/>
            </a:pPr>
            <a:endParaRPr lang="en-US" sz="2400" dirty="0">
              <a:latin typeface="Gill Sans MT" charset="0"/>
              <a:ea typeface="ＭＳ Ｐゴシック" charset="0"/>
            </a:endParaRPr>
          </a:p>
          <a:p>
            <a:pPr>
              <a:buFont typeface="Wingdings" charset="2"/>
              <a:buChar char="§"/>
              <a:defRPr/>
            </a:pPr>
            <a:endParaRPr lang="en-US" sz="2000" dirty="0">
              <a:latin typeface="Gill Sans MT" charset="0"/>
              <a:ea typeface="ＭＳ Ｐゴシック" charset="0"/>
            </a:endParaRPr>
          </a:p>
          <a:p>
            <a:pPr>
              <a:buFont typeface="Wingdings" charset="2"/>
              <a:buChar char="§"/>
              <a:defRPr/>
            </a:pPr>
            <a:endParaRPr lang="en-US" sz="2000" dirty="0">
              <a:latin typeface="Gill Sans MT" charset="0"/>
              <a:ea typeface="ＭＳ Ｐゴシック" charset="0"/>
            </a:endParaRPr>
          </a:p>
        </p:txBody>
      </p:sp>
      <p:sp>
        <p:nvSpPr>
          <p:cNvPr id="98309" name="Rectangle 10">
            <a:extLst>
              <a:ext uri="{FF2B5EF4-FFF2-40B4-BE49-F238E27FC236}">
                <a16:creationId xmlns:a16="http://schemas.microsoft.com/office/drawing/2014/main" id="{D5729E33-F8E2-4093-9DD6-5DBA2D69913F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4703763" y="1438275"/>
            <a:ext cx="3810000" cy="4648200"/>
          </a:xfrm>
        </p:spPr>
        <p:txBody>
          <a:bodyPr>
            <a:normAutofit lnSpcReduction="10000"/>
          </a:bodyPr>
          <a:lstStyle/>
          <a:p>
            <a:pPr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latin typeface="Gill Sans MT" charset="0"/>
                <a:ea typeface="ＭＳ Ｐゴシック" charset="0"/>
              </a:rPr>
              <a:t>persistent  HTTP: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server leaves connection open after sending response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subsequent HTTP messages  between same client/server sent over open connection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client sends requests as soon as it encounters a referenced object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as little as one RTT for all the referenced objects</a:t>
            </a:r>
          </a:p>
        </p:txBody>
      </p:sp>
      <p:pic>
        <p:nvPicPr>
          <p:cNvPr id="81926" name="Picture 10" descr="underline_base">
            <a:extLst>
              <a:ext uri="{FF2B5EF4-FFF2-40B4-BE49-F238E27FC236}">
                <a16:creationId xmlns:a16="http://schemas.microsoft.com/office/drawing/2014/main" id="{1B884DF8-257A-4763-9D0F-F3675C8D45BA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9900" y="796925"/>
            <a:ext cx="3303588" cy="19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5446B12-7E23-4CBF-844D-434AF5D826B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E9223-05CF-4202-A888-82E060FB986B}" type="slidenum">
              <a:rPr lang="en-US" altLang="en-US" smtClean="0"/>
              <a:pPr/>
              <a:t>26</a:t>
            </a:fld>
            <a:endParaRPr lang="en-US" altLang="en-US" dirty="0"/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2" name="Rectangle 2">
            <a:extLst>
              <a:ext uri="{FF2B5EF4-FFF2-40B4-BE49-F238E27FC236}">
                <a16:creationId xmlns:a16="http://schemas.microsoft.com/office/drawing/2014/main" id="{E6FC4377-F47E-4B9D-8100-CFB0F14F705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77838" y="234950"/>
            <a:ext cx="7772400" cy="914400"/>
          </a:xfrm>
        </p:spPr>
        <p:txBody>
          <a:bodyPr/>
          <a:lstStyle/>
          <a:p>
            <a:r>
              <a:rPr lang="en-US" altLang="en-US" sz="4000"/>
              <a:t>HTTP request message</a:t>
            </a:r>
            <a:endParaRPr lang="en-US" altLang="en-US"/>
          </a:p>
        </p:txBody>
      </p:sp>
      <p:sp>
        <p:nvSpPr>
          <p:cNvPr id="83973" name="Rectangle 3">
            <a:extLst>
              <a:ext uri="{FF2B5EF4-FFF2-40B4-BE49-F238E27FC236}">
                <a16:creationId xmlns:a16="http://schemas.microsoft.com/office/drawing/2014/main" id="{0B22F208-7FA3-4F85-B6C9-CD091D503E29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533400" y="1444625"/>
            <a:ext cx="7772400" cy="4648200"/>
          </a:xfrm>
        </p:spPr>
        <p:txBody>
          <a:bodyPr/>
          <a:lstStyle/>
          <a:p>
            <a:pPr marL="233363" indent="-233363"/>
            <a:r>
              <a:rPr lang="en-US" altLang="en-US" sz="2400"/>
              <a:t>two types of HTTP messages: </a:t>
            </a:r>
            <a:r>
              <a:rPr lang="en-US" altLang="en-US" sz="2400" i="1">
                <a:solidFill>
                  <a:srgbClr val="CC0000"/>
                </a:solidFill>
              </a:rPr>
              <a:t>request</a:t>
            </a:r>
            <a:r>
              <a:rPr lang="en-US" altLang="en-US" sz="2400">
                <a:solidFill>
                  <a:srgbClr val="CC0000"/>
                </a:solidFill>
              </a:rPr>
              <a:t>, </a:t>
            </a:r>
            <a:r>
              <a:rPr lang="en-US" altLang="en-US" sz="2400" i="1">
                <a:solidFill>
                  <a:srgbClr val="CC0000"/>
                </a:solidFill>
              </a:rPr>
              <a:t>response</a:t>
            </a:r>
          </a:p>
          <a:p>
            <a:pPr marL="233363" indent="-233363"/>
            <a:r>
              <a:rPr lang="en-US" altLang="en-US" sz="2400">
                <a:solidFill>
                  <a:srgbClr val="CC0000"/>
                </a:solidFill>
              </a:rPr>
              <a:t>HTTP request message:</a:t>
            </a:r>
          </a:p>
          <a:p>
            <a:pPr marL="685800" lvl="1" indent="-228600"/>
            <a:r>
              <a:rPr lang="en-US" altLang="en-US" sz="2000"/>
              <a:t>ASCII (human-readable format)</a:t>
            </a:r>
            <a:endParaRPr lang="en-US" altLang="en-US">
              <a:solidFill>
                <a:schemeClr val="accent2"/>
              </a:solidFill>
            </a:endParaRPr>
          </a:p>
        </p:txBody>
      </p:sp>
      <p:pic>
        <p:nvPicPr>
          <p:cNvPr id="83971" name="Picture 21" descr="underline_base">
            <a:extLst>
              <a:ext uri="{FF2B5EF4-FFF2-40B4-BE49-F238E27FC236}">
                <a16:creationId xmlns:a16="http://schemas.microsoft.com/office/drawing/2014/main" id="{56494817-B4FF-490E-8D9A-C5D128C617F0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0232" y="881063"/>
            <a:ext cx="50276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3974" name="Text Box 5">
            <a:extLst>
              <a:ext uri="{FF2B5EF4-FFF2-40B4-BE49-F238E27FC236}">
                <a16:creationId xmlns:a16="http://schemas.microsoft.com/office/drawing/2014/main" id="{20521299-FBC9-4E9B-B035-007F8985C9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2250" y="2870200"/>
            <a:ext cx="22860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000099"/>
                </a:solidFill>
              </a:rPr>
              <a:t>request line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000099"/>
                </a:solidFill>
              </a:rPr>
              <a:t>(GET, POST,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000099"/>
                </a:solidFill>
              </a:rPr>
              <a:t>HEAD commands</a:t>
            </a:r>
            <a:r>
              <a:rPr lang="en-US" altLang="en-US">
                <a:solidFill>
                  <a:srgbClr val="000099"/>
                </a:solidFill>
                <a:latin typeface="Gill Sans MT" panose="020B0502020104020203" pitchFamily="34" charset="0"/>
              </a:rPr>
              <a:t>)</a:t>
            </a:r>
            <a:endParaRPr lang="en-US" altLang="en-US" sz="2400">
              <a:solidFill>
                <a:srgbClr val="000099"/>
              </a:solidFill>
              <a:latin typeface="Gill Sans MT" panose="020B0502020104020203" pitchFamily="34" charset="0"/>
            </a:endParaRPr>
          </a:p>
        </p:txBody>
      </p:sp>
      <p:sp>
        <p:nvSpPr>
          <p:cNvPr id="83975" name="Line 6">
            <a:extLst>
              <a:ext uri="{FF2B5EF4-FFF2-40B4-BE49-F238E27FC236}">
                <a16:creationId xmlns:a16="http://schemas.microsoft.com/office/drawing/2014/main" id="{2748B095-B32C-4909-83BA-9C42DEB8D4D0}"/>
              </a:ext>
            </a:extLst>
          </p:cNvPr>
          <p:cNvSpPr>
            <a:spLocks noChangeShapeType="1"/>
          </p:cNvSpPr>
          <p:nvPr/>
        </p:nvSpPr>
        <p:spPr bwMode="auto">
          <a:xfrm>
            <a:off x="1925638" y="3201988"/>
            <a:ext cx="868362" cy="146050"/>
          </a:xfrm>
          <a:prstGeom prst="line">
            <a:avLst/>
          </a:prstGeom>
          <a:noFill/>
          <a:ln w="19050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76" name="Freeform 7">
            <a:extLst>
              <a:ext uri="{FF2B5EF4-FFF2-40B4-BE49-F238E27FC236}">
                <a16:creationId xmlns:a16="http://schemas.microsoft.com/office/drawing/2014/main" id="{D8383291-C558-4C35-829A-B3FD1BA020E8}"/>
              </a:ext>
            </a:extLst>
          </p:cNvPr>
          <p:cNvSpPr>
            <a:spLocks/>
          </p:cNvSpPr>
          <p:nvPr/>
        </p:nvSpPr>
        <p:spPr bwMode="auto">
          <a:xfrm>
            <a:off x="2776538" y="3538538"/>
            <a:ext cx="149225" cy="1957387"/>
          </a:xfrm>
          <a:custGeom>
            <a:avLst/>
            <a:gdLst>
              <a:gd name="T0" fmla="*/ 2147483647 w 150"/>
              <a:gd name="T1" fmla="*/ 2147483647 h 924"/>
              <a:gd name="T2" fmla="*/ 0 w 150"/>
              <a:gd name="T3" fmla="*/ 0 h 924"/>
              <a:gd name="T4" fmla="*/ 0 w 150"/>
              <a:gd name="T5" fmla="*/ 2147483647 h 924"/>
              <a:gd name="T6" fmla="*/ 2147483647 w 150"/>
              <a:gd name="T7" fmla="*/ 2147483647 h 924"/>
              <a:gd name="T8" fmla="*/ 0 60000 65536"/>
              <a:gd name="T9" fmla="*/ 0 60000 65536"/>
              <a:gd name="T10" fmla="*/ 0 60000 65536"/>
              <a:gd name="T11" fmla="*/ 0 60000 65536"/>
              <a:gd name="T12" fmla="*/ 0 w 150"/>
              <a:gd name="T13" fmla="*/ 0 h 924"/>
              <a:gd name="T14" fmla="*/ 150 w 150"/>
              <a:gd name="T15" fmla="*/ 924 h 92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50" h="924">
                <a:moveTo>
                  <a:pt x="122" y="6"/>
                </a:moveTo>
                <a:lnTo>
                  <a:pt x="0" y="0"/>
                </a:lnTo>
                <a:lnTo>
                  <a:pt x="0" y="924"/>
                </a:lnTo>
                <a:lnTo>
                  <a:pt x="150" y="918"/>
                </a:lnTo>
              </a:path>
            </a:pathLst>
          </a:custGeom>
          <a:noFill/>
          <a:ln w="19050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77" name="Text Box 8">
            <a:extLst>
              <a:ext uri="{FF2B5EF4-FFF2-40B4-BE49-F238E27FC236}">
                <a16:creationId xmlns:a16="http://schemas.microsoft.com/office/drawing/2014/main" id="{C48E7DDD-0536-43E6-9CE6-2A6CAF74D2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39900" y="4056063"/>
            <a:ext cx="9747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000099"/>
                </a:solidFill>
              </a:rPr>
              <a:t>header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000099"/>
                </a:solidFill>
              </a:rPr>
              <a:t> lines</a:t>
            </a:r>
            <a:endParaRPr lang="en-US" altLang="en-US" sz="2400">
              <a:solidFill>
                <a:srgbClr val="000099"/>
              </a:solidFill>
            </a:endParaRPr>
          </a:p>
        </p:txBody>
      </p:sp>
      <p:sp>
        <p:nvSpPr>
          <p:cNvPr id="83978" name="Line 10">
            <a:extLst>
              <a:ext uri="{FF2B5EF4-FFF2-40B4-BE49-F238E27FC236}">
                <a16:creationId xmlns:a16="http://schemas.microsoft.com/office/drawing/2014/main" id="{991E4CE5-1477-4B02-9434-3A6B247776C0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9813" y="5622925"/>
            <a:ext cx="511175" cy="0"/>
          </a:xfrm>
          <a:prstGeom prst="line">
            <a:avLst/>
          </a:prstGeom>
          <a:noFill/>
          <a:ln w="19050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79" name="Text Box 11">
            <a:extLst>
              <a:ext uri="{FF2B5EF4-FFF2-40B4-BE49-F238E27FC236}">
                <a16:creationId xmlns:a16="http://schemas.microsoft.com/office/drawing/2014/main" id="{218A67A3-6807-4B43-8E4B-8F64E238BA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3050" y="4719638"/>
            <a:ext cx="2365375" cy="1293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000099"/>
                </a:solidFill>
              </a:rPr>
              <a:t>carriage return,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000099"/>
                </a:solidFill>
              </a:rPr>
              <a:t>line feed at start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000099"/>
                </a:solidFill>
              </a:rPr>
              <a:t>of line indicates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000099"/>
                </a:solidFill>
              </a:rPr>
              <a:t>end of header lines</a:t>
            </a:r>
            <a:endParaRPr lang="en-US" altLang="en-US" sz="2400">
              <a:solidFill>
                <a:srgbClr val="000099"/>
              </a:solidFill>
            </a:endParaRPr>
          </a:p>
        </p:txBody>
      </p:sp>
      <p:sp>
        <p:nvSpPr>
          <p:cNvPr id="83980" name="Text Box 16">
            <a:extLst>
              <a:ext uri="{FF2B5EF4-FFF2-40B4-BE49-F238E27FC236}">
                <a16:creationId xmlns:a16="http://schemas.microsoft.com/office/drawing/2014/main" id="{0BD792AF-09C2-432A-B95A-D39C27290E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9875" y="3236913"/>
            <a:ext cx="6140450" cy="2589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GET /index.html HTTP/1.1\r\n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Host: www-net.cs.umass.edu\r\n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User-Agent: Firefox/3.6.10\r\n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Accept: text/html,application/xhtml+xml\r\n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Accept-Language: en-us,en;q=0.5\r\n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Accept-Encoding: gzip,deflate\r\n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Accept-Charset: ISO-8859-1,utf-8;q=0.7\r\n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Keep-Alive: 115\r\n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Connection: keep-alive\r\n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\r\n</a:t>
            </a:r>
          </a:p>
        </p:txBody>
      </p:sp>
      <p:sp>
        <p:nvSpPr>
          <p:cNvPr id="83981" name="Line 17">
            <a:extLst>
              <a:ext uri="{FF2B5EF4-FFF2-40B4-BE49-F238E27FC236}">
                <a16:creationId xmlns:a16="http://schemas.microsoft.com/office/drawing/2014/main" id="{366B5EC8-6395-4633-AB73-1B65E2C500D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34125" y="2754313"/>
            <a:ext cx="166688" cy="514350"/>
          </a:xfrm>
          <a:prstGeom prst="line">
            <a:avLst/>
          </a:prstGeom>
          <a:noFill/>
          <a:ln w="9525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2" name="Text Box 18">
            <a:extLst>
              <a:ext uri="{FF2B5EF4-FFF2-40B4-BE49-F238E27FC236}">
                <a16:creationId xmlns:a16="http://schemas.microsoft.com/office/drawing/2014/main" id="{180D83ED-8358-4615-8FAE-AF247BFE28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84925" y="2466975"/>
            <a:ext cx="24114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600"/>
              <a:t>carriage return character</a:t>
            </a:r>
          </a:p>
        </p:txBody>
      </p:sp>
      <p:sp>
        <p:nvSpPr>
          <p:cNvPr id="83983" name="Text Box 19">
            <a:extLst>
              <a:ext uri="{FF2B5EF4-FFF2-40B4-BE49-F238E27FC236}">
                <a16:creationId xmlns:a16="http://schemas.microsoft.com/office/drawing/2014/main" id="{153DBC0D-B1A9-45F9-BA05-9F67DEE883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7325" y="2763838"/>
            <a:ext cx="18669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600"/>
              <a:t>line-feed character</a:t>
            </a:r>
          </a:p>
        </p:txBody>
      </p:sp>
      <p:sp>
        <p:nvSpPr>
          <p:cNvPr id="83984" name="Line 20">
            <a:extLst>
              <a:ext uri="{FF2B5EF4-FFF2-40B4-BE49-F238E27FC236}">
                <a16:creationId xmlns:a16="http://schemas.microsoft.com/office/drawing/2014/main" id="{B2058021-7C2C-40AC-8800-33684EEC7F9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15113" y="3063875"/>
            <a:ext cx="80962" cy="252413"/>
          </a:xfrm>
          <a:prstGeom prst="line">
            <a:avLst/>
          </a:prstGeom>
          <a:noFill/>
          <a:ln w="9525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AEEBED1-30FC-44DF-913C-AE811FA9C72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AEA5A4-A77B-432A-8A46-3CBB382F5B95}" type="slidenum">
              <a:rPr lang="en-US" altLang="en-US" smtClean="0"/>
              <a:pPr/>
              <a:t>27</a:t>
            </a:fld>
            <a:endParaRPr lang="en-US" altLang="en-US" dirty="0"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20" name="Rectangle 2">
            <a:extLst>
              <a:ext uri="{FF2B5EF4-FFF2-40B4-BE49-F238E27FC236}">
                <a16:creationId xmlns:a16="http://schemas.microsoft.com/office/drawing/2014/main" id="{3E7477BC-73A7-4156-924E-759FEED304C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792163" y="458660"/>
            <a:ext cx="7772400" cy="613919"/>
          </a:xfrm>
        </p:spPr>
        <p:txBody>
          <a:bodyPr/>
          <a:lstStyle/>
          <a:p>
            <a:r>
              <a:rPr lang="en-US" altLang="en-US" sz="3600" dirty="0"/>
              <a:t>HTTP request message: general format</a:t>
            </a:r>
            <a:endParaRPr lang="en-US" altLang="en-US" dirty="0"/>
          </a:p>
        </p:txBody>
      </p:sp>
      <p:pic>
        <p:nvPicPr>
          <p:cNvPr id="86019" name="Picture 19" descr="underline_base">
            <a:extLst>
              <a:ext uri="{FF2B5EF4-FFF2-40B4-BE49-F238E27FC236}">
                <a16:creationId xmlns:a16="http://schemas.microsoft.com/office/drawing/2014/main" id="{217E89DD-F750-4201-A0F4-5EF0907C5E9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7375" y="1001713"/>
            <a:ext cx="73136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6021" name="Text Box 9">
            <a:extLst>
              <a:ext uri="{FF2B5EF4-FFF2-40B4-BE49-F238E27FC236}">
                <a16:creationId xmlns:a16="http://schemas.microsoft.com/office/drawing/2014/main" id="{53750117-A800-42D4-8D26-79C2A8EFF7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67538" y="1662113"/>
            <a:ext cx="1030287" cy="6413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>
                <a:solidFill>
                  <a:srgbClr val="CC0000"/>
                </a:solidFill>
              </a:rPr>
              <a:t>request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>
                <a:solidFill>
                  <a:srgbClr val="CC0000"/>
                </a:solidFill>
              </a:rPr>
              <a:t>line</a:t>
            </a:r>
          </a:p>
        </p:txBody>
      </p:sp>
      <p:sp>
        <p:nvSpPr>
          <p:cNvPr id="86022" name="Text Box 11">
            <a:extLst>
              <a:ext uri="{FF2B5EF4-FFF2-40B4-BE49-F238E27FC236}">
                <a16:creationId xmlns:a16="http://schemas.microsoft.com/office/drawing/2014/main" id="{3FAE2A2A-DDFA-4705-913A-5CB9A840CD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62775" y="2678113"/>
            <a:ext cx="974725" cy="6413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>
                <a:solidFill>
                  <a:srgbClr val="CC0000"/>
                </a:solidFill>
              </a:rPr>
              <a:t>header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>
                <a:solidFill>
                  <a:srgbClr val="CC0000"/>
                </a:solidFill>
              </a:rPr>
              <a:t>lines</a:t>
            </a:r>
          </a:p>
        </p:txBody>
      </p:sp>
      <p:sp>
        <p:nvSpPr>
          <p:cNvPr id="86023" name="Rectangle 12">
            <a:extLst>
              <a:ext uri="{FF2B5EF4-FFF2-40B4-BE49-F238E27FC236}">
                <a16:creationId xmlns:a16="http://schemas.microsoft.com/office/drawing/2014/main" id="{DA0DBCBD-A5DD-428B-AA98-C6445CCC52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8600" y="2247900"/>
            <a:ext cx="346075" cy="1819275"/>
          </a:xfrm>
          <a:prstGeom prst="rect">
            <a:avLst/>
          </a:prstGeom>
          <a:noFill/>
          <a:ln w="19050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86024" name="Rectangle 13">
            <a:extLst>
              <a:ext uri="{FF2B5EF4-FFF2-40B4-BE49-F238E27FC236}">
                <a16:creationId xmlns:a16="http://schemas.microsoft.com/office/drawing/2014/main" id="{A270E1A3-4093-4353-A1E1-76A6B0B96E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5250" y="2197100"/>
            <a:ext cx="290513" cy="20177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86025" name="Rectangle 15">
            <a:extLst>
              <a:ext uri="{FF2B5EF4-FFF2-40B4-BE49-F238E27FC236}">
                <a16:creationId xmlns:a16="http://schemas.microsoft.com/office/drawing/2014/main" id="{BADE30B9-1B90-42FE-9FAB-092B47E21A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13550" y="4303713"/>
            <a:ext cx="712788" cy="12160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86026" name="Text Box 16">
            <a:extLst>
              <a:ext uri="{FF2B5EF4-FFF2-40B4-BE49-F238E27FC236}">
                <a16:creationId xmlns:a16="http://schemas.microsoft.com/office/drawing/2014/main" id="{5C0FC128-3FAE-46F8-BDEE-A607498597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64363" y="4868863"/>
            <a:ext cx="735012" cy="3667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>
                <a:solidFill>
                  <a:srgbClr val="CC0000"/>
                </a:solidFill>
              </a:rPr>
              <a:t>body</a:t>
            </a:r>
          </a:p>
        </p:txBody>
      </p:sp>
      <p:sp>
        <p:nvSpPr>
          <p:cNvPr id="86027" name="Rectangle 20">
            <a:extLst>
              <a:ext uri="{FF2B5EF4-FFF2-40B4-BE49-F238E27FC236}">
                <a16:creationId xmlns:a16="http://schemas.microsoft.com/office/drawing/2014/main" id="{C0C1174F-7806-411E-9BED-E9D1CCE6D0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698625"/>
            <a:ext cx="5638800" cy="446088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86028" name="Line 22">
            <a:extLst>
              <a:ext uri="{FF2B5EF4-FFF2-40B4-BE49-F238E27FC236}">
                <a16:creationId xmlns:a16="http://schemas.microsoft.com/office/drawing/2014/main" id="{690E8731-FBE1-454F-AD98-177D9FCEDCDA}"/>
              </a:ext>
            </a:extLst>
          </p:cNvPr>
          <p:cNvSpPr>
            <a:spLocks noChangeShapeType="1"/>
          </p:cNvSpPr>
          <p:nvPr/>
        </p:nvSpPr>
        <p:spPr bwMode="auto">
          <a:xfrm>
            <a:off x="2451100" y="1701800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9" name="Line 23">
            <a:extLst>
              <a:ext uri="{FF2B5EF4-FFF2-40B4-BE49-F238E27FC236}">
                <a16:creationId xmlns:a16="http://schemas.microsoft.com/office/drawing/2014/main" id="{417B8A36-141E-45A1-86E1-A16208920258}"/>
              </a:ext>
            </a:extLst>
          </p:cNvPr>
          <p:cNvSpPr>
            <a:spLocks noChangeShapeType="1"/>
          </p:cNvSpPr>
          <p:nvPr/>
        </p:nvSpPr>
        <p:spPr bwMode="auto">
          <a:xfrm>
            <a:off x="2895600" y="1701800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0" name="Line 24">
            <a:extLst>
              <a:ext uri="{FF2B5EF4-FFF2-40B4-BE49-F238E27FC236}">
                <a16:creationId xmlns:a16="http://schemas.microsoft.com/office/drawing/2014/main" id="{28B1A3F8-11FF-4C68-8F69-DC2F93607513}"/>
              </a:ext>
            </a:extLst>
          </p:cNvPr>
          <p:cNvSpPr>
            <a:spLocks noChangeShapeType="1"/>
          </p:cNvSpPr>
          <p:nvPr/>
        </p:nvSpPr>
        <p:spPr bwMode="auto">
          <a:xfrm>
            <a:off x="4203700" y="1701800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1" name="Line 25">
            <a:extLst>
              <a:ext uri="{FF2B5EF4-FFF2-40B4-BE49-F238E27FC236}">
                <a16:creationId xmlns:a16="http://schemas.microsoft.com/office/drawing/2014/main" id="{6E215E80-2432-41DD-8B95-6392AE9A9212}"/>
              </a:ext>
            </a:extLst>
          </p:cNvPr>
          <p:cNvSpPr>
            <a:spLocks noChangeShapeType="1"/>
          </p:cNvSpPr>
          <p:nvPr/>
        </p:nvSpPr>
        <p:spPr bwMode="auto">
          <a:xfrm>
            <a:off x="4629150" y="1695450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2" name="Line 26">
            <a:extLst>
              <a:ext uri="{FF2B5EF4-FFF2-40B4-BE49-F238E27FC236}">
                <a16:creationId xmlns:a16="http://schemas.microsoft.com/office/drawing/2014/main" id="{9C6E5320-E0CE-42CE-8ED2-191A7027E7B1}"/>
              </a:ext>
            </a:extLst>
          </p:cNvPr>
          <p:cNvSpPr>
            <a:spLocks noChangeShapeType="1"/>
          </p:cNvSpPr>
          <p:nvPr/>
        </p:nvSpPr>
        <p:spPr bwMode="auto">
          <a:xfrm>
            <a:off x="5930900" y="1701800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3" name="Line 27">
            <a:extLst>
              <a:ext uri="{FF2B5EF4-FFF2-40B4-BE49-F238E27FC236}">
                <a16:creationId xmlns:a16="http://schemas.microsoft.com/office/drawing/2014/main" id="{33D95396-4B5E-40E9-9462-0CC34163674A}"/>
              </a:ext>
            </a:extLst>
          </p:cNvPr>
          <p:cNvSpPr>
            <a:spLocks noChangeShapeType="1"/>
          </p:cNvSpPr>
          <p:nvPr/>
        </p:nvSpPr>
        <p:spPr bwMode="auto">
          <a:xfrm>
            <a:off x="6369050" y="1701800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4" name="Text Box 28">
            <a:extLst>
              <a:ext uri="{FF2B5EF4-FFF2-40B4-BE49-F238E27FC236}">
                <a16:creationId xmlns:a16="http://schemas.microsoft.com/office/drawing/2014/main" id="{AAB2CD38-739E-401A-8B77-38B118553D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66825" y="1725613"/>
            <a:ext cx="10302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000099"/>
                </a:solidFill>
              </a:rPr>
              <a:t>method</a:t>
            </a:r>
          </a:p>
        </p:txBody>
      </p:sp>
      <p:sp>
        <p:nvSpPr>
          <p:cNvPr id="86035" name="Text Box 29">
            <a:extLst>
              <a:ext uri="{FF2B5EF4-FFF2-40B4-BE49-F238E27FC236}">
                <a16:creationId xmlns:a16="http://schemas.microsoft.com/office/drawing/2014/main" id="{13DFF628-BB3E-41DD-9454-4C7EF5F039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8875" y="1706563"/>
            <a:ext cx="4524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/>
              <a:t>sp</a:t>
            </a:r>
          </a:p>
        </p:txBody>
      </p:sp>
      <p:sp>
        <p:nvSpPr>
          <p:cNvPr id="86036" name="Text Box 30">
            <a:extLst>
              <a:ext uri="{FF2B5EF4-FFF2-40B4-BE49-F238E27FC236}">
                <a16:creationId xmlns:a16="http://schemas.microsoft.com/office/drawing/2014/main" id="{C774EF84-9397-4986-AC14-F018F66100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94175" y="1712913"/>
            <a:ext cx="4524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/>
              <a:t>sp</a:t>
            </a:r>
          </a:p>
        </p:txBody>
      </p:sp>
      <p:sp>
        <p:nvSpPr>
          <p:cNvPr id="86037" name="Text Box 31">
            <a:extLst>
              <a:ext uri="{FF2B5EF4-FFF2-40B4-BE49-F238E27FC236}">
                <a16:creationId xmlns:a16="http://schemas.microsoft.com/office/drawing/2014/main" id="{5D0E3D88-226D-48AE-8EFF-2973B07725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46775" y="1719263"/>
            <a:ext cx="4032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/>
              <a:t>cr</a:t>
            </a:r>
          </a:p>
        </p:txBody>
      </p:sp>
      <p:sp>
        <p:nvSpPr>
          <p:cNvPr id="86038" name="Text Box 32">
            <a:extLst>
              <a:ext uri="{FF2B5EF4-FFF2-40B4-BE49-F238E27FC236}">
                <a16:creationId xmlns:a16="http://schemas.microsoft.com/office/drawing/2014/main" id="{25DAA5A5-768E-4FB3-8C73-A8A79E3938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16675" y="1730375"/>
            <a:ext cx="311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/>
              <a:t>lf</a:t>
            </a:r>
          </a:p>
        </p:txBody>
      </p:sp>
      <p:sp>
        <p:nvSpPr>
          <p:cNvPr id="86039" name="Text Box 33">
            <a:extLst>
              <a:ext uri="{FF2B5EF4-FFF2-40B4-BE49-F238E27FC236}">
                <a16:creationId xmlns:a16="http://schemas.microsoft.com/office/drawing/2014/main" id="{518BBF8B-E4BE-475E-B1A1-88B0430CE0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84725" y="1712913"/>
            <a:ext cx="10033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000099"/>
                </a:solidFill>
              </a:rPr>
              <a:t>version</a:t>
            </a:r>
          </a:p>
        </p:txBody>
      </p:sp>
      <p:sp>
        <p:nvSpPr>
          <p:cNvPr id="86040" name="Text Box 34">
            <a:extLst>
              <a:ext uri="{FF2B5EF4-FFF2-40B4-BE49-F238E27FC236}">
                <a16:creationId xmlns:a16="http://schemas.microsoft.com/office/drawing/2014/main" id="{32D932F5-9289-425E-8FDE-001A41F6E6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59125" y="1725613"/>
            <a:ext cx="6937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000099"/>
                </a:solidFill>
              </a:rPr>
              <a:t>URL</a:t>
            </a:r>
          </a:p>
        </p:txBody>
      </p:sp>
      <p:grpSp>
        <p:nvGrpSpPr>
          <p:cNvPr id="86041" name="Group 45">
            <a:extLst>
              <a:ext uri="{FF2B5EF4-FFF2-40B4-BE49-F238E27FC236}">
                <a16:creationId xmlns:a16="http://schemas.microsoft.com/office/drawing/2014/main" id="{B4F8B4B7-9D05-43B5-A933-E489C767C81A}"/>
              </a:ext>
            </a:extLst>
          </p:cNvPr>
          <p:cNvGrpSpPr>
            <a:grpSpLocks/>
          </p:cNvGrpSpPr>
          <p:nvPr/>
        </p:nvGrpSpPr>
        <p:grpSpPr bwMode="auto">
          <a:xfrm>
            <a:off x="1143000" y="2143125"/>
            <a:ext cx="4565650" cy="446088"/>
            <a:chOff x="192" y="1894"/>
            <a:chExt cx="2876" cy="281"/>
          </a:xfrm>
        </p:grpSpPr>
        <p:sp>
          <p:nvSpPr>
            <p:cNvPr id="86077" name="Rectangle 35">
              <a:extLst>
                <a:ext uri="{FF2B5EF4-FFF2-40B4-BE49-F238E27FC236}">
                  <a16:creationId xmlns:a16="http://schemas.microsoft.com/office/drawing/2014/main" id="{9C052062-8C06-4ADD-813E-3D9BA16237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" y="1894"/>
              <a:ext cx="2876" cy="281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6078" name="Line 36">
              <a:extLst>
                <a:ext uri="{FF2B5EF4-FFF2-40B4-BE49-F238E27FC236}">
                  <a16:creationId xmlns:a16="http://schemas.microsoft.com/office/drawing/2014/main" id="{EAD6139C-2D1C-4957-AA63-095AB6F1F1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0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79" name="Line 37">
              <a:extLst>
                <a:ext uri="{FF2B5EF4-FFF2-40B4-BE49-F238E27FC236}">
                  <a16:creationId xmlns:a16="http://schemas.microsoft.com/office/drawing/2014/main" id="{6E681E0E-7957-482E-AAF0-4C3A2854C1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32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80" name="Line 39">
              <a:extLst>
                <a:ext uri="{FF2B5EF4-FFF2-40B4-BE49-F238E27FC236}">
                  <a16:creationId xmlns:a16="http://schemas.microsoft.com/office/drawing/2014/main" id="{0E15612E-6015-4993-8AA7-82F9D93E9F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28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81" name="Line 40">
              <a:extLst>
                <a:ext uri="{FF2B5EF4-FFF2-40B4-BE49-F238E27FC236}">
                  <a16:creationId xmlns:a16="http://schemas.microsoft.com/office/drawing/2014/main" id="{C2C48849-7CE8-4D6A-98D2-AFCA0017CD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04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82" name="Text Box 41">
              <a:extLst>
                <a:ext uri="{FF2B5EF4-FFF2-40B4-BE49-F238E27FC236}">
                  <a16:creationId xmlns:a16="http://schemas.microsoft.com/office/drawing/2014/main" id="{8B5546BB-4C79-4B6A-B291-070FF4C24E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8" y="1907"/>
              <a:ext cx="254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/>
                <a:t>cr</a:t>
              </a:r>
            </a:p>
          </p:txBody>
        </p:sp>
        <p:sp>
          <p:nvSpPr>
            <p:cNvPr id="86083" name="Text Box 42">
              <a:extLst>
                <a:ext uri="{FF2B5EF4-FFF2-40B4-BE49-F238E27FC236}">
                  <a16:creationId xmlns:a16="http://schemas.microsoft.com/office/drawing/2014/main" id="{029A04B9-4027-409F-AE1E-BD86D7BB92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4" y="1914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/>
                <a:t>lf</a:t>
              </a:r>
            </a:p>
          </p:txBody>
        </p:sp>
        <p:sp>
          <p:nvSpPr>
            <p:cNvPr id="86084" name="Text Box 43">
              <a:extLst>
                <a:ext uri="{FF2B5EF4-FFF2-40B4-BE49-F238E27FC236}">
                  <a16:creationId xmlns:a16="http://schemas.microsoft.com/office/drawing/2014/main" id="{391738E2-EC48-428A-9516-BD335E2F49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2" y="1895"/>
              <a:ext cx="49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>
                  <a:solidFill>
                    <a:srgbClr val="000099"/>
                  </a:solidFill>
                </a:rPr>
                <a:t>value</a:t>
              </a:r>
            </a:p>
          </p:txBody>
        </p:sp>
        <p:sp>
          <p:nvSpPr>
            <p:cNvPr id="86085" name="Text Box 44">
              <a:extLst>
                <a:ext uri="{FF2B5EF4-FFF2-40B4-BE49-F238E27FC236}">
                  <a16:creationId xmlns:a16="http://schemas.microsoft.com/office/drawing/2014/main" id="{78C631CB-1D78-465B-8E91-6E9DAE60DB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6" y="1903"/>
              <a:ext cx="13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>
                  <a:solidFill>
                    <a:srgbClr val="000099"/>
                  </a:solidFill>
                </a:rPr>
                <a:t>header field name</a:t>
              </a:r>
            </a:p>
          </p:txBody>
        </p:sp>
      </p:grpSp>
      <p:grpSp>
        <p:nvGrpSpPr>
          <p:cNvPr id="86042" name="Group 46">
            <a:extLst>
              <a:ext uri="{FF2B5EF4-FFF2-40B4-BE49-F238E27FC236}">
                <a16:creationId xmlns:a16="http://schemas.microsoft.com/office/drawing/2014/main" id="{1E799F33-EB13-476A-8A4D-D8E2CE00AB37}"/>
              </a:ext>
            </a:extLst>
          </p:cNvPr>
          <p:cNvGrpSpPr>
            <a:grpSpLocks/>
          </p:cNvGrpSpPr>
          <p:nvPr/>
        </p:nvGrpSpPr>
        <p:grpSpPr bwMode="auto">
          <a:xfrm>
            <a:off x="1139825" y="3619500"/>
            <a:ext cx="4565650" cy="446088"/>
            <a:chOff x="192" y="1894"/>
            <a:chExt cx="2876" cy="281"/>
          </a:xfrm>
        </p:grpSpPr>
        <p:sp>
          <p:nvSpPr>
            <p:cNvPr id="86068" name="Rectangle 47">
              <a:extLst>
                <a:ext uri="{FF2B5EF4-FFF2-40B4-BE49-F238E27FC236}">
                  <a16:creationId xmlns:a16="http://schemas.microsoft.com/office/drawing/2014/main" id="{ECECFA05-D98B-454D-A0D3-78C82051D9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" y="1894"/>
              <a:ext cx="2876" cy="281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6069" name="Line 48">
              <a:extLst>
                <a:ext uri="{FF2B5EF4-FFF2-40B4-BE49-F238E27FC236}">
                  <a16:creationId xmlns:a16="http://schemas.microsoft.com/office/drawing/2014/main" id="{6C6F66B8-3759-46DE-ABE7-81500158ED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0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70" name="Line 49">
              <a:extLst>
                <a:ext uri="{FF2B5EF4-FFF2-40B4-BE49-F238E27FC236}">
                  <a16:creationId xmlns:a16="http://schemas.microsoft.com/office/drawing/2014/main" id="{28FE23A7-2546-46E8-A981-F14B2B96E2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32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71" name="Line 50">
              <a:extLst>
                <a:ext uri="{FF2B5EF4-FFF2-40B4-BE49-F238E27FC236}">
                  <a16:creationId xmlns:a16="http://schemas.microsoft.com/office/drawing/2014/main" id="{FD5E0DE5-6C43-436D-A30D-A6EA850C57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28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72" name="Line 51">
              <a:extLst>
                <a:ext uri="{FF2B5EF4-FFF2-40B4-BE49-F238E27FC236}">
                  <a16:creationId xmlns:a16="http://schemas.microsoft.com/office/drawing/2014/main" id="{8B644AC9-B82F-43A1-AB76-17AD6935ED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04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73" name="Text Box 52">
              <a:extLst>
                <a:ext uri="{FF2B5EF4-FFF2-40B4-BE49-F238E27FC236}">
                  <a16:creationId xmlns:a16="http://schemas.microsoft.com/office/drawing/2014/main" id="{3D60D310-371F-4099-8562-DB9156F80C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8" y="1907"/>
              <a:ext cx="254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/>
                <a:t>cr</a:t>
              </a:r>
            </a:p>
          </p:txBody>
        </p:sp>
        <p:sp>
          <p:nvSpPr>
            <p:cNvPr id="86074" name="Text Box 53">
              <a:extLst>
                <a:ext uri="{FF2B5EF4-FFF2-40B4-BE49-F238E27FC236}">
                  <a16:creationId xmlns:a16="http://schemas.microsoft.com/office/drawing/2014/main" id="{C6AE8458-396C-4CAD-A83D-2B85781915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4" y="1914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/>
                <a:t>lf</a:t>
              </a:r>
            </a:p>
          </p:txBody>
        </p:sp>
        <p:sp>
          <p:nvSpPr>
            <p:cNvPr id="86075" name="Text Box 54">
              <a:extLst>
                <a:ext uri="{FF2B5EF4-FFF2-40B4-BE49-F238E27FC236}">
                  <a16:creationId xmlns:a16="http://schemas.microsoft.com/office/drawing/2014/main" id="{8F128B3A-64AD-4F09-BA6A-7B46B6CE1C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2" y="1895"/>
              <a:ext cx="49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>
                  <a:solidFill>
                    <a:srgbClr val="000099"/>
                  </a:solidFill>
                </a:rPr>
                <a:t>value</a:t>
              </a:r>
            </a:p>
          </p:txBody>
        </p:sp>
        <p:sp>
          <p:nvSpPr>
            <p:cNvPr id="86076" name="Text Box 55">
              <a:extLst>
                <a:ext uri="{FF2B5EF4-FFF2-40B4-BE49-F238E27FC236}">
                  <a16:creationId xmlns:a16="http://schemas.microsoft.com/office/drawing/2014/main" id="{A446BA7F-FBD3-4206-AE6F-35C873B2CD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6" y="1903"/>
              <a:ext cx="13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>
                  <a:solidFill>
                    <a:srgbClr val="000099"/>
                  </a:solidFill>
                </a:rPr>
                <a:t>header field name</a:t>
              </a:r>
            </a:p>
          </p:txBody>
        </p:sp>
      </p:grpSp>
      <p:sp>
        <p:nvSpPr>
          <p:cNvPr id="86043" name="Line 56">
            <a:extLst>
              <a:ext uri="{FF2B5EF4-FFF2-40B4-BE49-F238E27FC236}">
                <a16:creationId xmlns:a16="http://schemas.microsoft.com/office/drawing/2014/main" id="{70DBB33E-7872-4E7B-8EB6-63B17AD2AD58}"/>
              </a:ext>
            </a:extLst>
          </p:cNvPr>
          <p:cNvSpPr>
            <a:spLocks noChangeShapeType="1"/>
          </p:cNvSpPr>
          <p:nvPr/>
        </p:nvSpPr>
        <p:spPr bwMode="auto">
          <a:xfrm>
            <a:off x="1143000" y="2590800"/>
            <a:ext cx="0" cy="1041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86044" name="Group 61">
            <a:extLst>
              <a:ext uri="{FF2B5EF4-FFF2-40B4-BE49-F238E27FC236}">
                <a16:creationId xmlns:a16="http://schemas.microsoft.com/office/drawing/2014/main" id="{259D13F9-472F-421D-9F22-E3EF149F74AE}"/>
              </a:ext>
            </a:extLst>
          </p:cNvPr>
          <p:cNvGrpSpPr>
            <a:grpSpLocks/>
          </p:cNvGrpSpPr>
          <p:nvPr/>
        </p:nvGrpSpPr>
        <p:grpSpPr bwMode="auto">
          <a:xfrm>
            <a:off x="974725" y="2814638"/>
            <a:ext cx="331788" cy="461962"/>
            <a:chOff x="462" y="1727"/>
            <a:chExt cx="209" cy="291"/>
          </a:xfrm>
        </p:grpSpPr>
        <p:sp>
          <p:nvSpPr>
            <p:cNvPr id="86065" name="Rectangle 59">
              <a:extLst>
                <a:ext uri="{FF2B5EF4-FFF2-40B4-BE49-F238E27FC236}">
                  <a16:creationId xmlns:a16="http://schemas.microsoft.com/office/drawing/2014/main" id="{4A87EF15-7903-477C-AF84-610C4C326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" y="1854"/>
              <a:ext cx="56" cy="5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6066" name="Text Box 57">
              <a:extLst>
                <a:ext uri="{FF2B5EF4-FFF2-40B4-BE49-F238E27FC236}">
                  <a16:creationId xmlns:a16="http://schemas.microsoft.com/office/drawing/2014/main" id="{4D31CF79-BCE1-46B3-AA0D-937778F406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" y="1727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/>
                <a:t>~</a:t>
              </a:r>
            </a:p>
          </p:txBody>
        </p:sp>
        <p:sp>
          <p:nvSpPr>
            <p:cNvPr id="86067" name="Text Box 58">
              <a:extLst>
                <a:ext uri="{FF2B5EF4-FFF2-40B4-BE49-F238E27FC236}">
                  <a16:creationId xmlns:a16="http://schemas.microsoft.com/office/drawing/2014/main" id="{EDD8D377-4EE7-4D6C-808E-263B79F2D8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" y="1768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/>
                <a:t>~</a:t>
              </a:r>
            </a:p>
          </p:txBody>
        </p:sp>
      </p:grpSp>
      <p:sp>
        <p:nvSpPr>
          <p:cNvPr id="86045" name="Line 62">
            <a:extLst>
              <a:ext uri="{FF2B5EF4-FFF2-40B4-BE49-F238E27FC236}">
                <a16:creationId xmlns:a16="http://schemas.microsoft.com/office/drawing/2014/main" id="{8DF45F3B-B017-4F04-AD53-302FAF2228AC}"/>
              </a:ext>
            </a:extLst>
          </p:cNvPr>
          <p:cNvSpPr>
            <a:spLocks noChangeShapeType="1"/>
          </p:cNvSpPr>
          <p:nvPr/>
        </p:nvSpPr>
        <p:spPr bwMode="auto">
          <a:xfrm>
            <a:off x="5707063" y="2578100"/>
            <a:ext cx="0" cy="1041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86046" name="Group 63">
            <a:extLst>
              <a:ext uri="{FF2B5EF4-FFF2-40B4-BE49-F238E27FC236}">
                <a16:creationId xmlns:a16="http://schemas.microsoft.com/office/drawing/2014/main" id="{4DCEEDCD-103A-4A4F-A1F5-74F83080DEFD}"/>
              </a:ext>
            </a:extLst>
          </p:cNvPr>
          <p:cNvGrpSpPr>
            <a:grpSpLocks/>
          </p:cNvGrpSpPr>
          <p:nvPr/>
        </p:nvGrpSpPr>
        <p:grpSpPr bwMode="auto">
          <a:xfrm>
            <a:off x="5538788" y="2801938"/>
            <a:ext cx="331787" cy="461962"/>
            <a:chOff x="462" y="1727"/>
            <a:chExt cx="209" cy="291"/>
          </a:xfrm>
        </p:grpSpPr>
        <p:sp>
          <p:nvSpPr>
            <p:cNvPr id="86062" name="Rectangle 64">
              <a:extLst>
                <a:ext uri="{FF2B5EF4-FFF2-40B4-BE49-F238E27FC236}">
                  <a16:creationId xmlns:a16="http://schemas.microsoft.com/office/drawing/2014/main" id="{1C0C2EA9-D1A6-4999-AF02-DDAE01C89E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" y="1854"/>
              <a:ext cx="56" cy="5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6063" name="Text Box 65">
              <a:extLst>
                <a:ext uri="{FF2B5EF4-FFF2-40B4-BE49-F238E27FC236}">
                  <a16:creationId xmlns:a16="http://schemas.microsoft.com/office/drawing/2014/main" id="{0CF445EB-1024-4C66-8B31-56BC7DE8AB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" y="1727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/>
                <a:t>~</a:t>
              </a:r>
            </a:p>
          </p:txBody>
        </p:sp>
        <p:sp>
          <p:nvSpPr>
            <p:cNvPr id="86064" name="Text Box 66">
              <a:extLst>
                <a:ext uri="{FF2B5EF4-FFF2-40B4-BE49-F238E27FC236}">
                  <a16:creationId xmlns:a16="http://schemas.microsoft.com/office/drawing/2014/main" id="{79EC157C-E2F8-4BC2-B377-BE87C9879A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" y="1768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/>
                <a:t>~</a:t>
              </a:r>
            </a:p>
          </p:txBody>
        </p:sp>
      </p:grpSp>
      <p:grpSp>
        <p:nvGrpSpPr>
          <p:cNvPr id="86047" name="Group 77">
            <a:extLst>
              <a:ext uri="{FF2B5EF4-FFF2-40B4-BE49-F238E27FC236}">
                <a16:creationId xmlns:a16="http://schemas.microsoft.com/office/drawing/2014/main" id="{36DDFAA0-ECBD-4BE1-8C7D-494F96A8401D}"/>
              </a:ext>
            </a:extLst>
          </p:cNvPr>
          <p:cNvGrpSpPr>
            <a:grpSpLocks/>
          </p:cNvGrpSpPr>
          <p:nvPr/>
        </p:nvGrpSpPr>
        <p:grpSpPr bwMode="auto">
          <a:xfrm>
            <a:off x="1138238" y="4065588"/>
            <a:ext cx="963612" cy="446087"/>
            <a:chOff x="3105" y="2650"/>
            <a:chExt cx="607" cy="281"/>
          </a:xfrm>
        </p:grpSpPr>
        <p:sp>
          <p:nvSpPr>
            <p:cNvPr id="86058" name="Rectangle 68">
              <a:extLst>
                <a:ext uri="{FF2B5EF4-FFF2-40B4-BE49-F238E27FC236}">
                  <a16:creationId xmlns:a16="http://schemas.microsoft.com/office/drawing/2014/main" id="{4F807C7C-E1FF-4793-8407-8E6A7EA7EF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" y="2650"/>
              <a:ext cx="607" cy="281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6059" name="Line 72">
              <a:extLst>
                <a:ext uri="{FF2B5EF4-FFF2-40B4-BE49-F238E27FC236}">
                  <a16:creationId xmlns:a16="http://schemas.microsoft.com/office/drawing/2014/main" id="{4DFE86E8-8639-4580-B12B-123D631DC6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06" y="2652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60" name="Text Box 73">
              <a:extLst>
                <a:ext uri="{FF2B5EF4-FFF2-40B4-BE49-F238E27FC236}">
                  <a16:creationId xmlns:a16="http://schemas.microsoft.com/office/drawing/2014/main" id="{C47578F3-BCFB-4367-A60E-0476822C69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40" y="2663"/>
              <a:ext cx="254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/>
                <a:t>cr</a:t>
              </a:r>
            </a:p>
          </p:txBody>
        </p:sp>
        <p:sp>
          <p:nvSpPr>
            <p:cNvPr id="86061" name="Text Box 74">
              <a:extLst>
                <a:ext uri="{FF2B5EF4-FFF2-40B4-BE49-F238E27FC236}">
                  <a16:creationId xmlns:a16="http://schemas.microsoft.com/office/drawing/2014/main" id="{30389BF4-B9BB-40E7-BF51-6BB073AFFC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36" y="2670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/>
                <a:t>lf</a:t>
              </a:r>
            </a:p>
          </p:txBody>
        </p:sp>
      </p:grpSp>
      <p:sp>
        <p:nvSpPr>
          <p:cNvPr id="86048" name="Rectangle 78">
            <a:extLst>
              <a:ext uri="{FF2B5EF4-FFF2-40B4-BE49-F238E27FC236}">
                <a16:creationId xmlns:a16="http://schemas.microsoft.com/office/drawing/2014/main" id="{897E5509-9452-4672-A624-8DD1A7C0F4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8238" y="4513263"/>
            <a:ext cx="5170487" cy="112077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86049" name="Text Box 80">
            <a:extLst>
              <a:ext uri="{FF2B5EF4-FFF2-40B4-BE49-F238E27FC236}">
                <a16:creationId xmlns:a16="http://schemas.microsoft.com/office/drawing/2014/main" id="{D486CEE3-FB61-4DAB-B7BD-1DB18B3BC0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4988" y="4837113"/>
            <a:ext cx="14112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000099"/>
                </a:solidFill>
              </a:rPr>
              <a:t>entity body</a:t>
            </a:r>
          </a:p>
        </p:txBody>
      </p:sp>
      <p:grpSp>
        <p:nvGrpSpPr>
          <p:cNvPr id="86050" name="Group 81">
            <a:extLst>
              <a:ext uri="{FF2B5EF4-FFF2-40B4-BE49-F238E27FC236}">
                <a16:creationId xmlns:a16="http://schemas.microsoft.com/office/drawing/2014/main" id="{5F3B1F36-2F76-446A-B7AB-BD5A62144E4A}"/>
              </a:ext>
            </a:extLst>
          </p:cNvPr>
          <p:cNvGrpSpPr>
            <a:grpSpLocks/>
          </p:cNvGrpSpPr>
          <p:nvPr/>
        </p:nvGrpSpPr>
        <p:grpSpPr bwMode="auto">
          <a:xfrm>
            <a:off x="974725" y="4851400"/>
            <a:ext cx="331788" cy="461963"/>
            <a:chOff x="462" y="1727"/>
            <a:chExt cx="209" cy="291"/>
          </a:xfrm>
        </p:grpSpPr>
        <p:sp>
          <p:nvSpPr>
            <p:cNvPr id="86055" name="Rectangle 82">
              <a:extLst>
                <a:ext uri="{FF2B5EF4-FFF2-40B4-BE49-F238E27FC236}">
                  <a16:creationId xmlns:a16="http://schemas.microsoft.com/office/drawing/2014/main" id="{97D9C947-0EEE-46EE-B56E-C953814F5F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" y="1854"/>
              <a:ext cx="56" cy="5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6056" name="Text Box 83">
              <a:extLst>
                <a:ext uri="{FF2B5EF4-FFF2-40B4-BE49-F238E27FC236}">
                  <a16:creationId xmlns:a16="http://schemas.microsoft.com/office/drawing/2014/main" id="{4EB1F381-349F-44B3-AD7B-F422AD3F91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" y="1727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/>
                <a:t>~</a:t>
              </a:r>
            </a:p>
          </p:txBody>
        </p:sp>
        <p:sp>
          <p:nvSpPr>
            <p:cNvPr id="86057" name="Text Box 84">
              <a:extLst>
                <a:ext uri="{FF2B5EF4-FFF2-40B4-BE49-F238E27FC236}">
                  <a16:creationId xmlns:a16="http://schemas.microsoft.com/office/drawing/2014/main" id="{2F0621A6-1857-43B7-95DC-2022EA7C4E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" y="1768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/>
                <a:t>~</a:t>
              </a:r>
            </a:p>
          </p:txBody>
        </p:sp>
      </p:grpSp>
      <p:grpSp>
        <p:nvGrpSpPr>
          <p:cNvPr id="86051" name="Group 85">
            <a:extLst>
              <a:ext uri="{FF2B5EF4-FFF2-40B4-BE49-F238E27FC236}">
                <a16:creationId xmlns:a16="http://schemas.microsoft.com/office/drawing/2014/main" id="{0D3940EA-4AC5-4D48-8BBE-B993C6FB2482}"/>
              </a:ext>
            </a:extLst>
          </p:cNvPr>
          <p:cNvGrpSpPr>
            <a:grpSpLocks/>
          </p:cNvGrpSpPr>
          <p:nvPr/>
        </p:nvGrpSpPr>
        <p:grpSpPr bwMode="auto">
          <a:xfrm>
            <a:off x="6134100" y="4841875"/>
            <a:ext cx="331788" cy="461963"/>
            <a:chOff x="462" y="1727"/>
            <a:chExt cx="209" cy="291"/>
          </a:xfrm>
        </p:grpSpPr>
        <p:sp>
          <p:nvSpPr>
            <p:cNvPr id="86052" name="Rectangle 86">
              <a:extLst>
                <a:ext uri="{FF2B5EF4-FFF2-40B4-BE49-F238E27FC236}">
                  <a16:creationId xmlns:a16="http://schemas.microsoft.com/office/drawing/2014/main" id="{D927941F-25FD-471E-AEC5-FAA7A7219D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" y="1854"/>
              <a:ext cx="56" cy="5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6053" name="Text Box 87">
              <a:extLst>
                <a:ext uri="{FF2B5EF4-FFF2-40B4-BE49-F238E27FC236}">
                  <a16:creationId xmlns:a16="http://schemas.microsoft.com/office/drawing/2014/main" id="{F1FD1176-38FC-45D5-BEA1-35C5742D00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" y="1727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/>
                <a:t>~</a:t>
              </a:r>
            </a:p>
          </p:txBody>
        </p:sp>
        <p:sp>
          <p:nvSpPr>
            <p:cNvPr id="86054" name="Text Box 88">
              <a:extLst>
                <a:ext uri="{FF2B5EF4-FFF2-40B4-BE49-F238E27FC236}">
                  <a16:creationId xmlns:a16="http://schemas.microsoft.com/office/drawing/2014/main" id="{770A1519-6837-47DD-9AEE-1525892A40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" y="1768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/>
                <a:t>~</a:t>
              </a:r>
            </a:p>
          </p:txBody>
        </p:sp>
      </p:grp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3C646A2-87FF-4E84-A32F-0D1A815DBF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7C460B-0BE9-486A-B95F-8330972F6AFC}" type="slidenum">
              <a:rPr lang="en-US" altLang="en-US" smtClean="0"/>
              <a:pPr/>
              <a:t>28</a:t>
            </a:fld>
            <a:endParaRPr lang="en-US" altLang="en-US" dirty="0"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8" name="Rectangle 2">
            <a:extLst>
              <a:ext uri="{FF2B5EF4-FFF2-40B4-BE49-F238E27FC236}">
                <a16:creationId xmlns:a16="http://schemas.microsoft.com/office/drawing/2014/main" id="{0095AF69-88DD-405B-BEDF-58F0CD98FE5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46088" y="223838"/>
            <a:ext cx="8186737" cy="903287"/>
          </a:xfrm>
        </p:spPr>
        <p:txBody>
          <a:bodyPr/>
          <a:lstStyle/>
          <a:p>
            <a:r>
              <a:rPr lang="en-US" altLang="en-US" sz="4000"/>
              <a:t>Uploading form input</a:t>
            </a:r>
          </a:p>
        </p:txBody>
      </p:sp>
      <p:sp>
        <p:nvSpPr>
          <p:cNvPr id="104453" name="Rectangle 3">
            <a:extLst>
              <a:ext uri="{FF2B5EF4-FFF2-40B4-BE49-F238E27FC236}">
                <a16:creationId xmlns:a16="http://schemas.microsoft.com/office/drawing/2014/main" id="{3B61415F-6455-4F7D-A733-5DF6C5E03596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700088" y="1343025"/>
            <a:ext cx="7783258" cy="2662238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u="sng" dirty="0">
                <a:solidFill>
                  <a:srgbClr val="CC0000"/>
                </a:solidFill>
                <a:latin typeface="Gill Sans MT" charset="0"/>
                <a:ea typeface="ＭＳ Ｐゴシック" charset="0"/>
              </a:rPr>
              <a:t>POST method:</a:t>
            </a:r>
            <a:endParaRPr lang="en-US" dirty="0">
              <a:solidFill>
                <a:srgbClr val="CC0000"/>
              </a:solidFill>
              <a:latin typeface="Gill Sans MT" charset="0"/>
              <a:ea typeface="ＭＳ Ｐゴシック" charset="0"/>
            </a:endParaRP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web page often includes form input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input is uploaded to server in entity body</a:t>
            </a:r>
          </a:p>
        </p:txBody>
      </p:sp>
      <p:sp>
        <p:nvSpPr>
          <p:cNvPr id="104454" name="Rectangle 4">
            <a:extLst>
              <a:ext uri="{FF2B5EF4-FFF2-40B4-BE49-F238E27FC236}">
                <a16:creationId xmlns:a16="http://schemas.microsoft.com/office/drawing/2014/main" id="{C29C9D93-FBE5-499B-AE64-3EA3D19060E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03263" y="3409950"/>
            <a:ext cx="7334536" cy="2206625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u="sng" dirty="0">
                <a:solidFill>
                  <a:srgbClr val="CC0000"/>
                </a:solidFill>
                <a:latin typeface="Gill Sans MT" charset="0"/>
                <a:ea typeface="ＭＳ Ｐゴシック" charset="0"/>
              </a:rPr>
              <a:t>URL method: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uses GET method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input is uploaded in URL field of request line:</a:t>
            </a:r>
          </a:p>
          <a:p>
            <a:pPr>
              <a:buFont typeface="Wingdings" charset="0"/>
              <a:buNone/>
              <a:defRPr/>
            </a:pPr>
            <a:endParaRPr lang="en-US" sz="2400" dirty="0">
              <a:latin typeface="Gill Sans MT" charset="0"/>
              <a:ea typeface="ＭＳ Ｐゴシック" charset="0"/>
            </a:endParaRPr>
          </a:p>
        </p:txBody>
      </p:sp>
      <p:pic>
        <p:nvPicPr>
          <p:cNvPr id="88067" name="Picture 12" descr="underline_base">
            <a:extLst>
              <a:ext uri="{FF2B5EF4-FFF2-40B4-BE49-F238E27FC236}">
                <a16:creationId xmlns:a16="http://schemas.microsoft.com/office/drawing/2014/main" id="{C74CE977-B3F3-4874-A6BC-EFBDE969A419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8475" y="904875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8071" name="Text Box 5">
            <a:extLst>
              <a:ext uri="{FF2B5EF4-FFF2-40B4-BE49-F238E27FC236}">
                <a16:creationId xmlns:a16="http://schemas.microsoft.com/office/drawing/2014/main" id="{725D9795-8B93-450A-A1A2-FE4034B5D1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8638" y="5080000"/>
            <a:ext cx="62801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www.somesite.com/animalsearch?monkeys&amp;banana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4A657D1-4BE4-48BB-A534-9909B11237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E9223-05CF-4202-A888-82E060FB986B}" type="slidenum">
              <a:rPr lang="en-US" altLang="en-US" smtClean="0"/>
              <a:pPr/>
              <a:t>29</a:t>
            </a:fld>
            <a:endParaRPr lang="en-US" altLang="en-US" dirty="0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4" name="Rectangle 2">
            <a:extLst>
              <a:ext uri="{FF2B5EF4-FFF2-40B4-BE49-F238E27FC236}">
                <a16:creationId xmlns:a16="http://schemas.microsoft.com/office/drawing/2014/main" id="{DA2B2DB2-5982-4C3B-9504-151CE509B06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55613" y="0"/>
            <a:ext cx="7772400" cy="1143000"/>
          </a:xfrm>
        </p:spPr>
        <p:txBody>
          <a:bodyPr/>
          <a:lstStyle/>
          <a:p>
            <a:pPr algn="ctr"/>
            <a:r>
              <a:rPr lang="en-US" altLang="en-US" dirty="0"/>
              <a:t>Chapter 2: application layer</a:t>
            </a:r>
          </a:p>
        </p:txBody>
      </p:sp>
      <p:sp>
        <p:nvSpPr>
          <p:cNvPr id="35845" name="Rectangle 3">
            <a:extLst>
              <a:ext uri="{FF2B5EF4-FFF2-40B4-BE49-F238E27FC236}">
                <a16:creationId xmlns:a16="http://schemas.microsoft.com/office/drawing/2014/main" id="{7801DE3E-68AB-4CED-BD09-2FFDFEEF5114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533400" y="1371600"/>
            <a:ext cx="3581400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u="sng" dirty="0">
                <a:solidFill>
                  <a:srgbClr val="CC0000"/>
                </a:solidFill>
              </a:rPr>
              <a:t>our goals:</a:t>
            </a:r>
            <a:r>
              <a:rPr lang="en-US" altLang="en-US" dirty="0">
                <a:solidFill>
                  <a:srgbClr val="CC0000"/>
                </a:solidFill>
              </a:rPr>
              <a:t> </a:t>
            </a:r>
          </a:p>
          <a:p>
            <a:r>
              <a:rPr lang="en-US" altLang="en-US" sz="2400" dirty="0"/>
              <a:t>conceptual, implementation aspects of network application protocols</a:t>
            </a:r>
          </a:p>
          <a:p>
            <a:pPr lvl="1"/>
            <a:r>
              <a:rPr lang="en-US" altLang="en-US" dirty="0"/>
              <a:t>transport-layer service models</a:t>
            </a:r>
          </a:p>
          <a:p>
            <a:pPr lvl="1"/>
            <a:r>
              <a:rPr lang="en-US" altLang="en-US" dirty="0"/>
              <a:t>client-server paradigm</a:t>
            </a:r>
          </a:p>
          <a:p>
            <a:pPr lvl="1"/>
            <a:r>
              <a:rPr lang="en-US" altLang="en-US" dirty="0"/>
              <a:t>peer-to-peer paradigm</a:t>
            </a:r>
          </a:p>
          <a:p>
            <a:pPr lvl="1"/>
            <a:r>
              <a:rPr lang="en-US" altLang="en-US" dirty="0"/>
              <a:t>content distribution networks</a:t>
            </a:r>
          </a:p>
        </p:txBody>
      </p:sp>
      <p:sp>
        <p:nvSpPr>
          <p:cNvPr id="35846" name="Rectangle 4">
            <a:extLst>
              <a:ext uri="{FF2B5EF4-FFF2-40B4-BE49-F238E27FC236}">
                <a16:creationId xmlns:a16="http://schemas.microsoft.com/office/drawing/2014/main" id="{C0329577-DC02-4E10-8111-DEAA3BF7B963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4419600" y="1441450"/>
            <a:ext cx="3667125" cy="4648200"/>
          </a:xfrm>
        </p:spPr>
        <p:txBody>
          <a:bodyPr/>
          <a:lstStyle/>
          <a:p>
            <a:r>
              <a:rPr lang="en-US" altLang="en-US" sz="2400"/>
              <a:t>learn about protocols by examining popular application-level protocols</a:t>
            </a:r>
          </a:p>
          <a:p>
            <a:pPr lvl="1"/>
            <a:r>
              <a:rPr lang="en-US" altLang="en-US" sz="2000"/>
              <a:t>HTTP</a:t>
            </a:r>
          </a:p>
          <a:p>
            <a:pPr lvl="1"/>
            <a:r>
              <a:rPr lang="en-US" altLang="en-US" sz="2000"/>
              <a:t>FTP</a:t>
            </a:r>
          </a:p>
          <a:p>
            <a:pPr lvl="1"/>
            <a:r>
              <a:rPr lang="en-US" altLang="en-US" sz="2000"/>
              <a:t>SMTP / POP3 / IMAP</a:t>
            </a:r>
          </a:p>
          <a:p>
            <a:pPr lvl="1"/>
            <a:r>
              <a:rPr lang="en-US" altLang="en-US" sz="2000"/>
              <a:t>DNS</a:t>
            </a:r>
          </a:p>
          <a:p>
            <a:r>
              <a:rPr lang="en-US" altLang="en-US" sz="2400"/>
              <a:t>creating network applications</a:t>
            </a:r>
          </a:p>
          <a:p>
            <a:pPr lvl="1"/>
            <a:r>
              <a:rPr lang="en-US" altLang="en-US"/>
              <a:t>socket API</a:t>
            </a:r>
          </a:p>
        </p:txBody>
      </p:sp>
      <p:pic>
        <p:nvPicPr>
          <p:cNvPr id="35843" name="Picture 11" descr="underline_base">
            <a:extLst>
              <a:ext uri="{FF2B5EF4-FFF2-40B4-BE49-F238E27FC236}">
                <a16:creationId xmlns:a16="http://schemas.microsoft.com/office/drawing/2014/main" id="{16DC8BBA-F96E-4219-9AFE-09E768EA1596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72478" y="838200"/>
            <a:ext cx="63992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7179382-3C68-4541-B105-F21F509DF7B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E9223-05CF-4202-A888-82E060FB986B}" type="slidenum">
              <a:rPr lang="en-US" altLang="en-US" smtClean="0"/>
              <a:pPr/>
              <a:t>3</a:t>
            </a:fld>
            <a:endParaRPr lang="en-US" altLang="en-US" dirty="0"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6" name="Rectangle 2">
            <a:extLst>
              <a:ext uri="{FF2B5EF4-FFF2-40B4-BE49-F238E27FC236}">
                <a16:creationId xmlns:a16="http://schemas.microsoft.com/office/drawing/2014/main" id="{AAE9BB6E-AA5D-4DF9-98ED-A54EB639E87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228600"/>
            <a:ext cx="3479800" cy="1143000"/>
          </a:xfrm>
        </p:spPr>
        <p:txBody>
          <a:bodyPr/>
          <a:lstStyle/>
          <a:p>
            <a:r>
              <a:rPr lang="en-US" altLang="en-US"/>
              <a:t>Method types</a:t>
            </a:r>
          </a:p>
        </p:txBody>
      </p:sp>
      <p:sp>
        <p:nvSpPr>
          <p:cNvPr id="90117" name="Rectangle 3">
            <a:extLst>
              <a:ext uri="{FF2B5EF4-FFF2-40B4-BE49-F238E27FC236}">
                <a16:creationId xmlns:a16="http://schemas.microsoft.com/office/drawing/2014/main" id="{F2D72DEF-E684-4D4C-B206-4954BA5E4E98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>
                <a:solidFill>
                  <a:srgbClr val="CC0000"/>
                </a:solidFill>
              </a:rPr>
              <a:t>HTTP/1.0:</a:t>
            </a:r>
          </a:p>
          <a:p>
            <a:r>
              <a:rPr lang="en-US" altLang="en-US" sz="2400"/>
              <a:t>GET</a:t>
            </a:r>
          </a:p>
          <a:p>
            <a:r>
              <a:rPr lang="en-US" altLang="en-US" sz="2400"/>
              <a:t>POST</a:t>
            </a:r>
          </a:p>
          <a:p>
            <a:r>
              <a:rPr lang="en-US" altLang="en-US" sz="2400"/>
              <a:t>HEAD</a:t>
            </a:r>
          </a:p>
          <a:p>
            <a:pPr lvl="1"/>
            <a:r>
              <a:rPr lang="en-US" altLang="en-US"/>
              <a:t>asks server to leave requested object out of response</a:t>
            </a:r>
          </a:p>
        </p:txBody>
      </p:sp>
      <p:sp>
        <p:nvSpPr>
          <p:cNvPr id="90118" name="Rectangle 4">
            <a:extLst>
              <a:ext uri="{FF2B5EF4-FFF2-40B4-BE49-F238E27FC236}">
                <a16:creationId xmlns:a16="http://schemas.microsoft.com/office/drawing/2014/main" id="{D524A862-F5AB-4F2C-8D07-3E6085504A0E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4495800" y="1611313"/>
            <a:ext cx="3810000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>
                <a:solidFill>
                  <a:srgbClr val="CC0000"/>
                </a:solidFill>
              </a:rPr>
              <a:t>HTTP/1.1:</a:t>
            </a:r>
          </a:p>
          <a:p>
            <a:r>
              <a:rPr lang="en-US" altLang="en-US" sz="2400"/>
              <a:t>GET, POST, HEAD</a:t>
            </a:r>
          </a:p>
          <a:p>
            <a:r>
              <a:rPr lang="en-US" altLang="en-US" sz="2400"/>
              <a:t>PUT</a:t>
            </a:r>
          </a:p>
          <a:p>
            <a:pPr lvl="1"/>
            <a:r>
              <a:rPr lang="en-US" altLang="en-US"/>
              <a:t>uploads file in entity body to path specified in URL field</a:t>
            </a:r>
          </a:p>
          <a:p>
            <a:r>
              <a:rPr lang="en-US" altLang="en-US" sz="2400"/>
              <a:t>DELETE</a:t>
            </a:r>
          </a:p>
          <a:p>
            <a:pPr lvl="1"/>
            <a:r>
              <a:rPr lang="en-US" altLang="en-US"/>
              <a:t>deletes file specified in the URL field</a:t>
            </a:r>
          </a:p>
        </p:txBody>
      </p:sp>
      <p:pic>
        <p:nvPicPr>
          <p:cNvPr id="90115" name="Picture 10" descr="underline_base">
            <a:extLst>
              <a:ext uri="{FF2B5EF4-FFF2-40B4-BE49-F238E27FC236}">
                <a16:creationId xmlns:a16="http://schemas.microsoft.com/office/drawing/2014/main" id="{F59F8393-CDDA-479F-9F85-543312AE842A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288" y="1023938"/>
            <a:ext cx="3240087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FBD63F9-809B-4C3D-8B39-81BEAFDE10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E9223-05CF-4202-A888-82E060FB986B}" type="slidenum">
              <a:rPr lang="en-US" altLang="en-US" smtClean="0"/>
              <a:pPr/>
              <a:t>30</a:t>
            </a:fld>
            <a:endParaRPr lang="en-US" altLang="en-US" dirty="0"/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4" name="Rectangle 2">
            <a:extLst>
              <a:ext uri="{FF2B5EF4-FFF2-40B4-BE49-F238E27FC236}">
                <a16:creationId xmlns:a16="http://schemas.microsoft.com/office/drawing/2014/main" id="{27F82110-1F27-4FF9-8195-68B9ED2C605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158750"/>
            <a:ext cx="7772400" cy="979488"/>
          </a:xfrm>
        </p:spPr>
        <p:txBody>
          <a:bodyPr/>
          <a:lstStyle/>
          <a:p>
            <a:r>
              <a:rPr lang="en-US" altLang="en-US" sz="4000"/>
              <a:t>HTTP response message</a:t>
            </a:r>
            <a:endParaRPr lang="en-US" altLang="en-US"/>
          </a:p>
        </p:txBody>
      </p:sp>
      <p:pic>
        <p:nvPicPr>
          <p:cNvPr id="92163" name="Picture 17" descr="underline_base">
            <a:extLst>
              <a:ext uri="{FF2B5EF4-FFF2-40B4-BE49-F238E27FC236}">
                <a16:creationId xmlns:a16="http://schemas.microsoft.com/office/drawing/2014/main" id="{2A43276E-44AF-48F7-B3CE-BEB03A89FCC7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0388" y="895350"/>
            <a:ext cx="54848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65" name="Text Box 5">
            <a:extLst>
              <a:ext uri="{FF2B5EF4-FFF2-40B4-BE49-F238E27FC236}">
                <a16:creationId xmlns:a16="http://schemas.microsoft.com/office/drawing/2014/main" id="{79500F42-8AD4-43FD-B8D3-4491520E63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00" y="1397000"/>
            <a:ext cx="1790700" cy="131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status line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(protocol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status code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status phrase)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92166" name="Line 6">
            <a:extLst>
              <a:ext uri="{FF2B5EF4-FFF2-40B4-BE49-F238E27FC236}">
                <a16:creationId xmlns:a16="http://schemas.microsoft.com/office/drawing/2014/main" id="{A58978D2-1486-47B0-9A6E-B859150A2CB7}"/>
              </a:ext>
            </a:extLst>
          </p:cNvPr>
          <p:cNvSpPr>
            <a:spLocks noChangeShapeType="1"/>
          </p:cNvSpPr>
          <p:nvPr/>
        </p:nvSpPr>
        <p:spPr bwMode="auto">
          <a:xfrm>
            <a:off x="1358900" y="1914525"/>
            <a:ext cx="923925" cy="2571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67" name="Freeform 7">
            <a:extLst>
              <a:ext uri="{FF2B5EF4-FFF2-40B4-BE49-F238E27FC236}">
                <a16:creationId xmlns:a16="http://schemas.microsoft.com/office/drawing/2014/main" id="{C58B5C3F-9ED5-42D5-B561-B5EA8782E9AF}"/>
              </a:ext>
            </a:extLst>
          </p:cNvPr>
          <p:cNvSpPr>
            <a:spLocks/>
          </p:cNvSpPr>
          <p:nvPr/>
        </p:nvSpPr>
        <p:spPr bwMode="auto">
          <a:xfrm>
            <a:off x="2057400" y="2305050"/>
            <a:ext cx="257175" cy="2941638"/>
          </a:xfrm>
          <a:custGeom>
            <a:avLst/>
            <a:gdLst>
              <a:gd name="T0" fmla="*/ 2147483647 w 162"/>
              <a:gd name="T1" fmla="*/ 2147483647 h 1428"/>
              <a:gd name="T2" fmla="*/ 0 w 162"/>
              <a:gd name="T3" fmla="*/ 0 h 1428"/>
              <a:gd name="T4" fmla="*/ 0 w 162"/>
              <a:gd name="T5" fmla="*/ 2147483647 h 1428"/>
              <a:gd name="T6" fmla="*/ 2147483647 w 162"/>
              <a:gd name="T7" fmla="*/ 2147483647 h 1428"/>
              <a:gd name="T8" fmla="*/ 0 60000 65536"/>
              <a:gd name="T9" fmla="*/ 0 60000 65536"/>
              <a:gd name="T10" fmla="*/ 0 60000 65536"/>
              <a:gd name="T11" fmla="*/ 0 60000 65536"/>
              <a:gd name="T12" fmla="*/ 0 w 162"/>
              <a:gd name="T13" fmla="*/ 0 h 1428"/>
              <a:gd name="T14" fmla="*/ 162 w 162"/>
              <a:gd name="T15" fmla="*/ 1428 h 142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62" h="1428">
                <a:moveTo>
                  <a:pt x="132" y="9"/>
                </a:moveTo>
                <a:lnTo>
                  <a:pt x="0" y="0"/>
                </a:lnTo>
                <a:lnTo>
                  <a:pt x="0" y="1428"/>
                </a:lnTo>
                <a:lnTo>
                  <a:pt x="162" y="1425"/>
                </a:lnTo>
              </a:path>
            </a:pathLst>
          </a:cu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68" name="Text Box 8">
            <a:extLst>
              <a:ext uri="{FF2B5EF4-FFF2-40B4-BE49-F238E27FC236}">
                <a16:creationId xmlns:a16="http://schemas.microsoft.com/office/drawing/2014/main" id="{584C5D60-F257-4862-9F01-2F0B84D701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3763" y="3286125"/>
            <a:ext cx="9747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header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 lines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92169" name="Line 9">
            <a:extLst>
              <a:ext uri="{FF2B5EF4-FFF2-40B4-BE49-F238E27FC236}">
                <a16:creationId xmlns:a16="http://schemas.microsoft.com/office/drawing/2014/main" id="{838AD905-A1D1-4F8C-8AC8-C294997350B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543050" y="5418138"/>
            <a:ext cx="757238" cy="21272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70" name="Text Box 10">
            <a:extLst>
              <a:ext uri="{FF2B5EF4-FFF2-40B4-BE49-F238E27FC236}">
                <a16:creationId xmlns:a16="http://schemas.microsoft.com/office/drawing/2014/main" id="{993727C2-2CE1-48AF-BE0C-68DA7429D8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888" y="4846638"/>
            <a:ext cx="1379537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data, e.g.,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requested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HTML file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92171" name="Rectangle 15">
            <a:extLst>
              <a:ext uri="{FF2B5EF4-FFF2-40B4-BE49-F238E27FC236}">
                <a16:creationId xmlns:a16="http://schemas.microsoft.com/office/drawing/2014/main" id="{C838C5A3-705D-4279-9E3A-1AE05B8903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43138" y="2044700"/>
            <a:ext cx="6311900" cy="3559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HTTP/1.1 200 OK\r\n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Date: Sun, 26 Sep 2010 20:09:20 GMT\r\n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Server: Apache/2.0.52 (CentOS)\r\n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Last-Modified: Tue, 30 Oct 2007 17:00:02 GMT\r\n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ETag: "17dc6-a5c-bf716880"\r\n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Accept-Ranges: bytes\r\n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Content-Length: 2652\r\n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Keep-Alive: timeout=10, max=100\r\n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Connection: Keep-Alive\r\n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Content-Type: text/html; charset=ISO-8859-1\r\n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it-IT" altLang="en-US" sz="1800" b="1">
                <a:latin typeface="Courier New" panose="02070309020205020404" pitchFamily="49" charset="0"/>
              </a:rPr>
              <a:t>data data data data data ... </a:t>
            </a:r>
            <a:endParaRPr lang="en-US" altLang="en-US" sz="1800" b="1">
              <a:latin typeface="Courier New" panose="02070309020205020404" pitchFamily="49" charset="0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EF3361E-90B8-4CE2-AAAD-BFFA39390B8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AEA5A4-A77B-432A-8A46-3CBB382F5B95}" type="slidenum">
              <a:rPr lang="en-US" altLang="en-US" smtClean="0"/>
              <a:pPr/>
              <a:t>31</a:t>
            </a:fld>
            <a:endParaRPr lang="en-US" altLang="en-US" dirty="0"/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2" name="Rectangle 2">
            <a:extLst>
              <a:ext uri="{FF2B5EF4-FFF2-40B4-BE49-F238E27FC236}">
                <a16:creationId xmlns:a16="http://schemas.microsoft.com/office/drawing/2014/main" id="{599E8379-0874-4320-BBDC-828538CB154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77838" y="147638"/>
            <a:ext cx="7772400" cy="979487"/>
          </a:xfrm>
        </p:spPr>
        <p:txBody>
          <a:bodyPr/>
          <a:lstStyle/>
          <a:p>
            <a:r>
              <a:rPr lang="en-US" altLang="en-US" sz="4000"/>
              <a:t>HTTP response status codes</a:t>
            </a:r>
            <a:endParaRPr lang="en-US" altLang="en-US"/>
          </a:p>
        </p:txBody>
      </p:sp>
      <p:sp>
        <p:nvSpPr>
          <p:cNvPr id="94213" name="Rectangle 3">
            <a:extLst>
              <a:ext uri="{FF2B5EF4-FFF2-40B4-BE49-F238E27FC236}">
                <a16:creationId xmlns:a16="http://schemas.microsoft.com/office/drawing/2014/main" id="{3793D7C5-AC3A-44DB-BC53-B9CEE68F9260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889000" y="2554288"/>
            <a:ext cx="8075613" cy="4168775"/>
          </a:xfrm>
        </p:spPr>
        <p:txBody>
          <a:bodyPr/>
          <a:lstStyle/>
          <a:p>
            <a:pPr>
              <a:lnSpc>
                <a:spcPct val="95000"/>
              </a:lnSpc>
              <a:spcBef>
                <a:spcPct val="15000"/>
              </a:spcBef>
              <a:buFont typeface="Wingdings" panose="05000000000000000000" pitchFamily="2" charset="2"/>
              <a:buNone/>
            </a:pPr>
            <a:r>
              <a:rPr lang="en-US" altLang="en-US" sz="2400" b="1">
                <a:solidFill>
                  <a:srgbClr val="CC0000"/>
                </a:solidFill>
                <a:latin typeface="Courier New" panose="02070309020205020404" pitchFamily="49" charset="0"/>
              </a:rPr>
              <a:t>200 OK</a:t>
            </a:r>
            <a:endParaRPr lang="en-US" altLang="en-US" sz="2400">
              <a:solidFill>
                <a:srgbClr val="CC0000"/>
              </a:solidFill>
            </a:endParaRPr>
          </a:p>
          <a:p>
            <a:pPr lvl="1">
              <a:lnSpc>
                <a:spcPct val="95000"/>
              </a:lnSpc>
              <a:spcBef>
                <a:spcPct val="15000"/>
              </a:spcBef>
            </a:pPr>
            <a:r>
              <a:rPr lang="en-US" altLang="en-US" sz="2000"/>
              <a:t>request succeeded, requested object later in this msg</a:t>
            </a:r>
          </a:p>
          <a:p>
            <a:pPr>
              <a:lnSpc>
                <a:spcPct val="95000"/>
              </a:lnSpc>
              <a:spcBef>
                <a:spcPct val="15000"/>
              </a:spcBef>
              <a:buFont typeface="Wingdings" panose="05000000000000000000" pitchFamily="2" charset="2"/>
              <a:buNone/>
            </a:pPr>
            <a:r>
              <a:rPr lang="en-US" altLang="en-US" sz="2400" b="1">
                <a:solidFill>
                  <a:srgbClr val="CC0000"/>
                </a:solidFill>
                <a:latin typeface="Courier New" panose="02070309020205020404" pitchFamily="49" charset="0"/>
              </a:rPr>
              <a:t>301 Moved Permanently</a:t>
            </a:r>
            <a:endParaRPr lang="en-US" altLang="en-US" sz="2400">
              <a:solidFill>
                <a:srgbClr val="CC0000"/>
              </a:solidFill>
            </a:endParaRPr>
          </a:p>
          <a:p>
            <a:pPr lvl="1">
              <a:lnSpc>
                <a:spcPct val="95000"/>
              </a:lnSpc>
              <a:spcBef>
                <a:spcPct val="15000"/>
              </a:spcBef>
            </a:pPr>
            <a:r>
              <a:rPr lang="en-US" altLang="en-US" sz="2000"/>
              <a:t>requested object moved, new location specified later in this msg (Location:)</a:t>
            </a:r>
          </a:p>
          <a:p>
            <a:pPr>
              <a:lnSpc>
                <a:spcPct val="95000"/>
              </a:lnSpc>
              <a:spcBef>
                <a:spcPct val="15000"/>
              </a:spcBef>
              <a:buFont typeface="Wingdings" panose="05000000000000000000" pitchFamily="2" charset="2"/>
              <a:buNone/>
            </a:pPr>
            <a:r>
              <a:rPr lang="en-US" altLang="en-US" sz="2400" b="1">
                <a:solidFill>
                  <a:srgbClr val="CC0000"/>
                </a:solidFill>
                <a:latin typeface="Courier New" panose="02070309020205020404" pitchFamily="49" charset="0"/>
              </a:rPr>
              <a:t>400 Bad Request</a:t>
            </a:r>
            <a:endParaRPr lang="en-US" altLang="en-US" sz="2400">
              <a:solidFill>
                <a:srgbClr val="CC0000"/>
              </a:solidFill>
            </a:endParaRPr>
          </a:p>
          <a:p>
            <a:pPr lvl="1">
              <a:lnSpc>
                <a:spcPct val="95000"/>
              </a:lnSpc>
              <a:spcBef>
                <a:spcPct val="15000"/>
              </a:spcBef>
            </a:pPr>
            <a:r>
              <a:rPr lang="en-US" altLang="en-US" sz="2000"/>
              <a:t>request msg not understood by server</a:t>
            </a:r>
          </a:p>
          <a:p>
            <a:pPr>
              <a:lnSpc>
                <a:spcPct val="95000"/>
              </a:lnSpc>
              <a:spcBef>
                <a:spcPct val="15000"/>
              </a:spcBef>
              <a:buFont typeface="Wingdings" panose="05000000000000000000" pitchFamily="2" charset="2"/>
              <a:buNone/>
            </a:pPr>
            <a:r>
              <a:rPr lang="en-US" altLang="en-US" sz="2400" b="1">
                <a:solidFill>
                  <a:srgbClr val="CC0000"/>
                </a:solidFill>
                <a:latin typeface="Courier New" panose="02070309020205020404" pitchFamily="49" charset="0"/>
              </a:rPr>
              <a:t>404 Not Found</a:t>
            </a:r>
            <a:endParaRPr lang="en-US" altLang="en-US" sz="2400">
              <a:solidFill>
                <a:srgbClr val="CC0000"/>
              </a:solidFill>
            </a:endParaRPr>
          </a:p>
          <a:p>
            <a:pPr lvl="1">
              <a:lnSpc>
                <a:spcPct val="95000"/>
              </a:lnSpc>
              <a:spcBef>
                <a:spcPct val="15000"/>
              </a:spcBef>
            </a:pPr>
            <a:r>
              <a:rPr lang="en-US" altLang="en-US" sz="2000"/>
              <a:t>requested document not found on this server</a:t>
            </a:r>
          </a:p>
          <a:p>
            <a:pPr>
              <a:lnSpc>
                <a:spcPct val="95000"/>
              </a:lnSpc>
              <a:spcBef>
                <a:spcPct val="15000"/>
              </a:spcBef>
              <a:buFont typeface="Wingdings" panose="05000000000000000000" pitchFamily="2" charset="2"/>
              <a:buNone/>
            </a:pPr>
            <a:r>
              <a:rPr lang="en-US" altLang="en-US" sz="2400" b="1">
                <a:solidFill>
                  <a:srgbClr val="CC0000"/>
                </a:solidFill>
                <a:latin typeface="Courier New" panose="02070309020205020404" pitchFamily="49" charset="0"/>
              </a:rPr>
              <a:t>505 HTTP Version Not Supported</a:t>
            </a:r>
            <a:endParaRPr lang="en-US" altLang="en-US" sz="2400">
              <a:solidFill>
                <a:srgbClr val="CC0000"/>
              </a:solidFill>
            </a:endParaRPr>
          </a:p>
        </p:txBody>
      </p:sp>
      <p:pic>
        <p:nvPicPr>
          <p:cNvPr id="94211" name="Picture 10" descr="underline_base">
            <a:extLst>
              <a:ext uri="{FF2B5EF4-FFF2-40B4-BE49-F238E27FC236}">
                <a16:creationId xmlns:a16="http://schemas.microsoft.com/office/drawing/2014/main" id="{B7CED337-037C-4878-A065-1FF559A13C19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688" y="835025"/>
            <a:ext cx="60563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214" name="Rectangle 5">
            <a:extLst>
              <a:ext uri="{FF2B5EF4-FFF2-40B4-BE49-F238E27FC236}">
                <a16:creationId xmlns:a16="http://schemas.microsoft.com/office/drawing/2014/main" id="{ECA324F8-C607-41B6-9CEB-1C73F7B575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8950" y="1190625"/>
            <a:ext cx="8112125" cy="51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50838" indent="-35083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 sz="2800"/>
              <a:t>status code appears in 1st line in server-to-client response message.</a:t>
            </a:r>
          </a:p>
          <a:p>
            <a:pPr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 sz="2800"/>
              <a:t>some sample codes</a:t>
            </a:r>
            <a:r>
              <a:rPr lang="en-US" altLang="en-US" sz="2400">
                <a:latin typeface="Comic Sans MS" panose="030F0702030302020204" pitchFamily="66" charset="0"/>
              </a:rPr>
              <a:t>: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EB6FBC6-0051-49A2-9ECB-04822D9C5E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E9223-05CF-4202-A888-82E060FB986B}" type="slidenum">
              <a:rPr lang="en-US" altLang="en-US" smtClean="0"/>
              <a:pPr/>
              <a:t>32</a:t>
            </a:fld>
            <a:endParaRPr lang="en-US" altLang="en-US" dirty="0"/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7" name="Rectangle 2">
            <a:extLst>
              <a:ext uri="{FF2B5EF4-FFF2-40B4-BE49-F238E27FC236}">
                <a16:creationId xmlns:a16="http://schemas.microsoft.com/office/drawing/2014/main" id="{37398D08-CE30-40E8-AC69-6C094655D4B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363759"/>
            <a:ext cx="7772400" cy="907606"/>
          </a:xfrm>
        </p:spPr>
        <p:txBody>
          <a:bodyPr/>
          <a:lstStyle/>
          <a:p>
            <a:r>
              <a:rPr lang="en-US" altLang="en-US" dirty="0"/>
              <a:t>User-server state: cookies</a:t>
            </a:r>
          </a:p>
        </p:txBody>
      </p:sp>
      <p:sp>
        <p:nvSpPr>
          <p:cNvPr id="98308" name="Rectangle 3">
            <a:extLst>
              <a:ext uri="{FF2B5EF4-FFF2-40B4-BE49-F238E27FC236}">
                <a16:creationId xmlns:a16="http://schemas.microsoft.com/office/drawing/2014/main" id="{4604F01D-B6BF-4B9D-94EE-53ACC39212E7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533400" y="1611313"/>
            <a:ext cx="3810000" cy="4887912"/>
          </a:xfrm>
        </p:spPr>
        <p:txBody>
          <a:bodyPr/>
          <a:lstStyle/>
          <a:p>
            <a:pPr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en-US" sz="2400"/>
              <a:t>many Web sites use cookies</a:t>
            </a:r>
          </a:p>
          <a:p>
            <a:pPr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en-US" sz="2400" i="1">
                <a:solidFill>
                  <a:srgbClr val="CC0000"/>
                </a:solidFill>
              </a:rPr>
              <a:t>four components:</a:t>
            </a:r>
          </a:p>
          <a:p>
            <a:pPr lvl="1"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en-US" sz="2000"/>
              <a:t>1) </a:t>
            </a:r>
            <a:r>
              <a:rPr lang="en-US" altLang="en-US"/>
              <a:t>cookie header line of HTTP </a:t>
            </a:r>
            <a:r>
              <a:rPr lang="en-US" altLang="en-US" i="1"/>
              <a:t>response</a:t>
            </a:r>
            <a:r>
              <a:rPr lang="en-US" altLang="en-US"/>
              <a:t> message</a:t>
            </a:r>
          </a:p>
          <a:p>
            <a:pPr lvl="1"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en-US"/>
              <a:t>2) cookie header line in next HTTP </a:t>
            </a:r>
            <a:r>
              <a:rPr lang="en-US" altLang="en-US" i="1"/>
              <a:t>request</a:t>
            </a:r>
            <a:r>
              <a:rPr lang="en-US" altLang="en-US"/>
              <a:t> message</a:t>
            </a:r>
          </a:p>
          <a:p>
            <a:pPr lvl="1"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en-US"/>
              <a:t>3) cookie file kept on user</a:t>
            </a:r>
            <a:r>
              <a:rPr lang="ja-JP" altLang="en-US"/>
              <a:t>’</a:t>
            </a:r>
            <a:r>
              <a:rPr lang="en-US" altLang="ja-JP"/>
              <a:t>s host, managed by user</a:t>
            </a:r>
            <a:r>
              <a:rPr lang="ja-JP" altLang="en-US"/>
              <a:t>’</a:t>
            </a:r>
            <a:r>
              <a:rPr lang="en-US" altLang="ja-JP"/>
              <a:t>s browser</a:t>
            </a:r>
          </a:p>
          <a:p>
            <a:pPr lvl="1"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en-US"/>
              <a:t>4) back-end database at Web site</a:t>
            </a:r>
          </a:p>
        </p:txBody>
      </p:sp>
      <p:sp>
        <p:nvSpPr>
          <p:cNvPr id="114693" name="Rectangle 4">
            <a:extLst>
              <a:ext uri="{FF2B5EF4-FFF2-40B4-BE49-F238E27FC236}">
                <a16:creationId xmlns:a16="http://schemas.microsoft.com/office/drawing/2014/main" id="{CA4E355C-84B3-4A22-8951-D900F01F8BCE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4425950" y="1392238"/>
            <a:ext cx="4059238" cy="4648200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sz="2400" dirty="0">
                <a:solidFill>
                  <a:srgbClr val="CC0000"/>
                </a:solidFill>
                <a:latin typeface="Gill Sans MT" charset="0"/>
                <a:ea typeface="ＭＳ Ｐゴシック" charset="0"/>
              </a:rPr>
              <a:t>example: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Susan always access Internet from PC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visits specific e-commerce site for first time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when initial HTTP requests arrives at site, site creates: </a:t>
            </a:r>
          </a:p>
          <a:p>
            <a:pPr marL="685800" lvl="1" indent="-228600"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unique ID</a:t>
            </a:r>
          </a:p>
          <a:p>
            <a:pPr marL="685800" lvl="1" indent="-228600"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entry in backend database for ID</a:t>
            </a:r>
          </a:p>
        </p:txBody>
      </p:sp>
      <p:pic>
        <p:nvPicPr>
          <p:cNvPr id="98310" name="Picture 10" descr="underline_base">
            <a:extLst>
              <a:ext uri="{FF2B5EF4-FFF2-40B4-BE49-F238E27FC236}">
                <a16:creationId xmlns:a16="http://schemas.microsoft.com/office/drawing/2014/main" id="{7DC74FA3-2C70-4DF3-9397-54C13186AA9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4363" y="1046163"/>
            <a:ext cx="612616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9ABB88A-4A57-478B-A374-8A3228DDF6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E9223-05CF-4202-A888-82E060FB986B}" type="slidenum">
              <a:rPr lang="en-US" altLang="en-US" smtClean="0"/>
              <a:pPr/>
              <a:t>33</a:t>
            </a:fld>
            <a:endParaRPr lang="en-US" altLang="en-US" dirty="0"/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6" name="Rectangle 2">
            <a:extLst>
              <a:ext uri="{FF2B5EF4-FFF2-40B4-BE49-F238E27FC236}">
                <a16:creationId xmlns:a16="http://schemas.microsoft.com/office/drawing/2014/main" id="{6625AE08-F536-4117-88E2-CB546319DF5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31800" y="153988"/>
            <a:ext cx="7772400" cy="773112"/>
          </a:xfrm>
        </p:spPr>
        <p:txBody>
          <a:bodyPr/>
          <a:lstStyle/>
          <a:p>
            <a:r>
              <a:rPr lang="en-US" altLang="en-US" sz="3600"/>
              <a:t>Cookies: keeping </a:t>
            </a:r>
            <a:r>
              <a:rPr lang="ja-JP" altLang="en-US" sz="3600"/>
              <a:t>“</a:t>
            </a:r>
            <a:r>
              <a:rPr lang="en-US" altLang="ja-JP" sz="3600"/>
              <a:t>state</a:t>
            </a:r>
            <a:r>
              <a:rPr lang="ja-JP" altLang="en-US" sz="3600"/>
              <a:t>”</a:t>
            </a:r>
            <a:r>
              <a:rPr lang="en-US" altLang="ja-JP" sz="3600"/>
              <a:t> (cont.)</a:t>
            </a:r>
            <a:endParaRPr lang="en-US" altLang="en-US"/>
          </a:p>
        </p:txBody>
      </p:sp>
      <p:pic>
        <p:nvPicPr>
          <p:cNvPr id="100355" name="Picture 59" descr="underline_base">
            <a:extLst>
              <a:ext uri="{FF2B5EF4-FFF2-40B4-BE49-F238E27FC236}">
                <a16:creationId xmlns:a16="http://schemas.microsoft.com/office/drawing/2014/main" id="{2938711D-5B8F-4A7E-B165-17DDA804DFA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3238" y="788988"/>
            <a:ext cx="6399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0357" name="Text Box 5">
            <a:extLst>
              <a:ext uri="{FF2B5EF4-FFF2-40B4-BE49-F238E27FC236}">
                <a16:creationId xmlns:a16="http://schemas.microsoft.com/office/drawing/2014/main" id="{8D2DF3B9-5B19-4688-A331-8EDF52D6C0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2513" y="1227138"/>
            <a:ext cx="777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client</a:t>
            </a:r>
          </a:p>
        </p:txBody>
      </p:sp>
      <p:sp>
        <p:nvSpPr>
          <p:cNvPr id="100358" name="Text Box 6">
            <a:extLst>
              <a:ext uri="{FF2B5EF4-FFF2-40B4-BE49-F238E27FC236}">
                <a16:creationId xmlns:a16="http://schemas.microsoft.com/office/drawing/2014/main" id="{AD6DD32B-C39A-48F8-9A3C-6C12833213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73763" y="1273175"/>
            <a:ext cx="8890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server</a:t>
            </a:r>
          </a:p>
        </p:txBody>
      </p:sp>
      <p:grpSp>
        <p:nvGrpSpPr>
          <p:cNvPr id="2" name="Group 90">
            <a:extLst>
              <a:ext uri="{FF2B5EF4-FFF2-40B4-BE49-F238E27FC236}">
                <a16:creationId xmlns:a16="http://schemas.microsoft.com/office/drawing/2014/main" id="{6C2DB7F1-EB62-44AA-98A4-CF95B7CF13B7}"/>
              </a:ext>
            </a:extLst>
          </p:cNvPr>
          <p:cNvGrpSpPr>
            <a:grpSpLocks/>
          </p:cNvGrpSpPr>
          <p:nvPr/>
        </p:nvGrpSpPr>
        <p:grpSpPr bwMode="auto">
          <a:xfrm>
            <a:off x="2200275" y="4227513"/>
            <a:ext cx="3305175" cy="425450"/>
            <a:chOff x="1386" y="2663"/>
            <a:chExt cx="2082" cy="268"/>
          </a:xfrm>
        </p:grpSpPr>
        <p:sp>
          <p:nvSpPr>
            <p:cNvPr id="100439" name="Line 16">
              <a:extLst>
                <a:ext uri="{FF2B5EF4-FFF2-40B4-BE49-F238E27FC236}">
                  <a16:creationId xmlns:a16="http://schemas.microsoft.com/office/drawing/2014/main" id="{451DA7DC-2BA7-4B11-AE75-2F250EB343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86" y="2663"/>
              <a:ext cx="2082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00440" name="Group 17">
              <a:extLst>
                <a:ext uri="{FF2B5EF4-FFF2-40B4-BE49-F238E27FC236}">
                  <a16:creationId xmlns:a16="http://schemas.microsoft.com/office/drawing/2014/main" id="{97E2BEC8-B79D-4B93-B5F5-D256229794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53" y="2694"/>
              <a:ext cx="1743" cy="237"/>
              <a:chOff x="3268" y="2846"/>
              <a:chExt cx="1743" cy="237"/>
            </a:xfrm>
          </p:grpSpPr>
          <p:sp>
            <p:nvSpPr>
              <p:cNvPr id="100441" name="Rectangle 18">
                <a:extLst>
                  <a:ext uri="{FF2B5EF4-FFF2-40B4-BE49-F238E27FC236}">
                    <a16:creationId xmlns:a16="http://schemas.microsoft.com/office/drawing/2014/main" id="{A05F26D1-4CDB-48C6-B3CD-0C951F5560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2" y="2856"/>
                <a:ext cx="1692" cy="19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0442" name="Text Box 19">
                <a:extLst>
                  <a:ext uri="{FF2B5EF4-FFF2-40B4-BE49-F238E27FC236}">
                    <a16:creationId xmlns:a16="http://schemas.microsoft.com/office/drawing/2014/main" id="{2C482EF4-8026-42E5-955E-AE5E4897316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68" y="2846"/>
                <a:ext cx="1743" cy="23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/>
                  <a:t>usual http response msg</a:t>
                </a:r>
                <a:endParaRPr lang="en-US" altLang="en-US" sz="2400"/>
              </a:p>
            </p:txBody>
          </p:sp>
        </p:grpSp>
      </p:grpSp>
      <p:grpSp>
        <p:nvGrpSpPr>
          <p:cNvPr id="4" name="Group 94">
            <a:extLst>
              <a:ext uri="{FF2B5EF4-FFF2-40B4-BE49-F238E27FC236}">
                <a16:creationId xmlns:a16="http://schemas.microsoft.com/office/drawing/2014/main" id="{77BDF197-6D01-4C32-BE62-842599BAE2D5}"/>
              </a:ext>
            </a:extLst>
          </p:cNvPr>
          <p:cNvGrpSpPr>
            <a:grpSpLocks/>
          </p:cNvGrpSpPr>
          <p:nvPr/>
        </p:nvGrpSpPr>
        <p:grpSpPr bwMode="auto">
          <a:xfrm>
            <a:off x="2209800" y="6145213"/>
            <a:ext cx="3305175" cy="407987"/>
            <a:chOff x="1392" y="3605"/>
            <a:chExt cx="2082" cy="257"/>
          </a:xfrm>
        </p:grpSpPr>
        <p:sp>
          <p:nvSpPr>
            <p:cNvPr id="100435" name="Line 24">
              <a:extLst>
                <a:ext uri="{FF2B5EF4-FFF2-40B4-BE49-F238E27FC236}">
                  <a16:creationId xmlns:a16="http://schemas.microsoft.com/office/drawing/2014/main" id="{B9DCBAB7-529E-40A6-953C-A5CDCF2AE1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92" y="3605"/>
              <a:ext cx="2082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00436" name="Group 25">
              <a:extLst>
                <a:ext uri="{FF2B5EF4-FFF2-40B4-BE49-F238E27FC236}">
                  <a16:creationId xmlns:a16="http://schemas.microsoft.com/office/drawing/2014/main" id="{3643BCBA-71AB-4CA8-B633-3412767313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52" y="3625"/>
              <a:ext cx="1743" cy="237"/>
              <a:chOff x="3268" y="2846"/>
              <a:chExt cx="1743" cy="237"/>
            </a:xfrm>
          </p:grpSpPr>
          <p:sp>
            <p:nvSpPr>
              <p:cNvPr id="100437" name="Rectangle 26">
                <a:extLst>
                  <a:ext uri="{FF2B5EF4-FFF2-40B4-BE49-F238E27FC236}">
                    <a16:creationId xmlns:a16="http://schemas.microsoft.com/office/drawing/2014/main" id="{3116A343-5E53-4EA2-B9E6-B1375BC115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2" y="2856"/>
                <a:ext cx="1692" cy="19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0438" name="Text Box 27">
                <a:extLst>
                  <a:ext uri="{FF2B5EF4-FFF2-40B4-BE49-F238E27FC236}">
                    <a16:creationId xmlns:a16="http://schemas.microsoft.com/office/drawing/2014/main" id="{743E2BA8-E012-40B0-87A7-A430E748623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68" y="2846"/>
                <a:ext cx="1743" cy="23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/>
                  <a:t>usual http response msg</a:t>
                </a:r>
                <a:endParaRPr lang="en-US" altLang="en-US" sz="2400"/>
              </a:p>
            </p:txBody>
          </p:sp>
        </p:grpSp>
      </p:grpSp>
      <p:sp>
        <p:nvSpPr>
          <p:cNvPr id="50235" name="Text Box 59">
            <a:extLst>
              <a:ext uri="{FF2B5EF4-FFF2-40B4-BE49-F238E27FC236}">
                <a16:creationId xmlns:a16="http://schemas.microsoft.com/office/drawing/2014/main" id="{C8930BD0-163E-4A62-9BB1-43EBA2772B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1075" y="2454275"/>
            <a:ext cx="17875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cookie file</a:t>
            </a:r>
          </a:p>
        </p:txBody>
      </p:sp>
      <p:sp>
        <p:nvSpPr>
          <p:cNvPr id="50242" name="Text Box 66">
            <a:extLst>
              <a:ext uri="{FF2B5EF4-FFF2-40B4-BE49-F238E27FC236}">
                <a16:creationId xmlns:a16="http://schemas.microsoft.com/office/drawing/2014/main" id="{C3442CFF-06D8-4FBE-9852-4FC6C6A069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4878388"/>
            <a:ext cx="17335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one week later:</a:t>
            </a:r>
          </a:p>
        </p:txBody>
      </p:sp>
      <p:grpSp>
        <p:nvGrpSpPr>
          <p:cNvPr id="6" name="Group 89">
            <a:extLst>
              <a:ext uri="{FF2B5EF4-FFF2-40B4-BE49-F238E27FC236}">
                <a16:creationId xmlns:a16="http://schemas.microsoft.com/office/drawing/2014/main" id="{D1E1AD8E-700F-4A18-82CD-BF31D8B8A551}"/>
              </a:ext>
            </a:extLst>
          </p:cNvPr>
          <p:cNvGrpSpPr>
            <a:grpSpLocks/>
          </p:cNvGrpSpPr>
          <p:nvPr/>
        </p:nvGrpSpPr>
        <p:grpSpPr bwMode="auto">
          <a:xfrm>
            <a:off x="2209800" y="3589338"/>
            <a:ext cx="5638800" cy="1028700"/>
            <a:chOff x="1392" y="2261"/>
            <a:chExt cx="3552" cy="648"/>
          </a:xfrm>
        </p:grpSpPr>
        <p:sp>
          <p:nvSpPr>
            <p:cNvPr id="100428" name="Line 12">
              <a:extLst>
                <a:ext uri="{FF2B5EF4-FFF2-40B4-BE49-F238E27FC236}">
                  <a16:creationId xmlns:a16="http://schemas.microsoft.com/office/drawing/2014/main" id="{9DAA267D-B667-45C9-AAE6-1061AC97DC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92" y="2357"/>
              <a:ext cx="2082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429" name="Text Box 15">
              <a:extLst>
                <a:ext uri="{FF2B5EF4-FFF2-40B4-BE49-F238E27FC236}">
                  <a16:creationId xmlns:a16="http://schemas.microsoft.com/office/drawing/2014/main" id="{5C579F31-33F4-4DA8-B8ED-0B1093FA3B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48" y="2261"/>
              <a:ext cx="1689" cy="35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usual http request msg</a:t>
              </a:r>
            </a:p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b="1"/>
                <a:t>cookie: 1678</a:t>
              </a:r>
            </a:p>
          </p:txBody>
        </p:sp>
        <p:sp>
          <p:nvSpPr>
            <p:cNvPr id="100430" name="Text Box 28">
              <a:extLst>
                <a:ext uri="{FF2B5EF4-FFF2-40B4-BE49-F238E27FC236}">
                  <a16:creationId xmlns:a16="http://schemas.microsoft.com/office/drawing/2014/main" id="{9C6E3FF1-B269-4AA5-8E59-FA6C07CE14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54" y="2332"/>
              <a:ext cx="596" cy="5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99"/>
                  </a:solidFill>
                </a:rPr>
                <a:t>cookie-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99"/>
                  </a:solidFill>
                </a:rPr>
                <a:t>specific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99"/>
                  </a:solidFill>
                </a:rPr>
                <a:t>action</a:t>
              </a:r>
            </a:p>
          </p:txBody>
        </p:sp>
        <p:sp>
          <p:nvSpPr>
            <p:cNvPr id="100431" name="Line 42">
              <a:extLst>
                <a:ext uri="{FF2B5EF4-FFF2-40B4-BE49-F238E27FC236}">
                  <a16:creationId xmlns:a16="http://schemas.microsoft.com/office/drawing/2014/main" id="{EB70311F-A218-498E-ADAB-CF2DD1F351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52" y="2367"/>
              <a:ext cx="692" cy="26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00432" name="Group 83">
              <a:extLst>
                <a:ext uri="{FF2B5EF4-FFF2-40B4-BE49-F238E27FC236}">
                  <a16:creationId xmlns:a16="http://schemas.microsoft.com/office/drawing/2014/main" id="{D6C9F298-EBD1-4456-8E81-97A275323C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06" y="2363"/>
              <a:ext cx="564" cy="231"/>
              <a:chOff x="4306" y="2273"/>
              <a:chExt cx="564" cy="231"/>
            </a:xfrm>
          </p:grpSpPr>
          <p:sp>
            <p:nvSpPr>
              <p:cNvPr id="100433" name="Rectangle 72">
                <a:extLst>
                  <a:ext uri="{FF2B5EF4-FFF2-40B4-BE49-F238E27FC236}">
                    <a16:creationId xmlns:a16="http://schemas.microsoft.com/office/drawing/2014/main" id="{4A59AEAC-2F9D-4BED-9D1E-4EA8BF9FC1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9" y="2365"/>
                <a:ext cx="384" cy="9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0434" name="Text Box 43">
                <a:extLst>
                  <a:ext uri="{FF2B5EF4-FFF2-40B4-BE49-F238E27FC236}">
                    <a16:creationId xmlns:a16="http://schemas.microsoft.com/office/drawing/2014/main" id="{9685FC7F-060A-4DA6-9427-1397797C6BC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06" y="2273"/>
                <a:ext cx="564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/>
                  <a:t>access</a:t>
                </a:r>
              </a:p>
            </p:txBody>
          </p:sp>
        </p:grpSp>
      </p:grpSp>
      <p:grpSp>
        <p:nvGrpSpPr>
          <p:cNvPr id="100364" name="Group 81">
            <a:extLst>
              <a:ext uri="{FF2B5EF4-FFF2-40B4-BE49-F238E27FC236}">
                <a16:creationId xmlns:a16="http://schemas.microsoft.com/office/drawing/2014/main" id="{69C2D06E-ED37-4506-9A37-88291585CD32}"/>
              </a:ext>
            </a:extLst>
          </p:cNvPr>
          <p:cNvGrpSpPr>
            <a:grpSpLocks/>
          </p:cNvGrpSpPr>
          <p:nvPr/>
        </p:nvGrpSpPr>
        <p:grpSpPr bwMode="auto">
          <a:xfrm>
            <a:off x="936625" y="1922463"/>
            <a:ext cx="1068388" cy="565150"/>
            <a:chOff x="476" y="1047"/>
            <a:chExt cx="906" cy="486"/>
          </a:xfrm>
        </p:grpSpPr>
        <p:sp>
          <p:nvSpPr>
            <p:cNvPr id="100426" name="AutoShape 67">
              <a:extLst>
                <a:ext uri="{FF2B5EF4-FFF2-40B4-BE49-F238E27FC236}">
                  <a16:creationId xmlns:a16="http://schemas.microsoft.com/office/drawing/2014/main" id="{C3C97B01-112C-4357-A5F5-72835B54A7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" y="1047"/>
              <a:ext cx="855" cy="486"/>
            </a:xfrm>
            <a:prstGeom prst="can">
              <a:avLst>
                <a:gd name="adj" fmla="val 25000"/>
              </a:avLst>
            </a:prstGeom>
            <a:solidFill>
              <a:schemeClr val="accent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>
                <a:latin typeface="Comic Sans MS" panose="030F0702030302020204" pitchFamily="66" charset="0"/>
              </a:endParaRPr>
            </a:p>
          </p:txBody>
        </p:sp>
        <p:sp>
          <p:nvSpPr>
            <p:cNvPr id="100427" name="Text Box 60">
              <a:extLst>
                <a:ext uri="{FF2B5EF4-FFF2-40B4-BE49-F238E27FC236}">
                  <a16:creationId xmlns:a16="http://schemas.microsoft.com/office/drawing/2014/main" id="{E8B7B917-09D8-4618-A576-5DF26519F2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" y="1134"/>
              <a:ext cx="885" cy="2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>
                  <a:solidFill>
                    <a:schemeClr val="bg1"/>
                  </a:solidFill>
                </a:rPr>
                <a:t>ebay 8734</a:t>
              </a:r>
            </a:p>
          </p:txBody>
        </p:sp>
      </p:grpSp>
      <p:grpSp>
        <p:nvGrpSpPr>
          <p:cNvPr id="9" name="Group 95">
            <a:extLst>
              <a:ext uri="{FF2B5EF4-FFF2-40B4-BE49-F238E27FC236}">
                <a16:creationId xmlns:a16="http://schemas.microsoft.com/office/drawing/2014/main" id="{1F153049-E722-4647-84DC-D5E729710C3E}"/>
              </a:ext>
            </a:extLst>
          </p:cNvPr>
          <p:cNvGrpSpPr>
            <a:grpSpLocks/>
          </p:cNvGrpSpPr>
          <p:nvPr/>
        </p:nvGrpSpPr>
        <p:grpSpPr bwMode="auto">
          <a:xfrm>
            <a:off x="2200275" y="2106613"/>
            <a:ext cx="5921375" cy="1296987"/>
            <a:chOff x="1386" y="1327"/>
            <a:chExt cx="3730" cy="817"/>
          </a:xfrm>
        </p:grpSpPr>
        <p:sp>
          <p:nvSpPr>
            <p:cNvPr id="100419" name="Line 4">
              <a:extLst>
                <a:ext uri="{FF2B5EF4-FFF2-40B4-BE49-F238E27FC236}">
                  <a16:creationId xmlns:a16="http://schemas.microsoft.com/office/drawing/2014/main" id="{C9EFD3D7-073C-4476-9198-E79F3E1042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86" y="1355"/>
              <a:ext cx="2082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420" name="Text Box 8">
              <a:extLst>
                <a:ext uri="{FF2B5EF4-FFF2-40B4-BE49-F238E27FC236}">
                  <a16:creationId xmlns:a16="http://schemas.microsoft.com/office/drawing/2014/main" id="{C6991E01-3C8A-4E47-A7B6-F2203384FA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54" y="1327"/>
              <a:ext cx="1689" cy="23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usual http request msg</a:t>
              </a:r>
            </a:p>
          </p:txBody>
        </p:sp>
        <p:sp>
          <p:nvSpPr>
            <p:cNvPr id="100421" name="Text Box 31">
              <a:extLst>
                <a:ext uri="{FF2B5EF4-FFF2-40B4-BE49-F238E27FC236}">
                  <a16:creationId xmlns:a16="http://schemas.microsoft.com/office/drawing/2014/main" id="{D5644E8B-B06C-4018-93FC-D9917624C9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1" y="1390"/>
              <a:ext cx="1084" cy="5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99"/>
                  </a:solidFill>
                </a:rPr>
                <a:t>Amazon server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99"/>
                  </a:solidFill>
                </a:rPr>
                <a:t>creates ID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99"/>
                  </a:solidFill>
                </a:rPr>
                <a:t>1678 for user</a:t>
              </a:r>
            </a:p>
          </p:txBody>
        </p:sp>
        <p:grpSp>
          <p:nvGrpSpPr>
            <p:cNvPr id="100422" name="Group 82">
              <a:extLst>
                <a:ext uri="{FF2B5EF4-FFF2-40B4-BE49-F238E27FC236}">
                  <a16:creationId xmlns:a16="http://schemas.microsoft.com/office/drawing/2014/main" id="{DC6A5ED1-D21E-4704-83C9-0E0C1C5081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77" y="1730"/>
              <a:ext cx="739" cy="414"/>
              <a:chOff x="4377" y="1640"/>
              <a:chExt cx="739" cy="414"/>
            </a:xfrm>
          </p:grpSpPr>
          <p:sp>
            <p:nvSpPr>
              <p:cNvPr id="100423" name="Line 40">
                <a:extLst>
                  <a:ext uri="{FF2B5EF4-FFF2-40B4-BE49-F238E27FC236}">
                    <a16:creationId xmlns:a16="http://schemas.microsoft.com/office/drawing/2014/main" id="{137273A9-73CF-467B-A5C4-21809D6E26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77" y="1640"/>
                <a:ext cx="659" cy="41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0424" name="Rectangle 73">
                <a:extLst>
                  <a:ext uri="{FF2B5EF4-FFF2-40B4-BE49-F238E27FC236}">
                    <a16:creationId xmlns:a16="http://schemas.microsoft.com/office/drawing/2014/main" id="{F18FEF1F-FBDA-4AF5-B5E7-C0A3752F30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0" y="1729"/>
                <a:ext cx="602" cy="24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0425" name="Text Box 41">
                <a:extLst>
                  <a:ext uri="{FF2B5EF4-FFF2-40B4-BE49-F238E27FC236}">
                    <a16:creationId xmlns:a16="http://schemas.microsoft.com/office/drawing/2014/main" id="{0070EB06-83F8-4960-8E8C-93BDFD9EBE5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81" y="1702"/>
                <a:ext cx="735" cy="3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75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/>
                  <a:t>create</a:t>
                </a:r>
              </a:p>
              <a:p>
                <a:pPr>
                  <a:lnSpc>
                    <a:spcPct val="75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/>
                  <a:t>    entry</a:t>
                </a:r>
              </a:p>
            </p:txBody>
          </p:sp>
        </p:grpSp>
      </p:grpSp>
      <p:grpSp>
        <p:nvGrpSpPr>
          <p:cNvPr id="11" name="Group 88">
            <a:extLst>
              <a:ext uri="{FF2B5EF4-FFF2-40B4-BE49-F238E27FC236}">
                <a16:creationId xmlns:a16="http://schemas.microsoft.com/office/drawing/2014/main" id="{2C493971-1D71-4BBE-9951-4FA2AACC2650}"/>
              </a:ext>
            </a:extLst>
          </p:cNvPr>
          <p:cNvGrpSpPr>
            <a:grpSpLocks/>
          </p:cNvGrpSpPr>
          <p:nvPr/>
        </p:nvGrpSpPr>
        <p:grpSpPr bwMode="auto">
          <a:xfrm>
            <a:off x="919163" y="2676525"/>
            <a:ext cx="4392612" cy="877888"/>
            <a:chOff x="459" y="1637"/>
            <a:chExt cx="3027" cy="709"/>
          </a:xfrm>
        </p:grpSpPr>
        <p:sp>
          <p:nvSpPr>
            <p:cNvPr id="100414" name="Line 9">
              <a:extLst>
                <a:ext uri="{FF2B5EF4-FFF2-40B4-BE49-F238E27FC236}">
                  <a16:creationId xmlns:a16="http://schemas.microsoft.com/office/drawing/2014/main" id="{D79FDA7E-1B4C-4148-A30E-4C7E18F238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04" y="1637"/>
              <a:ext cx="2082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415" name="Text Box 11">
              <a:extLst>
                <a:ext uri="{FF2B5EF4-FFF2-40B4-BE49-F238E27FC236}">
                  <a16:creationId xmlns:a16="http://schemas.microsoft.com/office/drawing/2014/main" id="{12CC4703-3F66-46C4-AEB8-2F5BA568DF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52" y="1650"/>
              <a:ext cx="1665" cy="45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usual http response </a:t>
              </a:r>
            </a:p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b="1"/>
                <a:t>set-cookie: 1678</a:t>
              </a:r>
              <a:r>
                <a:rPr lang="en-US" altLang="en-US" b="1">
                  <a:latin typeface="Courier New" panose="02070309020205020404" pitchFamily="49" charset="0"/>
                </a:rPr>
                <a:t> </a:t>
              </a:r>
            </a:p>
          </p:txBody>
        </p:sp>
        <p:grpSp>
          <p:nvGrpSpPr>
            <p:cNvPr id="100416" name="Group 76">
              <a:extLst>
                <a:ext uri="{FF2B5EF4-FFF2-40B4-BE49-F238E27FC236}">
                  <a16:creationId xmlns:a16="http://schemas.microsoft.com/office/drawing/2014/main" id="{F3109981-9664-47E8-9FFF-E57C1C536F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9" y="1836"/>
              <a:ext cx="1004" cy="510"/>
              <a:chOff x="684" y="1746"/>
              <a:chExt cx="1004" cy="510"/>
            </a:xfrm>
          </p:grpSpPr>
          <p:sp>
            <p:nvSpPr>
              <p:cNvPr id="100417" name="AutoShape 74">
                <a:extLst>
                  <a:ext uri="{FF2B5EF4-FFF2-40B4-BE49-F238E27FC236}">
                    <a16:creationId xmlns:a16="http://schemas.microsoft.com/office/drawing/2014/main" id="{BB871EBD-0A06-4164-B4FE-CAE0ECF500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5" y="1746"/>
                <a:ext cx="829" cy="486"/>
              </a:xfrm>
              <a:prstGeom prst="can">
                <a:avLst>
                  <a:gd name="adj" fmla="val 25000"/>
                </a:avLst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0418" name="Text Box 75">
                <a:extLst>
                  <a:ext uri="{FF2B5EF4-FFF2-40B4-BE49-F238E27FC236}">
                    <a16:creationId xmlns:a16="http://schemas.microsoft.com/office/drawing/2014/main" id="{0C4DAF22-ED16-4B85-A3B9-DABF6B05E37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84" y="1833"/>
                <a:ext cx="1004" cy="4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 b="1">
                    <a:solidFill>
                      <a:schemeClr val="bg1"/>
                    </a:solidFill>
                  </a:rPr>
                  <a:t>ebay 8734</a:t>
                </a:r>
              </a:p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 b="1">
                    <a:solidFill>
                      <a:schemeClr val="bg1"/>
                    </a:solidFill>
                  </a:rPr>
                  <a:t>amazon 1678</a:t>
                </a:r>
              </a:p>
            </p:txBody>
          </p:sp>
        </p:grpSp>
      </p:grpSp>
      <p:grpSp>
        <p:nvGrpSpPr>
          <p:cNvPr id="13" name="Group 93">
            <a:extLst>
              <a:ext uri="{FF2B5EF4-FFF2-40B4-BE49-F238E27FC236}">
                <a16:creationId xmlns:a16="http://schemas.microsoft.com/office/drawing/2014/main" id="{C468B442-C7BC-4402-8002-0396A0D85B48}"/>
              </a:ext>
            </a:extLst>
          </p:cNvPr>
          <p:cNvGrpSpPr>
            <a:grpSpLocks/>
          </p:cNvGrpSpPr>
          <p:nvPr/>
        </p:nvGrpSpPr>
        <p:grpSpPr bwMode="auto">
          <a:xfrm>
            <a:off x="2181225" y="4603750"/>
            <a:ext cx="5705475" cy="1901825"/>
            <a:chOff x="1374" y="2641"/>
            <a:chExt cx="3594" cy="1198"/>
          </a:xfrm>
        </p:grpSpPr>
        <p:sp>
          <p:nvSpPr>
            <p:cNvPr id="100409" name="Line 20">
              <a:extLst>
                <a:ext uri="{FF2B5EF4-FFF2-40B4-BE49-F238E27FC236}">
                  <a16:creationId xmlns:a16="http://schemas.microsoft.com/office/drawing/2014/main" id="{C07A4960-D5F0-486E-B4EF-685459DCF1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74" y="3293"/>
              <a:ext cx="2082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410" name="Text Box 23">
              <a:extLst>
                <a:ext uri="{FF2B5EF4-FFF2-40B4-BE49-F238E27FC236}">
                  <a16:creationId xmlns:a16="http://schemas.microsoft.com/office/drawing/2014/main" id="{5E7C6EB5-1248-4456-8040-E4C2D61A0E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61" y="3171"/>
              <a:ext cx="1689" cy="35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usual http request msg</a:t>
              </a:r>
            </a:p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b="1"/>
                <a:t>cookie: 1678</a:t>
              </a:r>
            </a:p>
          </p:txBody>
        </p:sp>
        <p:sp>
          <p:nvSpPr>
            <p:cNvPr id="100411" name="Text Box 29">
              <a:extLst>
                <a:ext uri="{FF2B5EF4-FFF2-40B4-BE49-F238E27FC236}">
                  <a16:creationId xmlns:a16="http://schemas.microsoft.com/office/drawing/2014/main" id="{A1EFD84F-92E0-465D-94AE-DA70A5A650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84" y="3262"/>
              <a:ext cx="596" cy="5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99"/>
                  </a:solidFill>
                </a:rPr>
                <a:t>cookie-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99"/>
                  </a:solidFill>
                </a:rPr>
                <a:t>specific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99"/>
                  </a:solidFill>
                </a:rPr>
                <a:t>action</a:t>
              </a:r>
            </a:p>
          </p:txBody>
        </p:sp>
        <p:sp>
          <p:nvSpPr>
            <p:cNvPr id="100412" name="Line 44">
              <a:extLst>
                <a:ext uri="{FF2B5EF4-FFF2-40B4-BE49-F238E27FC236}">
                  <a16:creationId xmlns:a16="http://schemas.microsoft.com/office/drawing/2014/main" id="{D6696795-06FC-42AC-B37E-E0B938235F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81" y="2641"/>
              <a:ext cx="787" cy="86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413" name="Text Box 71">
              <a:extLst>
                <a:ext uri="{FF2B5EF4-FFF2-40B4-BE49-F238E27FC236}">
                  <a16:creationId xmlns:a16="http://schemas.microsoft.com/office/drawing/2014/main" id="{7507B53E-B93D-462F-8162-F84A56B1CA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87" y="2939"/>
              <a:ext cx="564" cy="23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access</a:t>
              </a:r>
            </a:p>
          </p:txBody>
        </p:sp>
      </p:grpSp>
      <p:grpSp>
        <p:nvGrpSpPr>
          <p:cNvPr id="14" name="Group 77">
            <a:extLst>
              <a:ext uri="{FF2B5EF4-FFF2-40B4-BE49-F238E27FC236}">
                <a16:creationId xmlns:a16="http://schemas.microsoft.com/office/drawing/2014/main" id="{E938F471-27D9-40FC-A8AE-EE6CB2169E6E}"/>
              </a:ext>
            </a:extLst>
          </p:cNvPr>
          <p:cNvGrpSpPr>
            <a:grpSpLocks/>
          </p:cNvGrpSpPr>
          <p:nvPr/>
        </p:nvGrpSpPr>
        <p:grpSpPr bwMode="auto">
          <a:xfrm>
            <a:off x="865188" y="5351463"/>
            <a:ext cx="1389062" cy="636587"/>
            <a:chOff x="684" y="1746"/>
            <a:chExt cx="1004" cy="488"/>
          </a:xfrm>
        </p:grpSpPr>
        <p:sp>
          <p:nvSpPr>
            <p:cNvPr id="100407" name="AutoShape 78">
              <a:extLst>
                <a:ext uri="{FF2B5EF4-FFF2-40B4-BE49-F238E27FC236}">
                  <a16:creationId xmlns:a16="http://schemas.microsoft.com/office/drawing/2014/main" id="{E4D468D2-8335-4F68-AF9F-7207FDF5BA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5" y="1746"/>
              <a:ext cx="829" cy="486"/>
            </a:xfrm>
            <a:prstGeom prst="can">
              <a:avLst>
                <a:gd name="adj" fmla="val 25000"/>
              </a:avLst>
            </a:prstGeom>
            <a:solidFill>
              <a:schemeClr val="accent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>
                <a:latin typeface="Comic Sans MS" panose="030F0702030302020204" pitchFamily="66" charset="0"/>
              </a:endParaRPr>
            </a:p>
          </p:txBody>
        </p:sp>
        <p:sp>
          <p:nvSpPr>
            <p:cNvPr id="100408" name="Text Box 79">
              <a:extLst>
                <a:ext uri="{FF2B5EF4-FFF2-40B4-BE49-F238E27FC236}">
                  <a16:creationId xmlns:a16="http://schemas.microsoft.com/office/drawing/2014/main" id="{70E9AEDE-26AE-4CBC-A123-86BC9EDC5F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4" y="1833"/>
              <a:ext cx="1004" cy="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>
                  <a:solidFill>
                    <a:schemeClr val="bg1"/>
                  </a:solidFill>
                </a:rPr>
                <a:t>ebay 8734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>
                  <a:solidFill>
                    <a:schemeClr val="bg1"/>
                  </a:solidFill>
                </a:rPr>
                <a:t>amazon 1678</a:t>
              </a:r>
            </a:p>
          </p:txBody>
        </p:sp>
      </p:grpSp>
      <p:sp>
        <p:nvSpPr>
          <p:cNvPr id="100369" name="Text Box 80">
            <a:extLst>
              <a:ext uri="{FF2B5EF4-FFF2-40B4-BE49-F238E27FC236}">
                <a16:creationId xmlns:a16="http://schemas.microsoft.com/office/drawing/2014/main" id="{1FDFC528-9DD3-4CAA-93A4-FBEFBCB5FD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42250" y="2692400"/>
            <a:ext cx="11239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backend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database</a:t>
            </a:r>
          </a:p>
        </p:txBody>
      </p:sp>
      <p:sp>
        <p:nvSpPr>
          <p:cNvPr id="100370" name="AutoShape 327">
            <a:extLst>
              <a:ext uri="{FF2B5EF4-FFF2-40B4-BE49-F238E27FC236}">
                <a16:creationId xmlns:a16="http://schemas.microsoft.com/office/drawing/2014/main" id="{46E2149D-584E-49A3-A53D-355E2D54C8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2125" y="3313113"/>
            <a:ext cx="592138" cy="908050"/>
          </a:xfrm>
          <a:prstGeom prst="can">
            <a:avLst>
              <a:gd name="adj" fmla="val 31004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anose="02020603050405020304" pitchFamily="18" charset="0"/>
              <a:cs typeface="Arial" panose="020B0604020202020204" pitchFamily="34" charset="0"/>
            </a:endParaRPr>
          </a:p>
        </p:txBody>
      </p:sp>
      <p:grpSp>
        <p:nvGrpSpPr>
          <p:cNvPr id="100371" name="Group 63">
            <a:extLst>
              <a:ext uri="{FF2B5EF4-FFF2-40B4-BE49-F238E27FC236}">
                <a16:creationId xmlns:a16="http://schemas.microsoft.com/office/drawing/2014/main" id="{FDFD5EA1-C119-4B3D-8EB6-5C3092E101A1}"/>
              </a:ext>
            </a:extLst>
          </p:cNvPr>
          <p:cNvGrpSpPr>
            <a:grpSpLocks/>
          </p:cNvGrpSpPr>
          <p:nvPr/>
        </p:nvGrpSpPr>
        <p:grpSpPr bwMode="auto">
          <a:xfrm>
            <a:off x="5475288" y="1119188"/>
            <a:ext cx="411162" cy="771525"/>
            <a:chOff x="4140" y="429"/>
            <a:chExt cx="1425" cy="2396"/>
          </a:xfrm>
        </p:grpSpPr>
        <p:sp>
          <p:nvSpPr>
            <p:cNvPr id="100375" name="Freeform 64">
              <a:extLst>
                <a:ext uri="{FF2B5EF4-FFF2-40B4-BE49-F238E27FC236}">
                  <a16:creationId xmlns:a16="http://schemas.microsoft.com/office/drawing/2014/main" id="{9A1667C0-173B-44EC-A660-6C7BB378D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76" name="Rectangle 65">
              <a:extLst>
                <a:ext uri="{FF2B5EF4-FFF2-40B4-BE49-F238E27FC236}">
                  <a16:creationId xmlns:a16="http://schemas.microsoft.com/office/drawing/2014/main" id="{09699423-167C-4419-896E-89ABE08D76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5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0377" name="Freeform 66">
              <a:extLst>
                <a:ext uri="{FF2B5EF4-FFF2-40B4-BE49-F238E27FC236}">
                  <a16:creationId xmlns:a16="http://schemas.microsoft.com/office/drawing/2014/main" id="{C720C5F8-C7CC-4152-97C4-6DFC0CB36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78" name="Freeform 67">
              <a:extLst>
                <a:ext uri="{FF2B5EF4-FFF2-40B4-BE49-F238E27FC236}">
                  <a16:creationId xmlns:a16="http://schemas.microsoft.com/office/drawing/2014/main" id="{1FB624F8-B158-45EE-B6BF-5B6FB88DF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79" name="Rectangle 68">
              <a:extLst>
                <a:ext uri="{FF2B5EF4-FFF2-40B4-BE49-F238E27FC236}">
                  <a16:creationId xmlns:a16="http://schemas.microsoft.com/office/drawing/2014/main" id="{2EAB4EE6-7FE7-4F68-ADDD-D86DDA9CD8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5"/>
              <a:ext cx="594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0380" name="Group 69">
              <a:extLst>
                <a:ext uri="{FF2B5EF4-FFF2-40B4-BE49-F238E27FC236}">
                  <a16:creationId xmlns:a16="http://schemas.microsoft.com/office/drawing/2014/main" id="{8FC835F2-3093-41AB-BDC6-20F3473883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0405" name="AutoShape 70">
                <a:extLst>
                  <a:ext uri="{FF2B5EF4-FFF2-40B4-BE49-F238E27FC236}">
                    <a16:creationId xmlns:a16="http://schemas.microsoft.com/office/drawing/2014/main" id="{E7A682E1-96DB-4512-8478-D9F62B0A7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1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0406" name="AutoShape 71">
                <a:extLst>
                  <a:ext uri="{FF2B5EF4-FFF2-40B4-BE49-F238E27FC236}">
                    <a16:creationId xmlns:a16="http://schemas.microsoft.com/office/drawing/2014/main" id="{48C66BFD-483B-4CF1-8361-A5F8115CE2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0"/>
                <a:ext cx="687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0381" name="Rectangle 72">
              <a:extLst>
                <a:ext uri="{FF2B5EF4-FFF2-40B4-BE49-F238E27FC236}">
                  <a16:creationId xmlns:a16="http://schemas.microsoft.com/office/drawing/2014/main" id="{EF24BC28-1D5A-40EE-BB5B-7FB83FFF30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21"/>
              <a:ext cx="600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0382" name="Group 73">
              <a:extLst>
                <a:ext uri="{FF2B5EF4-FFF2-40B4-BE49-F238E27FC236}">
                  <a16:creationId xmlns:a16="http://schemas.microsoft.com/office/drawing/2014/main" id="{A086466A-98F0-468A-B325-1484BA00D4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0403" name="AutoShape 74">
                <a:extLst>
                  <a:ext uri="{FF2B5EF4-FFF2-40B4-BE49-F238E27FC236}">
                    <a16:creationId xmlns:a16="http://schemas.microsoft.com/office/drawing/2014/main" id="{B4112224-1B61-4F60-825F-99AE22962A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8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0404" name="AutoShape 75">
                <a:extLst>
                  <a:ext uri="{FF2B5EF4-FFF2-40B4-BE49-F238E27FC236}">
                    <a16:creationId xmlns:a16="http://schemas.microsoft.com/office/drawing/2014/main" id="{88A17DA1-F284-42BF-B703-F742B7E2B8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5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0383" name="Rectangle 76">
              <a:extLst>
                <a:ext uri="{FF2B5EF4-FFF2-40B4-BE49-F238E27FC236}">
                  <a16:creationId xmlns:a16="http://schemas.microsoft.com/office/drawing/2014/main" id="{DC208F19-800E-4BE6-82E0-B5E6BC839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6"/>
              <a:ext cx="594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0384" name="Rectangle 77">
              <a:extLst>
                <a:ext uri="{FF2B5EF4-FFF2-40B4-BE49-F238E27FC236}">
                  <a16:creationId xmlns:a16="http://schemas.microsoft.com/office/drawing/2014/main" id="{A76EEC19-2D30-4C80-908F-D8BC97272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7"/>
              <a:ext cx="594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0385" name="Group 78">
              <a:extLst>
                <a:ext uri="{FF2B5EF4-FFF2-40B4-BE49-F238E27FC236}">
                  <a16:creationId xmlns:a16="http://schemas.microsoft.com/office/drawing/2014/main" id="{C8FD2EE6-2890-48C8-8D7B-D44BB37488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0401" name="AutoShape 79">
                <a:extLst>
                  <a:ext uri="{FF2B5EF4-FFF2-40B4-BE49-F238E27FC236}">
                    <a16:creationId xmlns:a16="http://schemas.microsoft.com/office/drawing/2014/main" id="{8E068A09-C18F-4053-9E78-0CBEC049F9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7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0402" name="AutoShape 80">
                <a:extLst>
                  <a:ext uri="{FF2B5EF4-FFF2-40B4-BE49-F238E27FC236}">
                    <a16:creationId xmlns:a16="http://schemas.microsoft.com/office/drawing/2014/main" id="{AF22CDE8-9160-4029-BF22-E826C4E7B1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2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0386" name="Freeform 81">
              <a:extLst>
                <a:ext uri="{FF2B5EF4-FFF2-40B4-BE49-F238E27FC236}">
                  <a16:creationId xmlns:a16="http://schemas.microsoft.com/office/drawing/2014/main" id="{4FEBE8C0-7EE9-4FEA-9D49-A915F7518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0387" name="Group 82">
              <a:extLst>
                <a:ext uri="{FF2B5EF4-FFF2-40B4-BE49-F238E27FC236}">
                  <a16:creationId xmlns:a16="http://schemas.microsoft.com/office/drawing/2014/main" id="{24161D17-50E3-44B9-A0A4-5080E90AA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0399" name="AutoShape 83">
                <a:extLst>
                  <a:ext uri="{FF2B5EF4-FFF2-40B4-BE49-F238E27FC236}">
                    <a16:creationId xmlns:a16="http://schemas.microsoft.com/office/drawing/2014/main" id="{5ADF3D3A-4911-4342-AF2C-26FAD96E5E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0400" name="AutoShape 84">
                <a:extLst>
                  <a:ext uri="{FF2B5EF4-FFF2-40B4-BE49-F238E27FC236}">
                    <a16:creationId xmlns:a16="http://schemas.microsoft.com/office/drawing/2014/main" id="{3BE48801-6374-454E-A578-35E7F7C305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0388" name="Rectangle 85">
              <a:extLst>
                <a:ext uri="{FF2B5EF4-FFF2-40B4-BE49-F238E27FC236}">
                  <a16:creationId xmlns:a16="http://schemas.microsoft.com/office/drawing/2014/main" id="{B36C429E-EBCC-4384-8530-B18FBCF3BC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6" cy="22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0389" name="Freeform 86">
              <a:extLst>
                <a:ext uri="{FF2B5EF4-FFF2-40B4-BE49-F238E27FC236}">
                  <a16:creationId xmlns:a16="http://schemas.microsoft.com/office/drawing/2014/main" id="{9154ADFF-A2DD-4F2B-A9DC-4FAE17F93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90" name="Freeform 87">
              <a:extLst>
                <a:ext uri="{FF2B5EF4-FFF2-40B4-BE49-F238E27FC236}">
                  <a16:creationId xmlns:a16="http://schemas.microsoft.com/office/drawing/2014/main" id="{0697DB1F-935E-4538-9A67-A3CC92822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91" name="Oval 88">
              <a:extLst>
                <a:ext uri="{FF2B5EF4-FFF2-40B4-BE49-F238E27FC236}">
                  <a16:creationId xmlns:a16="http://schemas.microsoft.com/office/drawing/2014/main" id="{D2427908-8529-45AB-882F-9F027DCB7D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3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0392" name="Freeform 89">
              <a:extLst>
                <a:ext uri="{FF2B5EF4-FFF2-40B4-BE49-F238E27FC236}">
                  <a16:creationId xmlns:a16="http://schemas.microsoft.com/office/drawing/2014/main" id="{2169282D-A04E-46D7-80A9-D1749A8BC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93" name="AutoShape 90">
              <a:extLst>
                <a:ext uri="{FF2B5EF4-FFF2-40B4-BE49-F238E27FC236}">
                  <a16:creationId xmlns:a16="http://schemas.microsoft.com/office/drawing/2014/main" id="{1CC401F6-CB83-4447-ADCE-F3571D1704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0394" name="AutoShape 91">
              <a:extLst>
                <a:ext uri="{FF2B5EF4-FFF2-40B4-BE49-F238E27FC236}">
                  <a16:creationId xmlns:a16="http://schemas.microsoft.com/office/drawing/2014/main" id="{0302FC1D-3E16-455B-85C3-A14E602C10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2"/>
              <a:ext cx="1067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0395" name="Oval 92">
              <a:extLst>
                <a:ext uri="{FF2B5EF4-FFF2-40B4-BE49-F238E27FC236}">
                  <a16:creationId xmlns:a16="http://schemas.microsoft.com/office/drawing/2014/main" id="{09C55BB4-4CF5-43EB-A0B6-F27FBD5291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1" y="2381"/>
              <a:ext cx="154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0396" name="Oval 93">
              <a:extLst>
                <a:ext uri="{FF2B5EF4-FFF2-40B4-BE49-F238E27FC236}">
                  <a16:creationId xmlns:a16="http://schemas.microsoft.com/office/drawing/2014/main" id="{B8C33705-593A-4262-9631-D477903DEA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60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0397" name="Oval 94">
              <a:extLst>
                <a:ext uri="{FF2B5EF4-FFF2-40B4-BE49-F238E27FC236}">
                  <a16:creationId xmlns:a16="http://schemas.microsoft.com/office/drawing/2014/main" id="{987C87E9-E4A9-415C-BAFD-F9F95A867E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1"/>
              <a:ext cx="160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0398" name="Rectangle 95">
              <a:extLst>
                <a:ext uri="{FF2B5EF4-FFF2-40B4-BE49-F238E27FC236}">
                  <a16:creationId xmlns:a16="http://schemas.microsoft.com/office/drawing/2014/main" id="{C2F041AD-61C4-46CA-9095-947DBAE195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4"/>
              <a:ext cx="83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00372" name="Group 96">
            <a:extLst>
              <a:ext uri="{FF2B5EF4-FFF2-40B4-BE49-F238E27FC236}">
                <a16:creationId xmlns:a16="http://schemas.microsoft.com/office/drawing/2014/main" id="{D19C81B0-AB11-4B90-A91D-9EEB0101653B}"/>
              </a:ext>
            </a:extLst>
          </p:cNvPr>
          <p:cNvGrpSpPr>
            <a:grpSpLocks/>
          </p:cNvGrpSpPr>
          <p:nvPr/>
        </p:nvGrpSpPr>
        <p:grpSpPr bwMode="auto">
          <a:xfrm>
            <a:off x="1806575" y="1117600"/>
            <a:ext cx="687388" cy="731838"/>
            <a:chOff x="-44" y="1473"/>
            <a:chExt cx="981" cy="1105"/>
          </a:xfrm>
        </p:grpSpPr>
        <p:pic>
          <p:nvPicPr>
            <p:cNvPr id="100373" name="Picture 97" descr="desktop_computer_stylized_medium">
              <a:extLst>
                <a:ext uri="{FF2B5EF4-FFF2-40B4-BE49-F238E27FC236}">
                  <a16:creationId xmlns:a16="http://schemas.microsoft.com/office/drawing/2014/main" id="{537E5868-324D-410A-A020-57A2E5450E0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0374" name="Freeform 98">
              <a:extLst>
                <a:ext uri="{FF2B5EF4-FFF2-40B4-BE49-F238E27FC236}">
                  <a16:creationId xmlns:a16="http://schemas.microsoft.com/office/drawing/2014/main" id="{4E525059-D67F-4E38-9043-920EAE40EFF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67E1639A-6E10-45AF-94A7-E8DDAF9FFC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E9223-05CF-4202-A888-82E060FB986B}" type="slidenum">
              <a:rPr lang="en-US" altLang="en-US" smtClean="0"/>
              <a:pPr/>
              <a:t>34</a:t>
            </a:fld>
            <a:endParaRPr lang="en-US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3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8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235" grpId="0"/>
      <p:bldP spid="50242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4" name="Rectangle 2">
            <a:extLst>
              <a:ext uri="{FF2B5EF4-FFF2-40B4-BE49-F238E27FC236}">
                <a16:creationId xmlns:a16="http://schemas.microsoft.com/office/drawing/2014/main" id="{FE5A0BC9-7C96-4084-9AD9-1FE786AD72A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73063" y="207963"/>
            <a:ext cx="7772400" cy="925512"/>
          </a:xfrm>
        </p:spPr>
        <p:txBody>
          <a:bodyPr/>
          <a:lstStyle/>
          <a:p>
            <a:r>
              <a:rPr lang="en-US" altLang="en-US"/>
              <a:t>Cookies (continued)</a:t>
            </a:r>
          </a:p>
        </p:txBody>
      </p:sp>
      <p:sp>
        <p:nvSpPr>
          <p:cNvPr id="102405" name="Rectangle 3">
            <a:extLst>
              <a:ext uri="{FF2B5EF4-FFF2-40B4-BE49-F238E27FC236}">
                <a16:creationId xmlns:a16="http://schemas.microsoft.com/office/drawing/2014/main" id="{2688502D-AB9C-46CC-9DC8-1B6638560933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533400" y="1389063"/>
            <a:ext cx="3810000" cy="2641600"/>
          </a:xfrm>
        </p:spPr>
        <p:txBody>
          <a:bodyPr/>
          <a:lstStyle/>
          <a:p>
            <a:pPr>
              <a:lnSpc>
                <a:spcPct val="75000"/>
              </a:lnSpc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what cookies can be used for:</a:t>
            </a:r>
          </a:p>
          <a:p>
            <a:pPr>
              <a:lnSpc>
                <a:spcPct val="75000"/>
              </a:lnSpc>
            </a:pPr>
            <a:r>
              <a:rPr lang="en-US" altLang="en-US" sz="2400"/>
              <a:t>authorization</a:t>
            </a:r>
          </a:p>
          <a:p>
            <a:pPr>
              <a:lnSpc>
                <a:spcPct val="75000"/>
              </a:lnSpc>
            </a:pPr>
            <a:r>
              <a:rPr lang="en-US" altLang="en-US" sz="2400"/>
              <a:t>shopping carts</a:t>
            </a:r>
          </a:p>
          <a:p>
            <a:pPr>
              <a:lnSpc>
                <a:spcPct val="75000"/>
              </a:lnSpc>
            </a:pPr>
            <a:r>
              <a:rPr lang="en-US" altLang="en-US" sz="2400"/>
              <a:t>recommendations</a:t>
            </a:r>
          </a:p>
          <a:p>
            <a:pPr>
              <a:lnSpc>
                <a:spcPct val="75000"/>
              </a:lnSpc>
            </a:pPr>
            <a:r>
              <a:rPr lang="en-US" altLang="en-US" sz="2400"/>
              <a:t>user session state (Web e-mail)</a:t>
            </a:r>
          </a:p>
        </p:txBody>
      </p:sp>
      <p:pic>
        <p:nvPicPr>
          <p:cNvPr id="102403" name="Picture 12" descr="underline_base">
            <a:extLst>
              <a:ext uri="{FF2B5EF4-FFF2-40B4-BE49-F238E27FC236}">
                <a16:creationId xmlns:a16="http://schemas.microsoft.com/office/drawing/2014/main" id="{440864BF-8A5C-475C-9B4F-6A2D14FE8F00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7825" y="898525"/>
            <a:ext cx="50276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06" name="Rectangle 13">
            <a:extLst>
              <a:ext uri="{FF2B5EF4-FFF2-40B4-BE49-F238E27FC236}">
                <a16:creationId xmlns:a16="http://schemas.microsoft.com/office/drawing/2014/main" id="{6BBFE38D-06F2-4C7E-957C-FD6F943B6E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0425" y="1471613"/>
            <a:ext cx="3810000" cy="2065337"/>
          </a:xfrm>
          <a:prstGeom prst="rect">
            <a:avLst/>
          </a:prstGeom>
          <a:noFill/>
          <a:ln w="19050">
            <a:solidFill>
              <a:srgbClr val="00009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400" i="1">
                <a:solidFill>
                  <a:srgbClr val="CC0000"/>
                </a:solidFill>
                <a:latin typeface="Gill Sans MT" panose="020B0502020104020203" pitchFamily="34" charset="0"/>
              </a:rPr>
              <a:t>cookies and privacy:</a:t>
            </a:r>
          </a:p>
          <a:p>
            <a:pPr>
              <a:lnSpc>
                <a:spcPct val="90000"/>
              </a:lnSpc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 sz="2400">
                <a:latin typeface="Gill Sans MT" panose="020B0502020104020203" pitchFamily="34" charset="0"/>
              </a:rPr>
              <a:t>cookies permit sites to learn a lot about you</a:t>
            </a:r>
          </a:p>
          <a:p>
            <a:pPr>
              <a:lnSpc>
                <a:spcPct val="90000"/>
              </a:lnSpc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 sz="2400">
                <a:latin typeface="Gill Sans MT" panose="020B0502020104020203" pitchFamily="34" charset="0"/>
              </a:rPr>
              <a:t>you may supply name and e-mail to sites</a:t>
            </a:r>
          </a:p>
        </p:txBody>
      </p:sp>
      <p:sp>
        <p:nvSpPr>
          <p:cNvPr id="102407" name="Text Box 14">
            <a:extLst>
              <a:ext uri="{FF2B5EF4-FFF2-40B4-BE49-F238E27FC236}">
                <a16:creationId xmlns:a16="http://schemas.microsoft.com/office/drawing/2014/main" id="{69917217-B51A-4433-97CB-C581CA596C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21550" y="1177925"/>
            <a:ext cx="800100" cy="457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99"/>
                </a:solidFill>
                <a:latin typeface="Gill Sans MT" panose="020B0502020104020203" pitchFamily="34" charset="0"/>
              </a:rPr>
              <a:t>aside</a:t>
            </a:r>
          </a:p>
        </p:txBody>
      </p:sp>
      <p:sp>
        <p:nvSpPr>
          <p:cNvPr id="102408" name="Rectangle 15">
            <a:extLst>
              <a:ext uri="{FF2B5EF4-FFF2-40B4-BE49-F238E27FC236}">
                <a16:creationId xmlns:a16="http://schemas.microsoft.com/office/drawing/2014/main" id="{40891E31-4D92-4747-9C10-4787503E9D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688" y="3946525"/>
            <a:ext cx="5702300" cy="264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 i="1">
                <a:solidFill>
                  <a:srgbClr val="CC0000"/>
                </a:solidFill>
                <a:latin typeface="Gill Sans MT" panose="020B0502020104020203" pitchFamily="34" charset="0"/>
              </a:rPr>
              <a:t>how to keep </a:t>
            </a:r>
            <a:r>
              <a:rPr lang="ja-JP" altLang="en-US" sz="2800" i="1">
                <a:solidFill>
                  <a:srgbClr val="CC0000"/>
                </a:solidFill>
                <a:latin typeface="Gill Sans MT" panose="020B0502020104020203" pitchFamily="34" charset="0"/>
              </a:rPr>
              <a:t>“</a:t>
            </a:r>
            <a:r>
              <a:rPr lang="en-US" altLang="ja-JP" sz="2800" i="1">
                <a:solidFill>
                  <a:srgbClr val="CC0000"/>
                </a:solidFill>
                <a:latin typeface="Gill Sans MT" panose="020B0502020104020203" pitchFamily="34" charset="0"/>
              </a:rPr>
              <a:t>state</a:t>
            </a:r>
            <a:r>
              <a:rPr lang="ja-JP" altLang="en-US" sz="2800" i="1">
                <a:solidFill>
                  <a:srgbClr val="CC0000"/>
                </a:solidFill>
                <a:latin typeface="Gill Sans MT" panose="020B0502020104020203" pitchFamily="34" charset="0"/>
              </a:rPr>
              <a:t>”</a:t>
            </a:r>
            <a:r>
              <a:rPr lang="en-US" altLang="ja-JP" sz="2800" i="1">
                <a:solidFill>
                  <a:srgbClr val="CC0000"/>
                </a:solidFill>
                <a:latin typeface="Gill Sans MT" panose="020B0502020104020203" pitchFamily="34" charset="0"/>
              </a:rPr>
              <a:t>:</a:t>
            </a:r>
          </a:p>
          <a:p>
            <a:pPr>
              <a:lnSpc>
                <a:spcPct val="90000"/>
              </a:lnSpc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 sz="2400">
                <a:latin typeface="Gill Sans MT" panose="020B0502020104020203" pitchFamily="34" charset="0"/>
              </a:rPr>
              <a:t>protocol endpoints: maintain state at sender/receiver over multiple transactions</a:t>
            </a:r>
          </a:p>
          <a:p>
            <a:pPr>
              <a:lnSpc>
                <a:spcPct val="90000"/>
              </a:lnSpc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 sz="2400">
                <a:latin typeface="Gill Sans MT" panose="020B0502020104020203" pitchFamily="34" charset="0"/>
              </a:rPr>
              <a:t>cookies: http messages carry state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D057127A-CF95-4B52-84EE-FE2BCCEEF3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E9223-05CF-4202-A888-82E060FB986B}" type="slidenum">
              <a:rPr lang="en-US" altLang="en-US" smtClean="0"/>
              <a:pPr/>
              <a:t>35</a:t>
            </a:fld>
            <a:endParaRPr lang="en-US" altLang="en-US" dirty="0"/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6" name="Rectangle 2">
            <a:extLst>
              <a:ext uri="{FF2B5EF4-FFF2-40B4-BE49-F238E27FC236}">
                <a16:creationId xmlns:a16="http://schemas.microsoft.com/office/drawing/2014/main" id="{D11A59FA-06CA-4479-9684-933E811CB27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3375" y="234950"/>
            <a:ext cx="7772400" cy="892175"/>
          </a:xfrm>
        </p:spPr>
        <p:txBody>
          <a:bodyPr/>
          <a:lstStyle/>
          <a:p>
            <a:r>
              <a:rPr lang="en-US" altLang="en-US" sz="4000"/>
              <a:t>Web caches (proxy server)</a:t>
            </a:r>
            <a:endParaRPr lang="en-US" altLang="en-US"/>
          </a:p>
        </p:txBody>
      </p:sp>
      <p:sp>
        <p:nvSpPr>
          <p:cNvPr id="104457" name="Rectangle 3">
            <a:extLst>
              <a:ext uri="{FF2B5EF4-FFF2-40B4-BE49-F238E27FC236}">
                <a16:creationId xmlns:a16="http://schemas.microsoft.com/office/drawing/2014/main" id="{41BBB46E-3AA7-4AF6-BD22-2A76646ABD0E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282780" y="1957254"/>
            <a:ext cx="3767138" cy="3762375"/>
          </a:xfrm>
        </p:spPr>
        <p:txBody>
          <a:bodyPr/>
          <a:lstStyle/>
          <a:p>
            <a:pPr marL="233363" indent="-233363"/>
            <a:r>
              <a:rPr lang="en-US" altLang="en-US" sz="2400" dirty="0"/>
              <a:t>user sets browser: Web accesses via  cache</a:t>
            </a:r>
          </a:p>
          <a:p>
            <a:pPr marL="233363" indent="-233363"/>
            <a:r>
              <a:rPr lang="en-US" altLang="en-US" sz="2400" dirty="0"/>
              <a:t>browser sends all HTTP requests to cache</a:t>
            </a:r>
          </a:p>
          <a:p>
            <a:pPr marL="685800" lvl="1" indent="-228600"/>
            <a:r>
              <a:rPr lang="en-US" altLang="en-US" dirty="0"/>
              <a:t>object in cache: cache returns object </a:t>
            </a:r>
          </a:p>
          <a:p>
            <a:pPr marL="685800" lvl="1" indent="-228600"/>
            <a:r>
              <a:rPr lang="en-US" altLang="en-US" dirty="0"/>
              <a:t>else cache requests object from origin server, then returns object to client</a:t>
            </a:r>
          </a:p>
        </p:txBody>
      </p:sp>
      <p:grpSp>
        <p:nvGrpSpPr>
          <p:cNvPr id="104451" name="Group 171">
            <a:extLst>
              <a:ext uri="{FF2B5EF4-FFF2-40B4-BE49-F238E27FC236}">
                <a16:creationId xmlns:a16="http://schemas.microsoft.com/office/drawing/2014/main" id="{D3BDD0B5-579B-4403-9F1B-3ED3C6B1C03D}"/>
              </a:ext>
            </a:extLst>
          </p:cNvPr>
          <p:cNvGrpSpPr>
            <a:grpSpLocks/>
          </p:cNvGrpSpPr>
          <p:nvPr/>
        </p:nvGrpSpPr>
        <p:grpSpPr bwMode="auto">
          <a:xfrm>
            <a:off x="4027488" y="2695575"/>
            <a:ext cx="687387" cy="763588"/>
            <a:chOff x="-44" y="1473"/>
            <a:chExt cx="981" cy="1105"/>
          </a:xfrm>
        </p:grpSpPr>
        <p:pic>
          <p:nvPicPr>
            <p:cNvPr id="104582" name="Picture 172" descr="desktop_computer_stylized_medium">
              <a:extLst>
                <a:ext uri="{FF2B5EF4-FFF2-40B4-BE49-F238E27FC236}">
                  <a16:creationId xmlns:a16="http://schemas.microsoft.com/office/drawing/2014/main" id="{CACBEEB3-BB19-4264-A358-5D1406327EF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4583" name="Freeform 173">
              <a:extLst>
                <a:ext uri="{FF2B5EF4-FFF2-40B4-BE49-F238E27FC236}">
                  <a16:creationId xmlns:a16="http://schemas.microsoft.com/office/drawing/2014/main" id="{78BC6512-96A9-41FB-94E9-3F6BBED82CF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04452" name="Group 102">
            <a:extLst>
              <a:ext uri="{FF2B5EF4-FFF2-40B4-BE49-F238E27FC236}">
                <a16:creationId xmlns:a16="http://schemas.microsoft.com/office/drawing/2014/main" id="{D0CB36A5-8C7B-43F9-8020-17437F69BB4D}"/>
              </a:ext>
            </a:extLst>
          </p:cNvPr>
          <p:cNvGrpSpPr>
            <a:grpSpLocks/>
          </p:cNvGrpSpPr>
          <p:nvPr/>
        </p:nvGrpSpPr>
        <p:grpSpPr bwMode="auto">
          <a:xfrm>
            <a:off x="4092575" y="4568825"/>
            <a:ext cx="687388" cy="763588"/>
            <a:chOff x="-44" y="1473"/>
            <a:chExt cx="981" cy="1105"/>
          </a:xfrm>
        </p:grpSpPr>
        <p:pic>
          <p:nvPicPr>
            <p:cNvPr id="104580" name="Picture 103" descr="desktop_computer_stylized_medium">
              <a:extLst>
                <a:ext uri="{FF2B5EF4-FFF2-40B4-BE49-F238E27FC236}">
                  <a16:creationId xmlns:a16="http://schemas.microsoft.com/office/drawing/2014/main" id="{4317519C-557A-45E6-B517-9C72B29D89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4581" name="Freeform 104">
              <a:extLst>
                <a:ext uri="{FF2B5EF4-FFF2-40B4-BE49-F238E27FC236}">
                  <a16:creationId xmlns:a16="http://schemas.microsoft.com/office/drawing/2014/main" id="{79AF5549-767C-4C76-9273-6FFFE052F04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04453" name="Group 138">
            <a:extLst>
              <a:ext uri="{FF2B5EF4-FFF2-40B4-BE49-F238E27FC236}">
                <a16:creationId xmlns:a16="http://schemas.microsoft.com/office/drawing/2014/main" id="{259BC369-E5AF-4C1C-9CAF-C076962845FD}"/>
              </a:ext>
            </a:extLst>
          </p:cNvPr>
          <p:cNvGrpSpPr>
            <a:grpSpLocks/>
          </p:cNvGrpSpPr>
          <p:nvPr/>
        </p:nvGrpSpPr>
        <p:grpSpPr bwMode="auto">
          <a:xfrm>
            <a:off x="6230938" y="3457575"/>
            <a:ext cx="400050" cy="715963"/>
            <a:chOff x="4140" y="429"/>
            <a:chExt cx="1425" cy="2396"/>
          </a:xfrm>
        </p:grpSpPr>
        <p:sp>
          <p:nvSpPr>
            <p:cNvPr id="104548" name="Freeform 139">
              <a:extLst>
                <a:ext uri="{FF2B5EF4-FFF2-40B4-BE49-F238E27FC236}">
                  <a16:creationId xmlns:a16="http://schemas.microsoft.com/office/drawing/2014/main" id="{B16DEB46-0CBF-470A-A43E-1F8608298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49" name="Rectangle 140">
              <a:extLst>
                <a:ext uri="{FF2B5EF4-FFF2-40B4-BE49-F238E27FC236}">
                  <a16:creationId xmlns:a16="http://schemas.microsoft.com/office/drawing/2014/main" id="{7342D272-E965-4FF6-A834-B0D406131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6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50" name="Freeform 141">
              <a:extLst>
                <a:ext uri="{FF2B5EF4-FFF2-40B4-BE49-F238E27FC236}">
                  <a16:creationId xmlns:a16="http://schemas.microsoft.com/office/drawing/2014/main" id="{467C8EF2-21A2-4EA1-8E43-B41648AB5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51" name="Freeform 142">
              <a:extLst>
                <a:ext uri="{FF2B5EF4-FFF2-40B4-BE49-F238E27FC236}">
                  <a16:creationId xmlns:a16="http://schemas.microsoft.com/office/drawing/2014/main" id="{1691BD0B-3F8D-4E79-BC19-C27FAF460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52" name="Rectangle 143">
              <a:extLst>
                <a:ext uri="{FF2B5EF4-FFF2-40B4-BE49-F238E27FC236}">
                  <a16:creationId xmlns:a16="http://schemas.microsoft.com/office/drawing/2014/main" id="{19E14A4A-29D4-42C9-8254-C4AC28AFAE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5"/>
              <a:ext cx="594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4553" name="Group 144">
              <a:extLst>
                <a:ext uri="{FF2B5EF4-FFF2-40B4-BE49-F238E27FC236}">
                  <a16:creationId xmlns:a16="http://schemas.microsoft.com/office/drawing/2014/main" id="{AB30A805-0F1E-4CB5-BEC2-E569581F81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4578" name="AutoShape 145">
                <a:extLst>
                  <a:ext uri="{FF2B5EF4-FFF2-40B4-BE49-F238E27FC236}">
                    <a16:creationId xmlns:a16="http://schemas.microsoft.com/office/drawing/2014/main" id="{D23B251B-E806-42CC-BC1A-CF4DE3C424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4579" name="AutoShape 146">
                <a:extLst>
                  <a:ext uri="{FF2B5EF4-FFF2-40B4-BE49-F238E27FC236}">
                    <a16:creationId xmlns:a16="http://schemas.microsoft.com/office/drawing/2014/main" id="{9FFAA5C3-2E84-44A1-BA40-9928ABEF0A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70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4554" name="Rectangle 147">
              <a:extLst>
                <a:ext uri="{FF2B5EF4-FFF2-40B4-BE49-F238E27FC236}">
                  <a16:creationId xmlns:a16="http://schemas.microsoft.com/office/drawing/2014/main" id="{994E714E-C08F-4849-9225-227A422AED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9"/>
              <a:ext cx="594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4555" name="Group 148">
              <a:extLst>
                <a:ext uri="{FF2B5EF4-FFF2-40B4-BE49-F238E27FC236}">
                  <a16:creationId xmlns:a16="http://schemas.microsoft.com/office/drawing/2014/main" id="{006CD24A-20DA-4097-8DA3-58CA22051C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4576" name="AutoShape 149">
                <a:extLst>
                  <a:ext uri="{FF2B5EF4-FFF2-40B4-BE49-F238E27FC236}">
                    <a16:creationId xmlns:a16="http://schemas.microsoft.com/office/drawing/2014/main" id="{42EC12C1-7A94-4CF9-B9D7-13B4C33693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7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4577" name="AutoShape 150">
                <a:extLst>
                  <a:ext uri="{FF2B5EF4-FFF2-40B4-BE49-F238E27FC236}">
                    <a16:creationId xmlns:a16="http://schemas.microsoft.com/office/drawing/2014/main" id="{A03FAD97-C6FE-4C46-9B83-89E5E430D3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2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4556" name="Rectangle 151">
              <a:extLst>
                <a:ext uri="{FF2B5EF4-FFF2-40B4-BE49-F238E27FC236}">
                  <a16:creationId xmlns:a16="http://schemas.microsoft.com/office/drawing/2014/main" id="{50616CAF-27E3-4019-B01F-26D6147D1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59"/>
              <a:ext cx="594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57" name="Rectangle 152">
              <a:extLst>
                <a:ext uri="{FF2B5EF4-FFF2-40B4-BE49-F238E27FC236}">
                  <a16:creationId xmlns:a16="http://schemas.microsoft.com/office/drawing/2014/main" id="{A431C84E-C472-4BCA-B529-FBD1783E6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6"/>
              <a:ext cx="594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4558" name="Group 153">
              <a:extLst>
                <a:ext uri="{FF2B5EF4-FFF2-40B4-BE49-F238E27FC236}">
                  <a16:creationId xmlns:a16="http://schemas.microsoft.com/office/drawing/2014/main" id="{423C08C2-C364-46FB-A61F-1C3F02BFED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4574" name="AutoShape 154">
                <a:extLst>
                  <a:ext uri="{FF2B5EF4-FFF2-40B4-BE49-F238E27FC236}">
                    <a16:creationId xmlns:a16="http://schemas.microsoft.com/office/drawing/2014/main" id="{73A6FDCC-AD95-4DD9-91F2-C2BF764E4F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6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4575" name="AutoShape 155">
                <a:extLst>
                  <a:ext uri="{FF2B5EF4-FFF2-40B4-BE49-F238E27FC236}">
                    <a16:creationId xmlns:a16="http://schemas.microsoft.com/office/drawing/2014/main" id="{7F29A5ED-E75C-4EB3-94B1-C1B158EFE0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0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4559" name="Freeform 156">
              <a:extLst>
                <a:ext uri="{FF2B5EF4-FFF2-40B4-BE49-F238E27FC236}">
                  <a16:creationId xmlns:a16="http://schemas.microsoft.com/office/drawing/2014/main" id="{BA472322-63E9-4153-985E-0A48E1A7F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4560" name="Group 157">
              <a:extLst>
                <a:ext uri="{FF2B5EF4-FFF2-40B4-BE49-F238E27FC236}">
                  <a16:creationId xmlns:a16="http://schemas.microsoft.com/office/drawing/2014/main" id="{F5C2F9C5-D377-4DA2-8071-9C4D3B71E9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4572" name="AutoShape 158">
                <a:extLst>
                  <a:ext uri="{FF2B5EF4-FFF2-40B4-BE49-F238E27FC236}">
                    <a16:creationId xmlns:a16="http://schemas.microsoft.com/office/drawing/2014/main" id="{DEF5D557-71E9-48D6-9B4A-221AB7B273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6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4573" name="AutoShape 159">
                <a:extLst>
                  <a:ext uri="{FF2B5EF4-FFF2-40B4-BE49-F238E27FC236}">
                    <a16:creationId xmlns:a16="http://schemas.microsoft.com/office/drawing/2014/main" id="{403A22D3-5928-4797-965A-89EBFA5ED9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0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4561" name="Rectangle 160">
              <a:extLst>
                <a:ext uri="{FF2B5EF4-FFF2-40B4-BE49-F238E27FC236}">
                  <a16:creationId xmlns:a16="http://schemas.microsoft.com/office/drawing/2014/main" id="{E64F35BF-609D-4985-A4B1-98F839DA51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62" name="Freeform 161">
              <a:extLst>
                <a:ext uri="{FF2B5EF4-FFF2-40B4-BE49-F238E27FC236}">
                  <a16:creationId xmlns:a16="http://schemas.microsoft.com/office/drawing/2014/main" id="{F3005563-A3EA-4B4B-8F78-FC61F5759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63" name="Freeform 162">
              <a:extLst>
                <a:ext uri="{FF2B5EF4-FFF2-40B4-BE49-F238E27FC236}">
                  <a16:creationId xmlns:a16="http://schemas.microsoft.com/office/drawing/2014/main" id="{8A881BE5-09DC-4077-961F-075DDC5F8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64" name="Oval 163">
              <a:extLst>
                <a:ext uri="{FF2B5EF4-FFF2-40B4-BE49-F238E27FC236}">
                  <a16:creationId xmlns:a16="http://schemas.microsoft.com/office/drawing/2014/main" id="{9FDC87C6-BF26-4105-B997-B8C739FF89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0" y="2612"/>
              <a:ext cx="45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65" name="Freeform 164">
              <a:extLst>
                <a:ext uri="{FF2B5EF4-FFF2-40B4-BE49-F238E27FC236}">
                  <a16:creationId xmlns:a16="http://schemas.microsoft.com/office/drawing/2014/main" id="{F99AB115-3240-4552-9E94-184A35D5D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66" name="AutoShape 165">
              <a:extLst>
                <a:ext uri="{FF2B5EF4-FFF2-40B4-BE49-F238E27FC236}">
                  <a16:creationId xmlns:a16="http://schemas.microsoft.com/office/drawing/2014/main" id="{91278AE7-57A5-43F3-A8BC-D7244C9659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199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67" name="AutoShape 166">
              <a:extLst>
                <a:ext uri="{FF2B5EF4-FFF2-40B4-BE49-F238E27FC236}">
                  <a16:creationId xmlns:a16="http://schemas.microsoft.com/office/drawing/2014/main" id="{41086866-6F1B-4C47-8B45-4EDD460E00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9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68" name="Oval 167">
              <a:extLst>
                <a:ext uri="{FF2B5EF4-FFF2-40B4-BE49-F238E27FC236}">
                  <a16:creationId xmlns:a16="http://schemas.microsoft.com/office/drawing/2014/main" id="{E49C3432-BD29-42C1-B24B-D892742B67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4"/>
              <a:ext cx="158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69" name="Oval 168">
              <a:extLst>
                <a:ext uri="{FF2B5EF4-FFF2-40B4-BE49-F238E27FC236}">
                  <a16:creationId xmlns:a16="http://schemas.microsoft.com/office/drawing/2014/main" id="{06435402-DFB0-4AA2-A6D8-E38DC9AAA9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4"/>
              <a:ext cx="158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4570" name="Oval 169">
              <a:extLst>
                <a:ext uri="{FF2B5EF4-FFF2-40B4-BE49-F238E27FC236}">
                  <a16:creationId xmlns:a16="http://schemas.microsoft.com/office/drawing/2014/main" id="{692D2D6E-9AD2-40F3-8385-A1E646D05D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79"/>
              <a:ext cx="158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71" name="Rectangle 170">
              <a:extLst>
                <a:ext uri="{FF2B5EF4-FFF2-40B4-BE49-F238E27FC236}">
                  <a16:creationId xmlns:a16="http://schemas.microsoft.com/office/drawing/2014/main" id="{C6C1A542-F9C6-42A4-B3F6-1E65D39302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7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04454" name="Group 105">
            <a:extLst>
              <a:ext uri="{FF2B5EF4-FFF2-40B4-BE49-F238E27FC236}">
                <a16:creationId xmlns:a16="http://schemas.microsoft.com/office/drawing/2014/main" id="{8FFEC2FB-293D-41D9-8718-FF8EFC0EB7B7}"/>
              </a:ext>
            </a:extLst>
          </p:cNvPr>
          <p:cNvGrpSpPr>
            <a:grpSpLocks/>
          </p:cNvGrpSpPr>
          <p:nvPr/>
        </p:nvGrpSpPr>
        <p:grpSpPr bwMode="auto">
          <a:xfrm>
            <a:off x="8178800" y="2836863"/>
            <a:ext cx="433388" cy="715962"/>
            <a:chOff x="4140" y="429"/>
            <a:chExt cx="1425" cy="2396"/>
          </a:xfrm>
        </p:grpSpPr>
        <p:sp>
          <p:nvSpPr>
            <p:cNvPr id="104516" name="Freeform 106">
              <a:extLst>
                <a:ext uri="{FF2B5EF4-FFF2-40B4-BE49-F238E27FC236}">
                  <a16:creationId xmlns:a16="http://schemas.microsoft.com/office/drawing/2014/main" id="{6528AB6E-90BB-4567-9262-2FFAA19D9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17" name="Rectangle 107">
              <a:extLst>
                <a:ext uri="{FF2B5EF4-FFF2-40B4-BE49-F238E27FC236}">
                  <a16:creationId xmlns:a16="http://schemas.microsoft.com/office/drawing/2014/main" id="{E275A2E1-2030-4003-9F33-615B538678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18" name="Freeform 108">
              <a:extLst>
                <a:ext uri="{FF2B5EF4-FFF2-40B4-BE49-F238E27FC236}">
                  <a16:creationId xmlns:a16="http://schemas.microsoft.com/office/drawing/2014/main" id="{5E5A95D0-D2A8-418B-9ED9-BEA5E99CA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19" name="Freeform 109">
              <a:extLst>
                <a:ext uri="{FF2B5EF4-FFF2-40B4-BE49-F238E27FC236}">
                  <a16:creationId xmlns:a16="http://schemas.microsoft.com/office/drawing/2014/main" id="{CA62D888-58C8-4C2F-A90D-2E70B90BE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20" name="Rectangle 110">
              <a:extLst>
                <a:ext uri="{FF2B5EF4-FFF2-40B4-BE49-F238E27FC236}">
                  <a16:creationId xmlns:a16="http://schemas.microsoft.com/office/drawing/2014/main" id="{4F9A3263-3FB0-4F6E-AB66-64B5772F67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5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4521" name="Group 111">
              <a:extLst>
                <a:ext uri="{FF2B5EF4-FFF2-40B4-BE49-F238E27FC236}">
                  <a16:creationId xmlns:a16="http://schemas.microsoft.com/office/drawing/2014/main" id="{46AF3030-E587-4C20-9316-3E03692261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4546" name="AutoShape 112">
                <a:extLst>
                  <a:ext uri="{FF2B5EF4-FFF2-40B4-BE49-F238E27FC236}">
                    <a16:creationId xmlns:a16="http://schemas.microsoft.com/office/drawing/2014/main" id="{9F499132-7EFD-4004-8932-909A54A4FF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3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4547" name="AutoShape 113">
                <a:extLst>
                  <a:ext uri="{FF2B5EF4-FFF2-40B4-BE49-F238E27FC236}">
                    <a16:creationId xmlns:a16="http://schemas.microsoft.com/office/drawing/2014/main" id="{4A8D96A5-22AD-4522-91B1-DB43635519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3"/>
                <a:ext cx="690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4522" name="Rectangle 114">
              <a:extLst>
                <a:ext uri="{FF2B5EF4-FFF2-40B4-BE49-F238E27FC236}">
                  <a16:creationId xmlns:a16="http://schemas.microsoft.com/office/drawing/2014/main" id="{6AF8C925-D341-4221-B6AC-ED0E187672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4523" name="Group 115">
              <a:extLst>
                <a:ext uri="{FF2B5EF4-FFF2-40B4-BE49-F238E27FC236}">
                  <a16:creationId xmlns:a16="http://schemas.microsoft.com/office/drawing/2014/main" id="{A8AEE33C-3805-4D3A-8872-B7CCCE6095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4544" name="AutoShape 116">
                <a:extLst>
                  <a:ext uri="{FF2B5EF4-FFF2-40B4-BE49-F238E27FC236}">
                    <a16:creationId xmlns:a16="http://schemas.microsoft.com/office/drawing/2014/main" id="{7E750C0E-4B94-4B51-972A-4DBA957971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30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4545" name="AutoShape 117">
                <a:extLst>
                  <a:ext uri="{FF2B5EF4-FFF2-40B4-BE49-F238E27FC236}">
                    <a16:creationId xmlns:a16="http://schemas.microsoft.com/office/drawing/2014/main" id="{EFBCDEEF-5CA1-4C78-B3B4-F39ACCD44F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7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4524" name="Rectangle 118">
              <a:extLst>
                <a:ext uri="{FF2B5EF4-FFF2-40B4-BE49-F238E27FC236}">
                  <a16:creationId xmlns:a16="http://schemas.microsoft.com/office/drawing/2014/main" id="{411A0DDB-8AE2-4EEF-9BF9-62A12329FA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5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25" name="Rectangle 119">
              <a:extLst>
                <a:ext uri="{FF2B5EF4-FFF2-40B4-BE49-F238E27FC236}">
                  <a16:creationId xmlns:a16="http://schemas.microsoft.com/office/drawing/2014/main" id="{28D40820-B8AF-4DCB-9B65-D0C0707E46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6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4526" name="Group 120">
              <a:extLst>
                <a:ext uri="{FF2B5EF4-FFF2-40B4-BE49-F238E27FC236}">
                  <a16:creationId xmlns:a16="http://schemas.microsoft.com/office/drawing/2014/main" id="{C1EF10E5-5641-48B2-B0B2-5B65CBC072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4542" name="AutoShape 121">
                <a:extLst>
                  <a:ext uri="{FF2B5EF4-FFF2-40B4-BE49-F238E27FC236}">
                    <a16:creationId xmlns:a16="http://schemas.microsoft.com/office/drawing/2014/main" id="{836DD615-3471-4D8C-8538-9D3F78EB21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2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4543" name="AutoShape 122">
                <a:extLst>
                  <a:ext uri="{FF2B5EF4-FFF2-40B4-BE49-F238E27FC236}">
                    <a16:creationId xmlns:a16="http://schemas.microsoft.com/office/drawing/2014/main" id="{9926E909-442B-44F3-8E51-629DD7B0FA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83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4527" name="Freeform 123">
              <a:extLst>
                <a:ext uri="{FF2B5EF4-FFF2-40B4-BE49-F238E27FC236}">
                  <a16:creationId xmlns:a16="http://schemas.microsoft.com/office/drawing/2014/main" id="{1FE733E8-0F78-4534-939B-E46FDB1B5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4528" name="Group 124">
              <a:extLst>
                <a:ext uri="{FF2B5EF4-FFF2-40B4-BE49-F238E27FC236}">
                  <a16:creationId xmlns:a16="http://schemas.microsoft.com/office/drawing/2014/main" id="{57FFB276-C092-422B-9A4A-E9E8580BB9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4540" name="AutoShape 125">
                <a:extLst>
                  <a:ext uri="{FF2B5EF4-FFF2-40B4-BE49-F238E27FC236}">
                    <a16:creationId xmlns:a16="http://schemas.microsoft.com/office/drawing/2014/main" id="{7C6DC60F-933B-4037-A8B7-548C58E1ED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4541" name="AutoShape 126">
                <a:extLst>
                  <a:ext uri="{FF2B5EF4-FFF2-40B4-BE49-F238E27FC236}">
                    <a16:creationId xmlns:a16="http://schemas.microsoft.com/office/drawing/2014/main" id="{D34DE9CD-F2E8-41AD-BFD0-6E62E3DB97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89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4529" name="Rectangle 127">
              <a:extLst>
                <a:ext uri="{FF2B5EF4-FFF2-40B4-BE49-F238E27FC236}">
                  <a16:creationId xmlns:a16="http://schemas.microsoft.com/office/drawing/2014/main" id="{DC10C83D-939E-4627-8089-8D9CB4E75C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30" name="Freeform 128">
              <a:extLst>
                <a:ext uri="{FF2B5EF4-FFF2-40B4-BE49-F238E27FC236}">
                  <a16:creationId xmlns:a16="http://schemas.microsoft.com/office/drawing/2014/main" id="{974B5B89-7C81-44AC-AAB9-BF26050D8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31" name="Freeform 129">
              <a:extLst>
                <a:ext uri="{FF2B5EF4-FFF2-40B4-BE49-F238E27FC236}">
                  <a16:creationId xmlns:a16="http://schemas.microsoft.com/office/drawing/2014/main" id="{658F20D4-5124-4B72-89A1-C452C0487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32" name="Oval 130">
              <a:extLst>
                <a:ext uri="{FF2B5EF4-FFF2-40B4-BE49-F238E27FC236}">
                  <a16:creationId xmlns:a16="http://schemas.microsoft.com/office/drawing/2014/main" id="{D4D0E572-CBAF-488E-A7F7-CDF6B65FD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12"/>
              <a:ext cx="47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33" name="Freeform 131">
              <a:extLst>
                <a:ext uri="{FF2B5EF4-FFF2-40B4-BE49-F238E27FC236}">
                  <a16:creationId xmlns:a16="http://schemas.microsoft.com/office/drawing/2014/main" id="{CC791A06-4664-4D84-8F65-58373B7BB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34" name="AutoShape 132">
              <a:extLst>
                <a:ext uri="{FF2B5EF4-FFF2-40B4-BE49-F238E27FC236}">
                  <a16:creationId xmlns:a16="http://schemas.microsoft.com/office/drawing/2014/main" id="{FB719880-BDEE-4E8C-BD07-87D43ADB9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1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35" name="AutoShape 133">
              <a:extLst>
                <a:ext uri="{FF2B5EF4-FFF2-40B4-BE49-F238E27FC236}">
                  <a16:creationId xmlns:a16="http://schemas.microsoft.com/office/drawing/2014/main" id="{E9D621C8-D141-43E8-9FA8-94B5DBB83A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36" name="Oval 134">
              <a:extLst>
                <a:ext uri="{FF2B5EF4-FFF2-40B4-BE49-F238E27FC236}">
                  <a16:creationId xmlns:a16="http://schemas.microsoft.com/office/drawing/2014/main" id="{76B3C2B0-E8DB-46EF-A769-BE5AB75A9B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4"/>
              <a:ext cx="157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37" name="Oval 135">
              <a:extLst>
                <a:ext uri="{FF2B5EF4-FFF2-40B4-BE49-F238E27FC236}">
                  <a16:creationId xmlns:a16="http://schemas.microsoft.com/office/drawing/2014/main" id="{A00885B8-2B61-4B70-81D8-6B5A327ED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4"/>
              <a:ext cx="162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4538" name="Oval 136">
              <a:extLst>
                <a:ext uri="{FF2B5EF4-FFF2-40B4-BE49-F238E27FC236}">
                  <a16:creationId xmlns:a16="http://schemas.microsoft.com/office/drawing/2014/main" id="{80954A33-866B-4F5E-AF4A-8B59493E40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" y="2379"/>
              <a:ext cx="157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39" name="Rectangle 137">
              <a:extLst>
                <a:ext uri="{FF2B5EF4-FFF2-40B4-BE49-F238E27FC236}">
                  <a16:creationId xmlns:a16="http://schemas.microsoft.com/office/drawing/2014/main" id="{F48671DB-F70E-428E-805A-55AA0BB4E5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7"/>
              <a:ext cx="84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pic>
        <p:nvPicPr>
          <p:cNvPr id="104455" name="Picture 63" descr="underline_base">
            <a:extLst>
              <a:ext uri="{FF2B5EF4-FFF2-40B4-BE49-F238E27FC236}">
                <a16:creationId xmlns:a16="http://schemas.microsoft.com/office/drawing/2014/main" id="{799B3DFE-9DD4-443A-A0E4-B008204C2E16}"/>
              </a:ext>
            </a:extLst>
          </p:cNvPr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893763"/>
            <a:ext cx="59420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458" name="Rectangle 4">
            <a:extLst>
              <a:ext uri="{FF2B5EF4-FFF2-40B4-BE49-F238E27FC236}">
                <a16:creationId xmlns:a16="http://schemas.microsoft.com/office/drawing/2014/main" id="{4B6B6598-4657-4C48-8278-88239B299A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3700" y="1265238"/>
            <a:ext cx="8750300" cy="59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 i="1">
                <a:solidFill>
                  <a:srgbClr val="CC0000"/>
                </a:solidFill>
                <a:latin typeface="Gill Sans MT" panose="020B0502020104020203" pitchFamily="34" charset="0"/>
              </a:rPr>
              <a:t>goal:</a:t>
            </a:r>
            <a:r>
              <a:rPr lang="en-US" altLang="en-US" sz="2800">
                <a:latin typeface="Gill Sans MT" panose="020B0502020104020203" pitchFamily="34" charset="0"/>
              </a:rPr>
              <a:t> satisfy client request without involving origin server</a:t>
            </a:r>
          </a:p>
        </p:txBody>
      </p:sp>
      <p:sp>
        <p:nvSpPr>
          <p:cNvPr id="104459" name="Text Box 6">
            <a:extLst>
              <a:ext uri="{FF2B5EF4-FFF2-40B4-BE49-F238E27FC236}">
                <a16:creationId xmlns:a16="http://schemas.microsoft.com/office/drawing/2014/main" id="{7085AD5B-04BF-4616-9E1D-385FA14F8D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1950" y="3368675"/>
            <a:ext cx="6572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client</a:t>
            </a:r>
            <a:endParaRPr lang="en-US" altLang="en-US" sz="2400"/>
          </a:p>
        </p:txBody>
      </p:sp>
      <p:sp>
        <p:nvSpPr>
          <p:cNvPr id="104460" name="Text Box 8">
            <a:extLst>
              <a:ext uri="{FF2B5EF4-FFF2-40B4-BE49-F238E27FC236}">
                <a16:creationId xmlns:a16="http://schemas.microsoft.com/office/drawing/2014/main" id="{7F6D6DFC-4CBC-4F6F-A0F6-377AB509A3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57888" y="2774950"/>
            <a:ext cx="889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proxy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server</a:t>
            </a:r>
            <a:endParaRPr lang="en-US" altLang="en-US" sz="2400"/>
          </a:p>
        </p:txBody>
      </p:sp>
      <p:sp>
        <p:nvSpPr>
          <p:cNvPr id="104461" name="Text Box 21">
            <a:extLst>
              <a:ext uri="{FF2B5EF4-FFF2-40B4-BE49-F238E27FC236}">
                <a16:creationId xmlns:a16="http://schemas.microsoft.com/office/drawing/2014/main" id="{46181D59-AACB-424B-97AE-43D754094F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94188" y="5340350"/>
            <a:ext cx="6572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client</a:t>
            </a:r>
            <a:endParaRPr lang="en-US" altLang="en-US" sz="2400"/>
          </a:p>
        </p:txBody>
      </p:sp>
      <p:grpSp>
        <p:nvGrpSpPr>
          <p:cNvPr id="14" name="Group 53">
            <a:extLst>
              <a:ext uri="{FF2B5EF4-FFF2-40B4-BE49-F238E27FC236}">
                <a16:creationId xmlns:a16="http://schemas.microsoft.com/office/drawing/2014/main" id="{3BA778D5-F49E-45D2-A2EF-0F121B990CD0}"/>
              </a:ext>
            </a:extLst>
          </p:cNvPr>
          <p:cNvGrpSpPr>
            <a:grpSpLocks/>
          </p:cNvGrpSpPr>
          <p:nvPr/>
        </p:nvGrpSpPr>
        <p:grpSpPr bwMode="auto">
          <a:xfrm>
            <a:off x="4597400" y="4095750"/>
            <a:ext cx="1563688" cy="760413"/>
            <a:chOff x="2896" y="2580"/>
            <a:chExt cx="985" cy="479"/>
          </a:xfrm>
        </p:grpSpPr>
        <p:sp>
          <p:nvSpPr>
            <p:cNvPr id="104514" name="Line 19">
              <a:extLst>
                <a:ext uri="{FF2B5EF4-FFF2-40B4-BE49-F238E27FC236}">
                  <a16:creationId xmlns:a16="http://schemas.microsoft.com/office/drawing/2014/main" id="{96DF654C-1DF7-4133-AD19-4D373FA542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98" y="2580"/>
              <a:ext cx="883" cy="479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4515" name="Text Box 23">
              <a:extLst>
                <a:ext uri="{FF2B5EF4-FFF2-40B4-BE49-F238E27FC236}">
                  <a16:creationId xmlns:a16="http://schemas.microsoft.com/office/drawing/2014/main" id="{770B9B78-833B-41CC-B377-92FA9D10A4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692639">
              <a:off x="2896" y="2646"/>
              <a:ext cx="91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HTTP request</a:t>
              </a:r>
              <a:endParaRPr lang="en-US" altLang="en-US" sz="2400">
                <a:solidFill>
                  <a:srgbClr val="CC0000"/>
                </a:solidFill>
              </a:endParaRPr>
            </a:p>
          </p:txBody>
        </p:sp>
      </p:grpSp>
      <p:grpSp>
        <p:nvGrpSpPr>
          <p:cNvPr id="15" name="Group 54">
            <a:extLst>
              <a:ext uri="{FF2B5EF4-FFF2-40B4-BE49-F238E27FC236}">
                <a16:creationId xmlns:a16="http://schemas.microsoft.com/office/drawing/2014/main" id="{30E57353-B794-4475-B460-81F64383076D}"/>
              </a:ext>
            </a:extLst>
          </p:cNvPr>
          <p:cNvGrpSpPr>
            <a:grpSpLocks/>
          </p:cNvGrpSpPr>
          <p:nvPr/>
        </p:nvGrpSpPr>
        <p:grpSpPr bwMode="auto">
          <a:xfrm>
            <a:off x="4781550" y="4183063"/>
            <a:ext cx="1604963" cy="785812"/>
            <a:chOff x="3012" y="2635"/>
            <a:chExt cx="1011" cy="495"/>
          </a:xfrm>
        </p:grpSpPr>
        <p:sp>
          <p:nvSpPr>
            <p:cNvPr id="104512" name="Line 20">
              <a:extLst>
                <a:ext uri="{FF2B5EF4-FFF2-40B4-BE49-F238E27FC236}">
                  <a16:creationId xmlns:a16="http://schemas.microsoft.com/office/drawing/2014/main" id="{F24448CD-A890-401F-BD7F-E1FD7A3138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30" y="2635"/>
              <a:ext cx="884" cy="495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4513" name="Text Box 25">
              <a:extLst>
                <a:ext uri="{FF2B5EF4-FFF2-40B4-BE49-F238E27FC236}">
                  <a16:creationId xmlns:a16="http://schemas.microsoft.com/office/drawing/2014/main" id="{23AA807B-63AE-4CA6-AC5A-7616F71454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737783">
              <a:off x="3012" y="2847"/>
              <a:ext cx="101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HTTP response</a:t>
              </a:r>
              <a:endParaRPr lang="en-US" altLang="en-US" sz="2400">
                <a:solidFill>
                  <a:srgbClr val="CC0000"/>
                </a:solidFill>
              </a:endParaRPr>
            </a:p>
          </p:txBody>
        </p:sp>
      </p:grpSp>
      <p:grpSp>
        <p:nvGrpSpPr>
          <p:cNvPr id="16" name="Group 49">
            <a:extLst>
              <a:ext uri="{FF2B5EF4-FFF2-40B4-BE49-F238E27FC236}">
                <a16:creationId xmlns:a16="http://schemas.microsoft.com/office/drawing/2014/main" id="{6F54CF21-B992-41DF-9D48-A4B5E0A1B489}"/>
              </a:ext>
            </a:extLst>
          </p:cNvPr>
          <p:cNvGrpSpPr>
            <a:grpSpLocks/>
          </p:cNvGrpSpPr>
          <p:nvPr/>
        </p:nvGrpSpPr>
        <p:grpSpPr bwMode="auto">
          <a:xfrm>
            <a:off x="4765675" y="3124200"/>
            <a:ext cx="3251200" cy="730250"/>
            <a:chOff x="3002" y="1979"/>
            <a:chExt cx="2048" cy="460"/>
          </a:xfrm>
        </p:grpSpPr>
        <p:sp>
          <p:nvSpPr>
            <p:cNvPr id="104509" name="Freeform 18">
              <a:extLst>
                <a:ext uri="{FF2B5EF4-FFF2-40B4-BE49-F238E27FC236}">
                  <a16:creationId xmlns:a16="http://schemas.microsoft.com/office/drawing/2014/main" id="{A99542B4-E1AB-49E1-ADB3-226F745E7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1979"/>
              <a:ext cx="2048" cy="460"/>
            </a:xfrm>
            <a:custGeom>
              <a:avLst/>
              <a:gdLst>
                <a:gd name="T0" fmla="*/ 0 w 2048"/>
                <a:gd name="T1" fmla="*/ 2 h 460"/>
                <a:gd name="T2" fmla="*/ 1011 w 2048"/>
                <a:gd name="T3" fmla="*/ 460 h 460"/>
                <a:gd name="T4" fmla="*/ 2048 w 2048"/>
                <a:gd name="T5" fmla="*/ 0 h 460"/>
                <a:gd name="T6" fmla="*/ 0 60000 65536"/>
                <a:gd name="T7" fmla="*/ 0 60000 65536"/>
                <a:gd name="T8" fmla="*/ 0 60000 65536"/>
                <a:gd name="T9" fmla="*/ 0 w 2048"/>
                <a:gd name="T10" fmla="*/ 0 h 460"/>
                <a:gd name="T11" fmla="*/ 2048 w 2048"/>
                <a:gd name="T12" fmla="*/ 460 h 46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48" h="460">
                  <a:moveTo>
                    <a:pt x="0" y="2"/>
                  </a:moveTo>
                  <a:lnTo>
                    <a:pt x="1011" y="460"/>
                  </a:lnTo>
                  <a:lnTo>
                    <a:pt x="2048" y="0"/>
                  </a:lnTo>
                </a:path>
              </a:pathLst>
            </a:cu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4510" name="Text Box 22">
              <a:extLst>
                <a:ext uri="{FF2B5EF4-FFF2-40B4-BE49-F238E27FC236}">
                  <a16:creationId xmlns:a16="http://schemas.microsoft.com/office/drawing/2014/main" id="{CFABD996-0E90-463B-93E9-AD6AB9B482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422049">
              <a:off x="3083" y="2006"/>
              <a:ext cx="91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HTTP request</a:t>
              </a:r>
              <a:endParaRPr lang="en-US" altLang="en-US" sz="2400">
                <a:solidFill>
                  <a:srgbClr val="CC0000"/>
                </a:solidFill>
              </a:endParaRPr>
            </a:p>
          </p:txBody>
        </p:sp>
        <p:sp>
          <p:nvSpPr>
            <p:cNvPr id="104511" name="Text Box 45">
              <a:extLst>
                <a:ext uri="{FF2B5EF4-FFF2-40B4-BE49-F238E27FC236}">
                  <a16:creationId xmlns:a16="http://schemas.microsoft.com/office/drawing/2014/main" id="{F890151E-B92C-4152-A2AB-FB6F0DDFA4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419968">
              <a:off x="4114" y="2016"/>
              <a:ext cx="91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HTTP request</a:t>
              </a:r>
              <a:endParaRPr lang="en-US" altLang="en-US" sz="2400">
                <a:solidFill>
                  <a:srgbClr val="CC0000"/>
                </a:solidFill>
              </a:endParaRPr>
            </a:p>
          </p:txBody>
        </p:sp>
      </p:grpSp>
      <p:sp>
        <p:nvSpPr>
          <p:cNvPr id="104465" name="Text Box 47">
            <a:extLst>
              <a:ext uri="{FF2B5EF4-FFF2-40B4-BE49-F238E27FC236}">
                <a16:creationId xmlns:a16="http://schemas.microsoft.com/office/drawing/2014/main" id="{59EF60EF-1486-4327-8988-3853B74871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99413" y="5421313"/>
            <a:ext cx="7493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origin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server</a:t>
            </a:r>
            <a:endParaRPr lang="en-US" altLang="en-US" sz="2400"/>
          </a:p>
        </p:txBody>
      </p:sp>
      <p:sp>
        <p:nvSpPr>
          <p:cNvPr id="104466" name="Text Box 48">
            <a:extLst>
              <a:ext uri="{FF2B5EF4-FFF2-40B4-BE49-F238E27FC236}">
                <a16:creationId xmlns:a16="http://schemas.microsoft.com/office/drawing/2014/main" id="{BD8FAC02-1361-473B-B45B-6D97392E8C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16875" y="3484563"/>
            <a:ext cx="7493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origin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server</a:t>
            </a:r>
            <a:endParaRPr lang="en-US" altLang="en-US" sz="2400"/>
          </a:p>
        </p:txBody>
      </p:sp>
      <p:sp>
        <p:nvSpPr>
          <p:cNvPr id="104467" name="Rectangle 55">
            <a:extLst>
              <a:ext uri="{FF2B5EF4-FFF2-40B4-BE49-F238E27FC236}">
                <a16:creationId xmlns:a16="http://schemas.microsoft.com/office/drawing/2014/main" id="{9E6DB5CC-21A2-4542-B608-EBCDC83FDA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6900" y="4349750"/>
            <a:ext cx="406400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 sz="2400">
              <a:latin typeface="Comic Sans MS" panose="030F0702030302020204" pitchFamily="66" charset="0"/>
            </a:endParaRPr>
          </a:p>
        </p:txBody>
      </p:sp>
      <p:pic>
        <p:nvPicPr>
          <p:cNvPr id="104468" name="Picture 56">
            <a:extLst>
              <a:ext uri="{FF2B5EF4-FFF2-40B4-BE49-F238E27FC236}">
                <a16:creationId xmlns:a16="http://schemas.microsoft.com/office/drawing/2014/main" id="{F9F6E373-737D-4478-A9C5-140BA0FC4E7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97863" y="2632075"/>
            <a:ext cx="527050" cy="433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7" name="Group 60">
            <a:extLst>
              <a:ext uri="{FF2B5EF4-FFF2-40B4-BE49-F238E27FC236}">
                <a16:creationId xmlns:a16="http://schemas.microsoft.com/office/drawing/2014/main" id="{2574A662-A54A-49FE-9F65-4958D7F749F3}"/>
              </a:ext>
            </a:extLst>
          </p:cNvPr>
          <p:cNvGrpSpPr>
            <a:grpSpLocks/>
          </p:cNvGrpSpPr>
          <p:nvPr/>
        </p:nvGrpSpPr>
        <p:grpSpPr bwMode="auto">
          <a:xfrm>
            <a:off x="3992563" y="2671763"/>
            <a:ext cx="4178300" cy="1814512"/>
            <a:chOff x="2515" y="1687"/>
            <a:chExt cx="2632" cy="1143"/>
          </a:xfrm>
        </p:grpSpPr>
        <p:sp>
          <p:nvSpPr>
            <p:cNvPr id="104504" name="Freeform 44">
              <a:extLst>
                <a:ext uri="{FF2B5EF4-FFF2-40B4-BE49-F238E27FC236}">
                  <a16:creationId xmlns:a16="http://schemas.microsoft.com/office/drawing/2014/main" id="{20231BFF-6960-40DD-B750-C87F753E84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2026"/>
              <a:ext cx="2119" cy="476"/>
            </a:xfrm>
            <a:custGeom>
              <a:avLst/>
              <a:gdLst>
                <a:gd name="T0" fmla="*/ 2119 w 2119"/>
                <a:gd name="T1" fmla="*/ 0 h 476"/>
                <a:gd name="T2" fmla="*/ 1020 w 2119"/>
                <a:gd name="T3" fmla="*/ 476 h 476"/>
                <a:gd name="T4" fmla="*/ 0 w 2119"/>
                <a:gd name="T5" fmla="*/ 8 h 476"/>
                <a:gd name="T6" fmla="*/ 0 60000 65536"/>
                <a:gd name="T7" fmla="*/ 0 60000 65536"/>
                <a:gd name="T8" fmla="*/ 0 60000 65536"/>
                <a:gd name="T9" fmla="*/ 0 w 2119"/>
                <a:gd name="T10" fmla="*/ 0 h 476"/>
                <a:gd name="T11" fmla="*/ 2119 w 2119"/>
                <a:gd name="T12" fmla="*/ 476 h 4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19" h="476">
                  <a:moveTo>
                    <a:pt x="2119" y="0"/>
                  </a:moveTo>
                  <a:lnTo>
                    <a:pt x="1020" y="476"/>
                  </a:lnTo>
                  <a:lnTo>
                    <a:pt x="0" y="8"/>
                  </a:lnTo>
                </a:path>
              </a:pathLst>
            </a:cu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4505" name="Text Box 24">
              <a:extLst>
                <a:ext uri="{FF2B5EF4-FFF2-40B4-BE49-F238E27FC236}">
                  <a16:creationId xmlns:a16="http://schemas.microsoft.com/office/drawing/2014/main" id="{61E9232D-8A06-4997-A86A-24D3D87C0B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411598">
              <a:off x="2906" y="2244"/>
              <a:ext cx="101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HTTP response</a:t>
              </a:r>
              <a:endParaRPr lang="en-US" altLang="en-US" sz="2400">
                <a:solidFill>
                  <a:srgbClr val="CC0000"/>
                </a:solidFill>
              </a:endParaRPr>
            </a:p>
          </p:txBody>
        </p:sp>
        <p:sp>
          <p:nvSpPr>
            <p:cNvPr id="104506" name="Text Box 46">
              <a:extLst>
                <a:ext uri="{FF2B5EF4-FFF2-40B4-BE49-F238E27FC236}">
                  <a16:creationId xmlns:a16="http://schemas.microsoft.com/office/drawing/2014/main" id="{8431674B-5ED4-46AE-9915-8E483EB02E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415789">
              <a:off x="4136" y="2232"/>
              <a:ext cx="101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HTTP response</a:t>
              </a:r>
              <a:endParaRPr lang="en-US" altLang="en-US" sz="2400">
                <a:solidFill>
                  <a:srgbClr val="CC0000"/>
                </a:solidFill>
              </a:endParaRPr>
            </a:p>
          </p:txBody>
        </p:sp>
        <p:pic>
          <p:nvPicPr>
            <p:cNvPr id="104507" name="Picture 57">
              <a:extLst>
                <a:ext uri="{FF2B5EF4-FFF2-40B4-BE49-F238E27FC236}">
                  <a16:creationId xmlns:a16="http://schemas.microsoft.com/office/drawing/2014/main" id="{769B7AD8-4D10-4E3D-9620-48029E45537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79" y="2557"/>
              <a:ext cx="332" cy="2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4508" name="Picture 59">
              <a:extLst>
                <a:ext uri="{FF2B5EF4-FFF2-40B4-BE49-F238E27FC236}">
                  <a16:creationId xmlns:a16="http://schemas.microsoft.com/office/drawing/2014/main" id="{340DD544-8B41-418C-9065-A17544C766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5" y="1687"/>
              <a:ext cx="332" cy="2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71069" name="Picture 61">
            <a:extLst>
              <a:ext uri="{FF2B5EF4-FFF2-40B4-BE49-F238E27FC236}">
                <a16:creationId xmlns:a16="http://schemas.microsoft.com/office/drawing/2014/main" id="{E717731B-E46D-4EDE-9484-D9A692247C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40188" y="4613275"/>
            <a:ext cx="527050" cy="433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4471" name="Group 69">
            <a:extLst>
              <a:ext uri="{FF2B5EF4-FFF2-40B4-BE49-F238E27FC236}">
                <a16:creationId xmlns:a16="http://schemas.microsoft.com/office/drawing/2014/main" id="{7B735AAA-D883-4F59-8D9A-8DBEE96BE707}"/>
              </a:ext>
            </a:extLst>
          </p:cNvPr>
          <p:cNvGrpSpPr>
            <a:grpSpLocks/>
          </p:cNvGrpSpPr>
          <p:nvPr/>
        </p:nvGrpSpPr>
        <p:grpSpPr bwMode="auto">
          <a:xfrm>
            <a:off x="8112125" y="4764088"/>
            <a:ext cx="433388" cy="715962"/>
            <a:chOff x="4140" y="429"/>
            <a:chExt cx="1425" cy="2396"/>
          </a:xfrm>
        </p:grpSpPr>
        <p:sp>
          <p:nvSpPr>
            <p:cNvPr id="104472" name="Freeform 70">
              <a:extLst>
                <a:ext uri="{FF2B5EF4-FFF2-40B4-BE49-F238E27FC236}">
                  <a16:creationId xmlns:a16="http://schemas.microsoft.com/office/drawing/2014/main" id="{FDD00D36-9107-4827-8728-A10B2CFD8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73" name="Rectangle 71">
              <a:extLst>
                <a:ext uri="{FF2B5EF4-FFF2-40B4-BE49-F238E27FC236}">
                  <a16:creationId xmlns:a16="http://schemas.microsoft.com/office/drawing/2014/main" id="{EF88CBFC-F753-485E-B688-C7F77923B2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474" name="Freeform 72">
              <a:extLst>
                <a:ext uri="{FF2B5EF4-FFF2-40B4-BE49-F238E27FC236}">
                  <a16:creationId xmlns:a16="http://schemas.microsoft.com/office/drawing/2014/main" id="{B41A5EAE-1029-4A3E-9D25-3AB2C6531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75" name="Freeform 73">
              <a:extLst>
                <a:ext uri="{FF2B5EF4-FFF2-40B4-BE49-F238E27FC236}">
                  <a16:creationId xmlns:a16="http://schemas.microsoft.com/office/drawing/2014/main" id="{AF7BE375-594B-421D-9446-65B6036E8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76" name="Rectangle 74">
              <a:extLst>
                <a:ext uri="{FF2B5EF4-FFF2-40B4-BE49-F238E27FC236}">
                  <a16:creationId xmlns:a16="http://schemas.microsoft.com/office/drawing/2014/main" id="{C4C2BA4E-AB4B-42DB-B622-54A1A13216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5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4477" name="Group 75">
              <a:extLst>
                <a:ext uri="{FF2B5EF4-FFF2-40B4-BE49-F238E27FC236}">
                  <a16:creationId xmlns:a16="http://schemas.microsoft.com/office/drawing/2014/main" id="{2870FE81-22B4-4A39-9323-82CD294D32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4502" name="AutoShape 76">
                <a:extLst>
                  <a:ext uri="{FF2B5EF4-FFF2-40B4-BE49-F238E27FC236}">
                    <a16:creationId xmlns:a16="http://schemas.microsoft.com/office/drawing/2014/main" id="{D8373809-14D0-453F-8C63-95C32D53BB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3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4503" name="AutoShape 77">
                <a:extLst>
                  <a:ext uri="{FF2B5EF4-FFF2-40B4-BE49-F238E27FC236}">
                    <a16:creationId xmlns:a16="http://schemas.microsoft.com/office/drawing/2014/main" id="{92398506-E61A-42BF-88D8-B10D12C1C8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3"/>
                <a:ext cx="690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4478" name="Rectangle 78">
              <a:extLst>
                <a:ext uri="{FF2B5EF4-FFF2-40B4-BE49-F238E27FC236}">
                  <a16:creationId xmlns:a16="http://schemas.microsoft.com/office/drawing/2014/main" id="{6B27F17A-8688-4E5D-B7DA-6135EE8E6E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4479" name="Group 79">
              <a:extLst>
                <a:ext uri="{FF2B5EF4-FFF2-40B4-BE49-F238E27FC236}">
                  <a16:creationId xmlns:a16="http://schemas.microsoft.com/office/drawing/2014/main" id="{A275F6F2-301A-4231-94EB-B40CF1D4A0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4500" name="AutoShape 80">
                <a:extLst>
                  <a:ext uri="{FF2B5EF4-FFF2-40B4-BE49-F238E27FC236}">
                    <a16:creationId xmlns:a16="http://schemas.microsoft.com/office/drawing/2014/main" id="{80CD0B33-871F-4788-8912-912EBE247E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30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4501" name="AutoShape 81">
                <a:extLst>
                  <a:ext uri="{FF2B5EF4-FFF2-40B4-BE49-F238E27FC236}">
                    <a16:creationId xmlns:a16="http://schemas.microsoft.com/office/drawing/2014/main" id="{5728290B-BF9C-4F6E-85AD-1D72C9F218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7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4480" name="Rectangle 82">
              <a:extLst>
                <a:ext uri="{FF2B5EF4-FFF2-40B4-BE49-F238E27FC236}">
                  <a16:creationId xmlns:a16="http://schemas.microsoft.com/office/drawing/2014/main" id="{A99B4740-B740-48F9-9CA8-998B0FCCB2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5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481" name="Rectangle 83">
              <a:extLst>
                <a:ext uri="{FF2B5EF4-FFF2-40B4-BE49-F238E27FC236}">
                  <a16:creationId xmlns:a16="http://schemas.microsoft.com/office/drawing/2014/main" id="{37B0C46B-6AB9-403E-852A-EC5AED9C2B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6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4482" name="Group 84">
              <a:extLst>
                <a:ext uri="{FF2B5EF4-FFF2-40B4-BE49-F238E27FC236}">
                  <a16:creationId xmlns:a16="http://schemas.microsoft.com/office/drawing/2014/main" id="{6F87F41F-A26F-44A2-B783-897095581E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4498" name="AutoShape 85">
                <a:extLst>
                  <a:ext uri="{FF2B5EF4-FFF2-40B4-BE49-F238E27FC236}">
                    <a16:creationId xmlns:a16="http://schemas.microsoft.com/office/drawing/2014/main" id="{EB2BD54E-574F-46D3-B729-49BDF39FE8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2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4499" name="AutoShape 86">
                <a:extLst>
                  <a:ext uri="{FF2B5EF4-FFF2-40B4-BE49-F238E27FC236}">
                    <a16:creationId xmlns:a16="http://schemas.microsoft.com/office/drawing/2014/main" id="{B2E33595-528F-4E33-9B03-27A40411D2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83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4483" name="Freeform 87">
              <a:extLst>
                <a:ext uri="{FF2B5EF4-FFF2-40B4-BE49-F238E27FC236}">
                  <a16:creationId xmlns:a16="http://schemas.microsoft.com/office/drawing/2014/main" id="{C0F36D59-267C-4A4F-B3C3-72556882F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4484" name="Group 88">
              <a:extLst>
                <a:ext uri="{FF2B5EF4-FFF2-40B4-BE49-F238E27FC236}">
                  <a16:creationId xmlns:a16="http://schemas.microsoft.com/office/drawing/2014/main" id="{1568A349-DFF4-4132-8136-D9E5E292A7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4496" name="AutoShape 89">
                <a:extLst>
                  <a:ext uri="{FF2B5EF4-FFF2-40B4-BE49-F238E27FC236}">
                    <a16:creationId xmlns:a16="http://schemas.microsoft.com/office/drawing/2014/main" id="{1050E5A3-5431-4072-8BC7-1DF81CD824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4497" name="AutoShape 90">
                <a:extLst>
                  <a:ext uri="{FF2B5EF4-FFF2-40B4-BE49-F238E27FC236}">
                    <a16:creationId xmlns:a16="http://schemas.microsoft.com/office/drawing/2014/main" id="{69564DBC-0213-4FAC-B06E-5686106831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89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4485" name="Rectangle 91">
              <a:extLst>
                <a:ext uri="{FF2B5EF4-FFF2-40B4-BE49-F238E27FC236}">
                  <a16:creationId xmlns:a16="http://schemas.microsoft.com/office/drawing/2014/main" id="{C9722576-7A42-46F3-B64F-626B813FD7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486" name="Freeform 92">
              <a:extLst>
                <a:ext uri="{FF2B5EF4-FFF2-40B4-BE49-F238E27FC236}">
                  <a16:creationId xmlns:a16="http://schemas.microsoft.com/office/drawing/2014/main" id="{6102FA22-491F-4A0D-8DAD-4D093923F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87" name="Freeform 93">
              <a:extLst>
                <a:ext uri="{FF2B5EF4-FFF2-40B4-BE49-F238E27FC236}">
                  <a16:creationId xmlns:a16="http://schemas.microsoft.com/office/drawing/2014/main" id="{824B7615-4437-482B-B32F-B8D1FE70B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88" name="Oval 94">
              <a:extLst>
                <a:ext uri="{FF2B5EF4-FFF2-40B4-BE49-F238E27FC236}">
                  <a16:creationId xmlns:a16="http://schemas.microsoft.com/office/drawing/2014/main" id="{43835D39-1EE7-4E46-BCAF-98596DB871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12"/>
              <a:ext cx="47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489" name="Freeform 95">
              <a:extLst>
                <a:ext uri="{FF2B5EF4-FFF2-40B4-BE49-F238E27FC236}">
                  <a16:creationId xmlns:a16="http://schemas.microsoft.com/office/drawing/2014/main" id="{2EC54AEC-65BB-499C-9ACD-21A10BDDB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90" name="AutoShape 96">
              <a:extLst>
                <a:ext uri="{FF2B5EF4-FFF2-40B4-BE49-F238E27FC236}">
                  <a16:creationId xmlns:a16="http://schemas.microsoft.com/office/drawing/2014/main" id="{8EC7C78C-D03F-4427-8FFD-E06BB97DA1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1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491" name="AutoShape 97">
              <a:extLst>
                <a:ext uri="{FF2B5EF4-FFF2-40B4-BE49-F238E27FC236}">
                  <a16:creationId xmlns:a16="http://schemas.microsoft.com/office/drawing/2014/main" id="{99ECA5FB-21F0-4F32-B81A-04F01C0018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492" name="Oval 98">
              <a:extLst>
                <a:ext uri="{FF2B5EF4-FFF2-40B4-BE49-F238E27FC236}">
                  <a16:creationId xmlns:a16="http://schemas.microsoft.com/office/drawing/2014/main" id="{17A03789-5932-45ED-A2CE-03D60816F8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4"/>
              <a:ext cx="157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493" name="Oval 99">
              <a:extLst>
                <a:ext uri="{FF2B5EF4-FFF2-40B4-BE49-F238E27FC236}">
                  <a16:creationId xmlns:a16="http://schemas.microsoft.com/office/drawing/2014/main" id="{C607901D-B909-4882-87C9-6D42AFEF65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4"/>
              <a:ext cx="162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4494" name="Oval 100">
              <a:extLst>
                <a:ext uri="{FF2B5EF4-FFF2-40B4-BE49-F238E27FC236}">
                  <a16:creationId xmlns:a16="http://schemas.microsoft.com/office/drawing/2014/main" id="{028CBDA3-7F38-4919-A188-F38FF791B1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" y="2379"/>
              <a:ext cx="157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495" name="Rectangle 101">
              <a:extLst>
                <a:ext uri="{FF2B5EF4-FFF2-40B4-BE49-F238E27FC236}">
                  <a16:creationId xmlns:a16="http://schemas.microsoft.com/office/drawing/2014/main" id="{C67CD5BD-AB59-40E0-826A-8E689E4ABA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7"/>
              <a:ext cx="84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DFDCF404-CC5A-4B7D-8591-21C296B2B8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E9223-05CF-4202-A888-82E060FB986B}" type="slidenum">
              <a:rPr lang="en-US" altLang="en-US" smtClean="0"/>
              <a:pPr/>
              <a:t>36</a:t>
            </a:fld>
            <a:endParaRPr lang="en-US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500"/>
                                        <p:tgtEl>
                                          <p:spTgt spid="1710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500" name="Rectangle 2">
            <a:extLst>
              <a:ext uri="{FF2B5EF4-FFF2-40B4-BE49-F238E27FC236}">
                <a16:creationId xmlns:a16="http://schemas.microsoft.com/office/drawing/2014/main" id="{41044207-3C4C-4832-A028-62C11A4DD99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77838" y="234950"/>
            <a:ext cx="7772400" cy="947738"/>
          </a:xfrm>
        </p:spPr>
        <p:txBody>
          <a:bodyPr/>
          <a:lstStyle/>
          <a:p>
            <a:r>
              <a:rPr lang="en-US" altLang="en-US"/>
              <a:t>More about Web caching</a:t>
            </a:r>
          </a:p>
        </p:txBody>
      </p:sp>
      <p:sp>
        <p:nvSpPr>
          <p:cNvPr id="106501" name="Rectangle 3">
            <a:extLst>
              <a:ext uri="{FF2B5EF4-FFF2-40B4-BE49-F238E27FC236}">
                <a16:creationId xmlns:a16="http://schemas.microsoft.com/office/drawing/2014/main" id="{A9656F12-3410-4B8D-96BA-4DF60EAFBA1A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r>
              <a:rPr lang="en-US" altLang="en-US"/>
              <a:t>cache acts as both client and server</a:t>
            </a:r>
          </a:p>
          <a:p>
            <a:pPr lvl="1"/>
            <a:r>
              <a:rPr lang="en-US" altLang="en-US" sz="2000"/>
              <a:t>server for original requesting client</a:t>
            </a:r>
          </a:p>
          <a:p>
            <a:pPr lvl="1"/>
            <a:r>
              <a:rPr lang="en-US" altLang="en-US" sz="2000"/>
              <a:t>client to origin server</a:t>
            </a:r>
          </a:p>
          <a:p>
            <a:r>
              <a:rPr lang="en-US" altLang="en-US"/>
              <a:t>typically cache is installed by ISP (university, company, residential ISP)</a:t>
            </a:r>
          </a:p>
        </p:txBody>
      </p:sp>
      <p:sp>
        <p:nvSpPr>
          <p:cNvPr id="106502" name="Rectangle 4">
            <a:extLst>
              <a:ext uri="{FF2B5EF4-FFF2-40B4-BE49-F238E27FC236}">
                <a16:creationId xmlns:a16="http://schemas.microsoft.com/office/drawing/2014/main" id="{815D3584-2C89-4887-AAB1-77B0A36F719F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4495800" y="1611313"/>
            <a:ext cx="4159250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why Web caching?</a:t>
            </a:r>
          </a:p>
          <a:p>
            <a:r>
              <a:rPr lang="en-US" altLang="en-US"/>
              <a:t>reduce response time for client request</a:t>
            </a:r>
          </a:p>
          <a:p>
            <a:r>
              <a:rPr lang="en-US" altLang="en-US"/>
              <a:t>reduce traffic on an institution</a:t>
            </a:r>
            <a:r>
              <a:rPr lang="ja-JP" altLang="en-US"/>
              <a:t>’</a:t>
            </a:r>
            <a:r>
              <a:rPr lang="en-US" altLang="ja-JP"/>
              <a:t>s access link</a:t>
            </a:r>
          </a:p>
          <a:p>
            <a:r>
              <a:rPr lang="en-US" altLang="en-US"/>
              <a:t>Internet dense with caches: enables </a:t>
            </a:r>
            <a:r>
              <a:rPr lang="ja-JP" altLang="en-US"/>
              <a:t>“</a:t>
            </a:r>
            <a:r>
              <a:rPr lang="en-US" altLang="ja-JP"/>
              <a:t>poor</a:t>
            </a:r>
            <a:r>
              <a:rPr lang="ja-JP" altLang="en-US"/>
              <a:t>”</a:t>
            </a:r>
            <a:r>
              <a:rPr lang="en-US" altLang="ja-JP"/>
              <a:t> content providers to effectively deliver content (so too does P2P file sharing)</a:t>
            </a:r>
            <a:endParaRPr lang="en-US" altLang="en-US"/>
          </a:p>
        </p:txBody>
      </p:sp>
      <p:pic>
        <p:nvPicPr>
          <p:cNvPr id="106499" name="Picture 10" descr="underline_base">
            <a:extLst>
              <a:ext uri="{FF2B5EF4-FFF2-40B4-BE49-F238E27FC236}">
                <a16:creationId xmlns:a16="http://schemas.microsoft.com/office/drawing/2014/main" id="{456EDAE2-71EF-4BF7-A723-C467B855CEF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9913" y="936625"/>
            <a:ext cx="5942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54AED11-A40B-4A73-A20F-D266ACCC8F5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E9223-05CF-4202-A888-82E060FB986B}" type="slidenum">
              <a:rPr lang="en-US" altLang="en-US" smtClean="0"/>
              <a:pPr/>
              <a:t>37</a:t>
            </a:fld>
            <a:endParaRPr lang="en-US" altLang="en-US" dirty="0"/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9" name="Rectangle 3">
            <a:extLst>
              <a:ext uri="{FF2B5EF4-FFF2-40B4-BE49-F238E27FC236}">
                <a16:creationId xmlns:a16="http://schemas.microsoft.com/office/drawing/2014/main" id="{F466AE59-02B1-4078-AF11-620C63F9A1D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03225" y="269875"/>
            <a:ext cx="7772400" cy="663575"/>
          </a:xfrm>
        </p:spPr>
        <p:txBody>
          <a:bodyPr/>
          <a:lstStyle/>
          <a:p>
            <a:r>
              <a:rPr lang="en-US" altLang="en-US" sz="4000"/>
              <a:t>Caching example: </a:t>
            </a:r>
            <a:endParaRPr lang="en-US" altLang="en-US"/>
          </a:p>
        </p:txBody>
      </p:sp>
      <p:pic>
        <p:nvPicPr>
          <p:cNvPr id="108547" name="Picture 135" descr="underline_base">
            <a:extLst>
              <a:ext uri="{FF2B5EF4-FFF2-40B4-BE49-F238E27FC236}">
                <a16:creationId xmlns:a16="http://schemas.microsoft.com/office/drawing/2014/main" id="{646A92EA-C68F-44EA-91E2-00BAA318A34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950" y="806450"/>
            <a:ext cx="36560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8548" name="Line 2">
            <a:extLst>
              <a:ext uri="{FF2B5EF4-FFF2-40B4-BE49-F238E27FC236}">
                <a16:creationId xmlns:a16="http://schemas.microsoft.com/office/drawing/2014/main" id="{A7483453-856A-49A1-A957-A45083F92B24}"/>
              </a:ext>
            </a:extLst>
          </p:cNvPr>
          <p:cNvSpPr>
            <a:spLocks noChangeShapeType="1"/>
          </p:cNvSpPr>
          <p:nvPr/>
        </p:nvSpPr>
        <p:spPr bwMode="auto">
          <a:xfrm>
            <a:off x="5373688" y="2409825"/>
            <a:ext cx="285750" cy="11430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0" name="Text Box 50">
            <a:extLst>
              <a:ext uri="{FF2B5EF4-FFF2-40B4-BE49-F238E27FC236}">
                <a16:creationId xmlns:a16="http://schemas.microsoft.com/office/drawing/2014/main" id="{3AE96691-2A70-4E0A-B034-131433F7F8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3" y="1824038"/>
            <a:ext cx="933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origin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servers</a:t>
            </a:r>
          </a:p>
        </p:txBody>
      </p:sp>
      <p:sp>
        <p:nvSpPr>
          <p:cNvPr id="108551" name="Line 51">
            <a:extLst>
              <a:ext uri="{FF2B5EF4-FFF2-40B4-BE49-F238E27FC236}">
                <a16:creationId xmlns:a16="http://schemas.microsoft.com/office/drawing/2014/main" id="{1F6F5ED7-D5CB-4513-8634-C3D081BC2C84}"/>
              </a:ext>
            </a:extLst>
          </p:cNvPr>
          <p:cNvSpPr>
            <a:spLocks noChangeShapeType="1"/>
          </p:cNvSpPr>
          <p:nvPr/>
        </p:nvSpPr>
        <p:spPr bwMode="auto">
          <a:xfrm>
            <a:off x="6183313" y="2028825"/>
            <a:ext cx="66675" cy="2762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2" name="Line 52">
            <a:extLst>
              <a:ext uri="{FF2B5EF4-FFF2-40B4-BE49-F238E27FC236}">
                <a16:creationId xmlns:a16="http://schemas.microsoft.com/office/drawing/2014/main" id="{37B96D92-E6CF-45F8-B008-95489B8CD11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11963" y="2066925"/>
            <a:ext cx="9525" cy="2381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3" name="Line 53">
            <a:extLst>
              <a:ext uri="{FF2B5EF4-FFF2-40B4-BE49-F238E27FC236}">
                <a16:creationId xmlns:a16="http://schemas.microsoft.com/office/drawing/2014/main" id="{B36BF9E0-5B19-493E-9B12-229E9D83DA5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69163" y="2228850"/>
            <a:ext cx="133350" cy="20955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4" name="Line 54">
            <a:extLst>
              <a:ext uri="{FF2B5EF4-FFF2-40B4-BE49-F238E27FC236}">
                <a16:creationId xmlns:a16="http://schemas.microsoft.com/office/drawing/2014/main" id="{1E52C490-31F3-4BE1-A633-3DA614B04B6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431088" y="2990850"/>
            <a:ext cx="247650" cy="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5" name="Freeform 55">
            <a:extLst>
              <a:ext uri="{FF2B5EF4-FFF2-40B4-BE49-F238E27FC236}">
                <a16:creationId xmlns:a16="http://schemas.microsoft.com/office/drawing/2014/main" id="{A9DA8166-F9F6-4870-B982-CBDB754F922D}"/>
              </a:ext>
            </a:extLst>
          </p:cNvPr>
          <p:cNvSpPr>
            <a:spLocks/>
          </p:cNvSpPr>
          <p:nvPr/>
        </p:nvSpPr>
        <p:spPr bwMode="auto">
          <a:xfrm>
            <a:off x="5457825" y="2022475"/>
            <a:ext cx="2174875" cy="1581150"/>
          </a:xfrm>
          <a:custGeom>
            <a:avLst/>
            <a:gdLst>
              <a:gd name="T0" fmla="*/ 2147483647 w 2135"/>
              <a:gd name="T1" fmla="*/ 2147483647 h 1662"/>
              <a:gd name="T2" fmla="*/ 2147483647 w 2135"/>
              <a:gd name="T3" fmla="*/ 2147483647 h 1662"/>
              <a:gd name="T4" fmla="*/ 2147483647 w 2135"/>
              <a:gd name="T5" fmla="*/ 2147483647 h 1662"/>
              <a:gd name="T6" fmla="*/ 2147483647 w 2135"/>
              <a:gd name="T7" fmla="*/ 2147483647 h 1662"/>
              <a:gd name="T8" fmla="*/ 2147483647 w 2135"/>
              <a:gd name="T9" fmla="*/ 2147483647 h 1662"/>
              <a:gd name="T10" fmla="*/ 2147483647 w 2135"/>
              <a:gd name="T11" fmla="*/ 2147483647 h 1662"/>
              <a:gd name="T12" fmla="*/ 2147483647 w 2135"/>
              <a:gd name="T13" fmla="*/ 2147483647 h 1662"/>
              <a:gd name="T14" fmla="*/ 2147483647 w 2135"/>
              <a:gd name="T15" fmla="*/ 2147483647 h 1662"/>
              <a:gd name="T16" fmla="*/ 2147483647 w 2135"/>
              <a:gd name="T17" fmla="*/ 2147483647 h 1662"/>
              <a:gd name="T18" fmla="*/ 2147483647 w 2135"/>
              <a:gd name="T19" fmla="*/ 2147483647 h 1662"/>
              <a:gd name="T20" fmla="*/ 2147483647 w 2135"/>
              <a:gd name="T21" fmla="*/ 2147483647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6" name="Text Box 70">
            <a:extLst>
              <a:ext uri="{FF2B5EF4-FFF2-40B4-BE49-F238E27FC236}">
                <a16:creationId xmlns:a16="http://schemas.microsoft.com/office/drawing/2014/main" id="{7EC959E8-C7D1-433E-9576-CF4E22007D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64263" y="2354263"/>
            <a:ext cx="9318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public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 Internet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08557" name="Freeform 71">
            <a:extLst>
              <a:ext uri="{FF2B5EF4-FFF2-40B4-BE49-F238E27FC236}">
                <a16:creationId xmlns:a16="http://schemas.microsoft.com/office/drawing/2014/main" id="{362928E6-AC1A-467E-B96B-CB43FFDCB6A6}"/>
              </a:ext>
            </a:extLst>
          </p:cNvPr>
          <p:cNvSpPr>
            <a:spLocks/>
          </p:cNvSpPr>
          <p:nvPr/>
        </p:nvSpPr>
        <p:spPr bwMode="auto">
          <a:xfrm>
            <a:off x="5038725" y="4392613"/>
            <a:ext cx="2965450" cy="1390650"/>
          </a:xfrm>
          <a:custGeom>
            <a:avLst/>
            <a:gdLst>
              <a:gd name="T0" fmla="*/ 2147483647 w 1868"/>
              <a:gd name="T1" fmla="*/ 2147483647 h 876"/>
              <a:gd name="T2" fmla="*/ 2147483647 w 1868"/>
              <a:gd name="T3" fmla="*/ 2147483647 h 876"/>
              <a:gd name="T4" fmla="*/ 2147483647 w 1868"/>
              <a:gd name="T5" fmla="*/ 2147483647 h 876"/>
              <a:gd name="T6" fmla="*/ 2147483647 w 1868"/>
              <a:gd name="T7" fmla="*/ 2147483647 h 876"/>
              <a:gd name="T8" fmla="*/ 2147483647 w 1868"/>
              <a:gd name="T9" fmla="*/ 2147483647 h 876"/>
              <a:gd name="T10" fmla="*/ 2147483647 w 1868"/>
              <a:gd name="T11" fmla="*/ 2147483647 h 876"/>
              <a:gd name="T12" fmla="*/ 2147483647 w 1868"/>
              <a:gd name="T13" fmla="*/ 2147483647 h 876"/>
              <a:gd name="T14" fmla="*/ 2147483647 w 1868"/>
              <a:gd name="T15" fmla="*/ 2147483647 h 876"/>
              <a:gd name="T16" fmla="*/ 2147483647 w 1868"/>
              <a:gd name="T17" fmla="*/ 2147483647 h 876"/>
              <a:gd name="T18" fmla="*/ 2147483647 w 1868"/>
              <a:gd name="T19" fmla="*/ 2147483647 h 876"/>
              <a:gd name="T20" fmla="*/ 2147483647 w 1868"/>
              <a:gd name="T21" fmla="*/ 2147483647 h 87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868"/>
              <a:gd name="T34" fmla="*/ 0 h 876"/>
              <a:gd name="T35" fmla="*/ 1868 w 1868"/>
              <a:gd name="T36" fmla="*/ 876 h 87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868" h="876">
                <a:moveTo>
                  <a:pt x="31" y="327"/>
                </a:moveTo>
                <a:cubicBezTo>
                  <a:pt x="20" y="237"/>
                  <a:pt x="0" y="189"/>
                  <a:pt x="103" y="137"/>
                </a:cubicBezTo>
                <a:cubicBezTo>
                  <a:pt x="206" y="85"/>
                  <a:pt x="476" y="34"/>
                  <a:pt x="649" y="17"/>
                </a:cubicBezTo>
                <a:cubicBezTo>
                  <a:pt x="822" y="0"/>
                  <a:pt x="955" y="18"/>
                  <a:pt x="1141" y="35"/>
                </a:cubicBezTo>
                <a:cubicBezTo>
                  <a:pt x="1327" y="52"/>
                  <a:pt x="1658" y="3"/>
                  <a:pt x="1763" y="121"/>
                </a:cubicBezTo>
                <a:cubicBezTo>
                  <a:pt x="1868" y="239"/>
                  <a:pt x="1840" y="621"/>
                  <a:pt x="1774" y="741"/>
                </a:cubicBezTo>
                <a:cubicBezTo>
                  <a:pt x="1708" y="861"/>
                  <a:pt x="1534" y="827"/>
                  <a:pt x="1369" y="845"/>
                </a:cubicBezTo>
                <a:cubicBezTo>
                  <a:pt x="1204" y="863"/>
                  <a:pt x="935" y="851"/>
                  <a:pt x="781" y="851"/>
                </a:cubicBezTo>
                <a:cubicBezTo>
                  <a:pt x="627" y="851"/>
                  <a:pt x="549" y="876"/>
                  <a:pt x="447" y="847"/>
                </a:cubicBezTo>
                <a:cubicBezTo>
                  <a:pt x="345" y="818"/>
                  <a:pt x="237" y="762"/>
                  <a:pt x="168" y="676"/>
                </a:cubicBezTo>
                <a:cubicBezTo>
                  <a:pt x="98" y="589"/>
                  <a:pt x="29" y="468"/>
                  <a:pt x="31" y="327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8" name="Line 77">
            <a:extLst>
              <a:ext uri="{FF2B5EF4-FFF2-40B4-BE49-F238E27FC236}">
                <a16:creationId xmlns:a16="http://schemas.microsoft.com/office/drawing/2014/main" id="{C4D8612A-5399-471A-BB06-F2125959188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87988" y="4702175"/>
            <a:ext cx="855662" cy="431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9" name="Line 78">
            <a:extLst>
              <a:ext uri="{FF2B5EF4-FFF2-40B4-BE49-F238E27FC236}">
                <a16:creationId xmlns:a16="http://schemas.microsoft.com/office/drawing/2014/main" id="{A545B00B-7F50-460A-B9DC-FFE427C10E3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97575" y="4749800"/>
            <a:ext cx="563563" cy="3937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60" name="Line 79">
            <a:extLst>
              <a:ext uri="{FF2B5EF4-FFF2-40B4-BE49-F238E27FC236}">
                <a16:creationId xmlns:a16="http://schemas.microsoft.com/office/drawing/2014/main" id="{8A7FA053-4491-4F8D-B70D-522AD12A6C1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35738" y="4756150"/>
            <a:ext cx="149225" cy="382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61" name="Line 80">
            <a:extLst>
              <a:ext uri="{FF2B5EF4-FFF2-40B4-BE49-F238E27FC236}">
                <a16:creationId xmlns:a16="http://schemas.microsoft.com/office/drawing/2014/main" id="{849294E6-17C0-4AF7-9386-F8C4BBF2B484}"/>
              </a:ext>
            </a:extLst>
          </p:cNvPr>
          <p:cNvSpPr>
            <a:spLocks noChangeShapeType="1"/>
          </p:cNvSpPr>
          <p:nvPr/>
        </p:nvSpPr>
        <p:spPr bwMode="auto">
          <a:xfrm>
            <a:off x="6902450" y="4735513"/>
            <a:ext cx="123825" cy="4127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62" name="Line 95">
            <a:extLst>
              <a:ext uri="{FF2B5EF4-FFF2-40B4-BE49-F238E27FC236}">
                <a16:creationId xmlns:a16="http://schemas.microsoft.com/office/drawing/2014/main" id="{481AD348-91C6-42B6-92A9-D3E92DBAAE39}"/>
              </a:ext>
            </a:extLst>
          </p:cNvPr>
          <p:cNvSpPr>
            <a:spLocks noChangeShapeType="1"/>
          </p:cNvSpPr>
          <p:nvPr/>
        </p:nvSpPr>
        <p:spPr bwMode="auto">
          <a:xfrm>
            <a:off x="6697663" y="3467100"/>
            <a:ext cx="0" cy="106203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63" name="Text Box 97">
            <a:extLst>
              <a:ext uri="{FF2B5EF4-FFF2-40B4-BE49-F238E27FC236}">
                <a16:creationId xmlns:a16="http://schemas.microsoft.com/office/drawing/2014/main" id="{78452DE1-FE56-4315-B7E8-ADD65348DE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65713" y="4279900"/>
            <a:ext cx="11985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institutional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network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08564" name="Text Box 98">
            <a:extLst>
              <a:ext uri="{FF2B5EF4-FFF2-40B4-BE49-F238E27FC236}">
                <a16:creationId xmlns:a16="http://schemas.microsoft.com/office/drawing/2014/main" id="{AAF37B5C-8EAA-4BFB-BE29-E88DE581FD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73900" y="4660900"/>
            <a:ext cx="12906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1 Gbps LAN</a:t>
            </a:r>
            <a:endParaRPr lang="en-US" altLang="en-US" sz="2400">
              <a:solidFill>
                <a:schemeClr val="accent2"/>
              </a:solidFill>
            </a:endParaRPr>
          </a:p>
        </p:txBody>
      </p:sp>
      <p:sp>
        <p:nvSpPr>
          <p:cNvPr id="108565" name="Text Box 99">
            <a:extLst>
              <a:ext uri="{FF2B5EF4-FFF2-40B4-BE49-F238E27FC236}">
                <a16:creationId xmlns:a16="http://schemas.microsoft.com/office/drawing/2014/main" id="{AB63CBBB-EDC4-41F0-B997-5FCCF2E752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99250" y="3656013"/>
            <a:ext cx="11906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1.54 Mbps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access link</a:t>
            </a:r>
            <a:endParaRPr lang="en-US" altLang="en-US" sz="2400">
              <a:solidFill>
                <a:schemeClr val="accent2"/>
              </a:solidFill>
            </a:endParaRPr>
          </a:p>
        </p:txBody>
      </p:sp>
      <p:grpSp>
        <p:nvGrpSpPr>
          <p:cNvPr id="108566" name="Group 111">
            <a:extLst>
              <a:ext uri="{FF2B5EF4-FFF2-40B4-BE49-F238E27FC236}">
                <a16:creationId xmlns:a16="http://schemas.microsoft.com/office/drawing/2014/main" id="{96C44F08-4A82-4044-8D03-00612434BD48}"/>
              </a:ext>
            </a:extLst>
          </p:cNvPr>
          <p:cNvGrpSpPr>
            <a:grpSpLocks/>
          </p:cNvGrpSpPr>
          <p:nvPr/>
        </p:nvGrpSpPr>
        <p:grpSpPr bwMode="auto">
          <a:xfrm>
            <a:off x="6281738" y="3165475"/>
            <a:ext cx="881062" cy="307975"/>
            <a:chOff x="2356" y="1300"/>
            <a:chExt cx="555" cy="194"/>
          </a:xfrm>
        </p:grpSpPr>
        <p:sp>
          <p:nvSpPr>
            <p:cNvPr id="108786" name="Oval 407">
              <a:extLst>
                <a:ext uri="{FF2B5EF4-FFF2-40B4-BE49-F238E27FC236}">
                  <a16:creationId xmlns:a16="http://schemas.microsoft.com/office/drawing/2014/main" id="{0E99E254-8C71-4417-9180-06AF4D0CBB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08787" name="Rectangle 410">
              <a:extLst>
                <a:ext uri="{FF2B5EF4-FFF2-40B4-BE49-F238E27FC236}">
                  <a16:creationId xmlns:a16="http://schemas.microsoft.com/office/drawing/2014/main" id="{6D2E1E57-98B5-49B1-B6F1-0B990CC3C0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08788" name="Oval 411">
              <a:extLst>
                <a:ext uri="{FF2B5EF4-FFF2-40B4-BE49-F238E27FC236}">
                  <a16:creationId xmlns:a16="http://schemas.microsoft.com/office/drawing/2014/main" id="{91515DFC-F67B-49C2-9189-7F0DFE4EB7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108789" name="Group 115">
              <a:extLst>
                <a:ext uri="{FF2B5EF4-FFF2-40B4-BE49-F238E27FC236}">
                  <a16:creationId xmlns:a16="http://schemas.microsoft.com/office/drawing/2014/main" id="{A62BEEF4-A516-400A-9148-F598C1E096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08792" name="Freeform 116">
                <a:extLst>
                  <a:ext uri="{FF2B5EF4-FFF2-40B4-BE49-F238E27FC236}">
                    <a16:creationId xmlns:a16="http://schemas.microsoft.com/office/drawing/2014/main" id="{F24EB8C2-271D-4695-8593-1B68AED3B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793" name="Freeform 117">
                <a:extLst>
                  <a:ext uri="{FF2B5EF4-FFF2-40B4-BE49-F238E27FC236}">
                    <a16:creationId xmlns:a16="http://schemas.microsoft.com/office/drawing/2014/main" id="{579A7448-B582-4DEB-B81F-767E4DB77F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8790" name="Line 118">
              <a:extLst>
                <a:ext uri="{FF2B5EF4-FFF2-40B4-BE49-F238E27FC236}">
                  <a16:creationId xmlns:a16="http://schemas.microsoft.com/office/drawing/2014/main" id="{1FBE7B07-320E-4E9D-B395-0CB68759BE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91" name="Line 119">
              <a:extLst>
                <a:ext uri="{FF2B5EF4-FFF2-40B4-BE49-F238E27FC236}">
                  <a16:creationId xmlns:a16="http://schemas.microsoft.com/office/drawing/2014/main" id="{5E421B7C-BCF9-451C-BB15-92FEEF7BF8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8567" name="Group 120">
            <a:extLst>
              <a:ext uri="{FF2B5EF4-FFF2-40B4-BE49-F238E27FC236}">
                <a16:creationId xmlns:a16="http://schemas.microsoft.com/office/drawing/2014/main" id="{4363C8EB-3646-4639-A703-3DAEE326D57B}"/>
              </a:ext>
            </a:extLst>
          </p:cNvPr>
          <p:cNvGrpSpPr>
            <a:grpSpLocks/>
          </p:cNvGrpSpPr>
          <p:nvPr/>
        </p:nvGrpSpPr>
        <p:grpSpPr bwMode="auto">
          <a:xfrm>
            <a:off x="6261100" y="4460875"/>
            <a:ext cx="881063" cy="307975"/>
            <a:chOff x="2356" y="1300"/>
            <a:chExt cx="555" cy="194"/>
          </a:xfrm>
        </p:grpSpPr>
        <p:sp>
          <p:nvSpPr>
            <p:cNvPr id="108778" name="Oval 407">
              <a:extLst>
                <a:ext uri="{FF2B5EF4-FFF2-40B4-BE49-F238E27FC236}">
                  <a16:creationId xmlns:a16="http://schemas.microsoft.com/office/drawing/2014/main" id="{FD82FB54-9EB5-4120-BD9F-42DE041FDF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08779" name="Rectangle 410">
              <a:extLst>
                <a:ext uri="{FF2B5EF4-FFF2-40B4-BE49-F238E27FC236}">
                  <a16:creationId xmlns:a16="http://schemas.microsoft.com/office/drawing/2014/main" id="{E03B4176-77F2-41F0-988A-58D60AF82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08780" name="Oval 411">
              <a:extLst>
                <a:ext uri="{FF2B5EF4-FFF2-40B4-BE49-F238E27FC236}">
                  <a16:creationId xmlns:a16="http://schemas.microsoft.com/office/drawing/2014/main" id="{5EEE4EE1-2996-420B-9395-D685E125E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108781" name="Group 124">
              <a:extLst>
                <a:ext uri="{FF2B5EF4-FFF2-40B4-BE49-F238E27FC236}">
                  <a16:creationId xmlns:a16="http://schemas.microsoft.com/office/drawing/2014/main" id="{F507EEA2-8953-48D2-A8BD-40B0D9A362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08784" name="Freeform 125">
                <a:extLst>
                  <a:ext uri="{FF2B5EF4-FFF2-40B4-BE49-F238E27FC236}">
                    <a16:creationId xmlns:a16="http://schemas.microsoft.com/office/drawing/2014/main" id="{8181D343-64AE-4309-9333-EDAD5807F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785" name="Freeform 126">
                <a:extLst>
                  <a:ext uri="{FF2B5EF4-FFF2-40B4-BE49-F238E27FC236}">
                    <a16:creationId xmlns:a16="http://schemas.microsoft.com/office/drawing/2014/main" id="{58CB2F6C-D40A-49A0-96EB-22CB80151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8782" name="Line 127">
              <a:extLst>
                <a:ext uri="{FF2B5EF4-FFF2-40B4-BE49-F238E27FC236}">
                  <a16:creationId xmlns:a16="http://schemas.microsoft.com/office/drawing/2014/main" id="{5A4F9504-316A-438E-9D5D-8534484750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83" name="Line 128">
              <a:extLst>
                <a:ext uri="{FF2B5EF4-FFF2-40B4-BE49-F238E27FC236}">
                  <a16:creationId xmlns:a16="http://schemas.microsoft.com/office/drawing/2014/main" id="{C418CDC9-0A12-4660-B913-60DB372ADA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4952" name="Rectangle 4">
            <a:extLst>
              <a:ext uri="{FF2B5EF4-FFF2-40B4-BE49-F238E27FC236}">
                <a16:creationId xmlns:a16="http://schemas.microsoft.com/office/drawing/2014/main" id="{12205F01-D3E5-47C2-87F9-5231E733CB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463" y="1335088"/>
            <a:ext cx="4370387" cy="5170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28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assumptions: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avg object size: 100K bits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avg request rate from browsers to origin servers:15/sec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avg data rate to browsers: 1.50 Mbps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RTT from institutional router to any origin server: 2 sec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access link rate: 1.54 Mbps</a:t>
            </a:r>
          </a:p>
          <a:p>
            <a:pPr marL="342900" indent="-342900">
              <a:lnSpc>
                <a:spcPct val="85000"/>
              </a:lnSpc>
              <a:spcBef>
                <a:spcPct val="450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24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consequences: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LAN utilization: 15%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access link utilization = </a:t>
            </a:r>
            <a:r>
              <a:rPr lang="en-US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99%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total delay   = Internet delay + access delay + LAN delay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ZapfDingbat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     =  2 sec + minutes + usecs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65000"/>
              <a:buFont typeface="Wingdings" charset="0"/>
              <a:buChar char="v"/>
              <a:defRPr/>
            </a:pPr>
            <a:endParaRPr lang="en-US" dirty="0">
              <a:latin typeface="Gill Sans MT" charset="0"/>
              <a:ea typeface="ＭＳ Ｐゴシック" charset="0"/>
              <a:cs typeface="ＭＳ Ｐゴシック" charset="0"/>
            </a:endParaRP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65000"/>
              <a:buFont typeface="Wingdings" charset="0"/>
              <a:buChar char="v"/>
              <a:defRPr/>
            </a:pPr>
            <a:endParaRPr lang="en-US" dirty="0">
              <a:latin typeface="Gill Sans MT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8329" name="Oval 137">
            <a:extLst>
              <a:ext uri="{FF2B5EF4-FFF2-40B4-BE49-F238E27FC236}">
                <a16:creationId xmlns:a16="http://schemas.microsoft.com/office/drawing/2014/main" id="{77A52A7A-81B0-4326-9269-FB2A88255E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5775" y="4630738"/>
            <a:ext cx="838200" cy="392112"/>
          </a:xfrm>
          <a:prstGeom prst="ellips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8330" name="Text Box 138">
            <a:extLst>
              <a:ext uri="{FF2B5EF4-FFF2-40B4-BE49-F238E27FC236}">
                <a16:creationId xmlns:a16="http://schemas.microsoft.com/office/drawing/2014/main" id="{43C33603-A10E-42A0-A44A-5FE9225D71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79788" y="4276725"/>
            <a:ext cx="11715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i="1">
                <a:solidFill>
                  <a:srgbClr val="CC0000"/>
                </a:solidFill>
              </a:rPr>
              <a:t>problem!</a:t>
            </a:r>
          </a:p>
        </p:txBody>
      </p:sp>
      <p:grpSp>
        <p:nvGrpSpPr>
          <p:cNvPr id="108571" name="Group 139">
            <a:extLst>
              <a:ext uri="{FF2B5EF4-FFF2-40B4-BE49-F238E27FC236}">
                <a16:creationId xmlns:a16="http://schemas.microsoft.com/office/drawing/2014/main" id="{A192A303-9F73-41B1-A5F6-909C40ABC556}"/>
              </a:ext>
            </a:extLst>
          </p:cNvPr>
          <p:cNvGrpSpPr>
            <a:grpSpLocks/>
          </p:cNvGrpSpPr>
          <p:nvPr/>
        </p:nvGrpSpPr>
        <p:grpSpPr bwMode="auto">
          <a:xfrm>
            <a:off x="5026025" y="1957388"/>
            <a:ext cx="377825" cy="576262"/>
            <a:chOff x="4140" y="429"/>
            <a:chExt cx="1425" cy="2396"/>
          </a:xfrm>
        </p:grpSpPr>
        <p:sp>
          <p:nvSpPr>
            <p:cNvPr id="108746" name="Freeform 140">
              <a:extLst>
                <a:ext uri="{FF2B5EF4-FFF2-40B4-BE49-F238E27FC236}">
                  <a16:creationId xmlns:a16="http://schemas.microsoft.com/office/drawing/2014/main" id="{6F2DB3E1-FBBD-4EE2-8373-324C9F37C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47" name="Rectangle 141">
              <a:extLst>
                <a:ext uri="{FF2B5EF4-FFF2-40B4-BE49-F238E27FC236}">
                  <a16:creationId xmlns:a16="http://schemas.microsoft.com/office/drawing/2014/main" id="{66EA70CA-4247-4697-8F36-5B9C1D5C41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48" name="Freeform 142">
              <a:extLst>
                <a:ext uri="{FF2B5EF4-FFF2-40B4-BE49-F238E27FC236}">
                  <a16:creationId xmlns:a16="http://schemas.microsoft.com/office/drawing/2014/main" id="{B44DCBA4-48E8-41CC-9570-6555FEC5B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49" name="Freeform 143">
              <a:extLst>
                <a:ext uri="{FF2B5EF4-FFF2-40B4-BE49-F238E27FC236}">
                  <a16:creationId xmlns:a16="http://schemas.microsoft.com/office/drawing/2014/main" id="{87F08F4E-5A5E-4C8B-9C2C-ECE9BC2C7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50" name="Rectangle 144">
              <a:extLst>
                <a:ext uri="{FF2B5EF4-FFF2-40B4-BE49-F238E27FC236}">
                  <a16:creationId xmlns:a16="http://schemas.microsoft.com/office/drawing/2014/main" id="{830689B8-5B99-4EDC-A866-8D344AA4A4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751" name="Group 145">
              <a:extLst>
                <a:ext uri="{FF2B5EF4-FFF2-40B4-BE49-F238E27FC236}">
                  <a16:creationId xmlns:a16="http://schemas.microsoft.com/office/drawing/2014/main" id="{158EC0E2-3014-4E39-A69B-DF3EA410B5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8776" name="AutoShape 146">
                <a:extLst>
                  <a:ext uri="{FF2B5EF4-FFF2-40B4-BE49-F238E27FC236}">
                    <a16:creationId xmlns:a16="http://schemas.microsoft.com/office/drawing/2014/main" id="{0B1A5BD4-7949-45BD-9CA5-8B19AA20AA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77" name="AutoShape 147">
                <a:extLst>
                  <a:ext uri="{FF2B5EF4-FFF2-40B4-BE49-F238E27FC236}">
                    <a16:creationId xmlns:a16="http://schemas.microsoft.com/office/drawing/2014/main" id="{A941BDD6-BE26-40B9-A577-2511FD6942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752" name="Rectangle 148">
              <a:extLst>
                <a:ext uri="{FF2B5EF4-FFF2-40B4-BE49-F238E27FC236}">
                  <a16:creationId xmlns:a16="http://schemas.microsoft.com/office/drawing/2014/main" id="{7E917FD7-672C-41C5-9544-D15562D17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753" name="Group 149">
              <a:extLst>
                <a:ext uri="{FF2B5EF4-FFF2-40B4-BE49-F238E27FC236}">
                  <a16:creationId xmlns:a16="http://schemas.microsoft.com/office/drawing/2014/main" id="{3BB9C66F-8055-44DC-AF14-01983056B6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8774" name="AutoShape 150">
                <a:extLst>
                  <a:ext uri="{FF2B5EF4-FFF2-40B4-BE49-F238E27FC236}">
                    <a16:creationId xmlns:a16="http://schemas.microsoft.com/office/drawing/2014/main" id="{AF4168AD-E9E3-4273-8D10-5FF86A0F6C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75" name="AutoShape 151">
                <a:extLst>
                  <a:ext uri="{FF2B5EF4-FFF2-40B4-BE49-F238E27FC236}">
                    <a16:creationId xmlns:a16="http://schemas.microsoft.com/office/drawing/2014/main" id="{05143987-4FD9-4CA9-903E-789A5FDE1D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754" name="Rectangle 152">
              <a:extLst>
                <a:ext uri="{FF2B5EF4-FFF2-40B4-BE49-F238E27FC236}">
                  <a16:creationId xmlns:a16="http://schemas.microsoft.com/office/drawing/2014/main" id="{F1451446-1D97-4512-AC44-886316865E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55" name="Rectangle 153">
              <a:extLst>
                <a:ext uri="{FF2B5EF4-FFF2-40B4-BE49-F238E27FC236}">
                  <a16:creationId xmlns:a16="http://schemas.microsoft.com/office/drawing/2014/main" id="{8641E30E-04A7-4D58-B49B-EE8AE57EEE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756" name="Group 154">
              <a:extLst>
                <a:ext uri="{FF2B5EF4-FFF2-40B4-BE49-F238E27FC236}">
                  <a16:creationId xmlns:a16="http://schemas.microsoft.com/office/drawing/2014/main" id="{3A449A0E-0BC0-402E-B06E-71B365EC37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8772" name="AutoShape 155">
                <a:extLst>
                  <a:ext uri="{FF2B5EF4-FFF2-40B4-BE49-F238E27FC236}">
                    <a16:creationId xmlns:a16="http://schemas.microsoft.com/office/drawing/2014/main" id="{FBC6D328-63C1-4646-8945-795747DC1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73" name="AutoShape 156">
                <a:extLst>
                  <a:ext uri="{FF2B5EF4-FFF2-40B4-BE49-F238E27FC236}">
                    <a16:creationId xmlns:a16="http://schemas.microsoft.com/office/drawing/2014/main" id="{FB2A9FFB-CB78-43C8-8492-84FC8B063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757" name="Freeform 157">
              <a:extLst>
                <a:ext uri="{FF2B5EF4-FFF2-40B4-BE49-F238E27FC236}">
                  <a16:creationId xmlns:a16="http://schemas.microsoft.com/office/drawing/2014/main" id="{23670D0E-05C2-4B77-88A9-DA2EF9E68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758" name="Group 158">
              <a:extLst>
                <a:ext uri="{FF2B5EF4-FFF2-40B4-BE49-F238E27FC236}">
                  <a16:creationId xmlns:a16="http://schemas.microsoft.com/office/drawing/2014/main" id="{62013E8B-AA84-43FD-AF51-508B90C204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8770" name="AutoShape 159">
                <a:extLst>
                  <a:ext uri="{FF2B5EF4-FFF2-40B4-BE49-F238E27FC236}">
                    <a16:creationId xmlns:a16="http://schemas.microsoft.com/office/drawing/2014/main" id="{EF6FC843-8111-4DE2-8870-0DDF2E9331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71" name="AutoShape 160">
                <a:extLst>
                  <a:ext uri="{FF2B5EF4-FFF2-40B4-BE49-F238E27FC236}">
                    <a16:creationId xmlns:a16="http://schemas.microsoft.com/office/drawing/2014/main" id="{1A022C50-6FB7-4543-9571-C5185F24AC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759" name="Rectangle 161">
              <a:extLst>
                <a:ext uri="{FF2B5EF4-FFF2-40B4-BE49-F238E27FC236}">
                  <a16:creationId xmlns:a16="http://schemas.microsoft.com/office/drawing/2014/main" id="{DFA5E1CF-EF20-4A00-8750-424BBD2AC5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60" name="Freeform 162">
              <a:extLst>
                <a:ext uri="{FF2B5EF4-FFF2-40B4-BE49-F238E27FC236}">
                  <a16:creationId xmlns:a16="http://schemas.microsoft.com/office/drawing/2014/main" id="{EE1E023F-B19B-419D-BE6B-0ED599F41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61" name="Freeform 163">
              <a:extLst>
                <a:ext uri="{FF2B5EF4-FFF2-40B4-BE49-F238E27FC236}">
                  <a16:creationId xmlns:a16="http://schemas.microsoft.com/office/drawing/2014/main" id="{0FE4944B-8DEB-4A15-9D59-85AB5AC93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62" name="Oval 164">
              <a:extLst>
                <a:ext uri="{FF2B5EF4-FFF2-40B4-BE49-F238E27FC236}">
                  <a16:creationId xmlns:a16="http://schemas.microsoft.com/office/drawing/2014/main" id="{EAE3762B-8B38-4F3A-A31E-5E3B50AC6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63" name="Freeform 165">
              <a:extLst>
                <a:ext uri="{FF2B5EF4-FFF2-40B4-BE49-F238E27FC236}">
                  <a16:creationId xmlns:a16="http://schemas.microsoft.com/office/drawing/2014/main" id="{CBCE1ED6-D21D-4118-A7C2-5B3A02C8D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64" name="AutoShape 166">
              <a:extLst>
                <a:ext uri="{FF2B5EF4-FFF2-40B4-BE49-F238E27FC236}">
                  <a16:creationId xmlns:a16="http://schemas.microsoft.com/office/drawing/2014/main" id="{BAFC6EC7-8B14-443A-9A07-59598CD041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65" name="AutoShape 167">
              <a:extLst>
                <a:ext uri="{FF2B5EF4-FFF2-40B4-BE49-F238E27FC236}">
                  <a16:creationId xmlns:a16="http://schemas.microsoft.com/office/drawing/2014/main" id="{675B5BCE-5398-4ADC-8ABF-A71E27CDF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66" name="Oval 168">
              <a:extLst>
                <a:ext uri="{FF2B5EF4-FFF2-40B4-BE49-F238E27FC236}">
                  <a16:creationId xmlns:a16="http://schemas.microsoft.com/office/drawing/2014/main" id="{40F9D48F-6F4A-4F6A-8B5F-BC1CB64C18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67" name="Oval 169">
              <a:extLst>
                <a:ext uri="{FF2B5EF4-FFF2-40B4-BE49-F238E27FC236}">
                  <a16:creationId xmlns:a16="http://schemas.microsoft.com/office/drawing/2014/main" id="{F7F11668-1017-4A78-832B-EEA7E0A96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8768" name="Oval 170">
              <a:extLst>
                <a:ext uri="{FF2B5EF4-FFF2-40B4-BE49-F238E27FC236}">
                  <a16:creationId xmlns:a16="http://schemas.microsoft.com/office/drawing/2014/main" id="{0494CDBA-68CA-4450-96C0-01AB8E42EA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69" name="Rectangle 171">
              <a:extLst>
                <a:ext uri="{FF2B5EF4-FFF2-40B4-BE49-F238E27FC236}">
                  <a16:creationId xmlns:a16="http://schemas.microsoft.com/office/drawing/2014/main" id="{D93EF9DA-E350-4D15-BF14-C4BB44C204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08572" name="Group 172">
            <a:extLst>
              <a:ext uri="{FF2B5EF4-FFF2-40B4-BE49-F238E27FC236}">
                <a16:creationId xmlns:a16="http://schemas.microsoft.com/office/drawing/2014/main" id="{36CD74FF-4F65-4C48-A863-64EE1941AC15}"/>
              </a:ext>
            </a:extLst>
          </p:cNvPr>
          <p:cNvGrpSpPr>
            <a:grpSpLocks/>
          </p:cNvGrpSpPr>
          <p:nvPr/>
        </p:nvGrpSpPr>
        <p:grpSpPr bwMode="auto">
          <a:xfrm>
            <a:off x="5175250" y="5070475"/>
            <a:ext cx="525463" cy="557213"/>
            <a:chOff x="-44" y="1473"/>
            <a:chExt cx="981" cy="1105"/>
          </a:xfrm>
        </p:grpSpPr>
        <p:pic>
          <p:nvPicPr>
            <p:cNvPr id="108744" name="Picture 173" descr="desktop_computer_stylized_medium">
              <a:extLst>
                <a:ext uri="{FF2B5EF4-FFF2-40B4-BE49-F238E27FC236}">
                  <a16:creationId xmlns:a16="http://schemas.microsoft.com/office/drawing/2014/main" id="{CDFBA909-6261-4B63-A75B-3F3889E41D6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8745" name="Freeform 174">
              <a:extLst>
                <a:ext uri="{FF2B5EF4-FFF2-40B4-BE49-F238E27FC236}">
                  <a16:creationId xmlns:a16="http://schemas.microsoft.com/office/drawing/2014/main" id="{075191B6-C3C6-421B-93AD-1C277AB13B2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08573" name="Group 175">
            <a:extLst>
              <a:ext uri="{FF2B5EF4-FFF2-40B4-BE49-F238E27FC236}">
                <a16:creationId xmlns:a16="http://schemas.microsoft.com/office/drawing/2014/main" id="{478CEDE0-09D1-4CAB-B324-F311D54346B4}"/>
              </a:ext>
            </a:extLst>
          </p:cNvPr>
          <p:cNvGrpSpPr>
            <a:grpSpLocks/>
          </p:cNvGrpSpPr>
          <p:nvPr/>
        </p:nvGrpSpPr>
        <p:grpSpPr bwMode="auto">
          <a:xfrm>
            <a:off x="5940425" y="1479550"/>
            <a:ext cx="377825" cy="576263"/>
            <a:chOff x="4140" y="429"/>
            <a:chExt cx="1425" cy="2396"/>
          </a:xfrm>
        </p:grpSpPr>
        <p:sp>
          <p:nvSpPr>
            <p:cNvPr id="108712" name="Freeform 176">
              <a:extLst>
                <a:ext uri="{FF2B5EF4-FFF2-40B4-BE49-F238E27FC236}">
                  <a16:creationId xmlns:a16="http://schemas.microsoft.com/office/drawing/2014/main" id="{A222EFCD-EF2D-459E-A2DB-242D4A6D9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13" name="Rectangle 177">
              <a:extLst>
                <a:ext uri="{FF2B5EF4-FFF2-40B4-BE49-F238E27FC236}">
                  <a16:creationId xmlns:a16="http://schemas.microsoft.com/office/drawing/2014/main" id="{1B13AF81-9D02-49A8-B3C5-0FA9CF4D7C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14" name="Freeform 178">
              <a:extLst>
                <a:ext uri="{FF2B5EF4-FFF2-40B4-BE49-F238E27FC236}">
                  <a16:creationId xmlns:a16="http://schemas.microsoft.com/office/drawing/2014/main" id="{FF3B0E2D-5BEC-470A-B9AA-423696C3F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15" name="Freeform 179">
              <a:extLst>
                <a:ext uri="{FF2B5EF4-FFF2-40B4-BE49-F238E27FC236}">
                  <a16:creationId xmlns:a16="http://schemas.microsoft.com/office/drawing/2014/main" id="{B84F5CDC-FF57-45AE-B9B8-EFF9D4FD3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16" name="Rectangle 180">
              <a:extLst>
                <a:ext uri="{FF2B5EF4-FFF2-40B4-BE49-F238E27FC236}">
                  <a16:creationId xmlns:a16="http://schemas.microsoft.com/office/drawing/2014/main" id="{2962EED2-97C7-4561-9D50-0DA750A028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717" name="Group 181">
              <a:extLst>
                <a:ext uri="{FF2B5EF4-FFF2-40B4-BE49-F238E27FC236}">
                  <a16:creationId xmlns:a16="http://schemas.microsoft.com/office/drawing/2014/main" id="{E6A724CB-3435-471D-8101-21B5C4D0D3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8742" name="AutoShape 182">
                <a:extLst>
                  <a:ext uri="{FF2B5EF4-FFF2-40B4-BE49-F238E27FC236}">
                    <a16:creationId xmlns:a16="http://schemas.microsoft.com/office/drawing/2014/main" id="{73A5930E-F939-44DB-A472-30A2080063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43" name="AutoShape 183">
                <a:extLst>
                  <a:ext uri="{FF2B5EF4-FFF2-40B4-BE49-F238E27FC236}">
                    <a16:creationId xmlns:a16="http://schemas.microsoft.com/office/drawing/2014/main" id="{5A6AF718-C9FD-4CF0-BE8F-85766983A7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718" name="Rectangle 184">
              <a:extLst>
                <a:ext uri="{FF2B5EF4-FFF2-40B4-BE49-F238E27FC236}">
                  <a16:creationId xmlns:a16="http://schemas.microsoft.com/office/drawing/2014/main" id="{5B9CCC09-3FEB-487B-8E82-C3646D8B07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719" name="Group 185">
              <a:extLst>
                <a:ext uri="{FF2B5EF4-FFF2-40B4-BE49-F238E27FC236}">
                  <a16:creationId xmlns:a16="http://schemas.microsoft.com/office/drawing/2014/main" id="{E2158020-D4BE-4133-AEAD-9824E0BC34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8740" name="AutoShape 186">
                <a:extLst>
                  <a:ext uri="{FF2B5EF4-FFF2-40B4-BE49-F238E27FC236}">
                    <a16:creationId xmlns:a16="http://schemas.microsoft.com/office/drawing/2014/main" id="{5DF43F2F-30CE-4903-9337-2C3F0B4DD6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41" name="AutoShape 187">
                <a:extLst>
                  <a:ext uri="{FF2B5EF4-FFF2-40B4-BE49-F238E27FC236}">
                    <a16:creationId xmlns:a16="http://schemas.microsoft.com/office/drawing/2014/main" id="{46A8A5C5-73DF-46E7-B1EA-A13A8A1983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720" name="Rectangle 188">
              <a:extLst>
                <a:ext uri="{FF2B5EF4-FFF2-40B4-BE49-F238E27FC236}">
                  <a16:creationId xmlns:a16="http://schemas.microsoft.com/office/drawing/2014/main" id="{F51D8D3E-3CA5-4288-815C-33846DED7E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21" name="Rectangle 189">
              <a:extLst>
                <a:ext uri="{FF2B5EF4-FFF2-40B4-BE49-F238E27FC236}">
                  <a16:creationId xmlns:a16="http://schemas.microsoft.com/office/drawing/2014/main" id="{2F6C5057-078B-4FC9-94E1-ED2A63D08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722" name="Group 190">
              <a:extLst>
                <a:ext uri="{FF2B5EF4-FFF2-40B4-BE49-F238E27FC236}">
                  <a16:creationId xmlns:a16="http://schemas.microsoft.com/office/drawing/2014/main" id="{508A000F-43ED-4BC2-92BE-B329459D7B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8738" name="AutoShape 191">
                <a:extLst>
                  <a:ext uri="{FF2B5EF4-FFF2-40B4-BE49-F238E27FC236}">
                    <a16:creationId xmlns:a16="http://schemas.microsoft.com/office/drawing/2014/main" id="{62C2B0A5-A5DA-44A2-95BD-C9497BA125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39" name="AutoShape 192">
                <a:extLst>
                  <a:ext uri="{FF2B5EF4-FFF2-40B4-BE49-F238E27FC236}">
                    <a16:creationId xmlns:a16="http://schemas.microsoft.com/office/drawing/2014/main" id="{57E941A4-75B3-4C7B-8FEE-5B00706BDF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723" name="Freeform 193">
              <a:extLst>
                <a:ext uri="{FF2B5EF4-FFF2-40B4-BE49-F238E27FC236}">
                  <a16:creationId xmlns:a16="http://schemas.microsoft.com/office/drawing/2014/main" id="{7BFD024D-2247-461B-84E3-F87A52079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724" name="Group 194">
              <a:extLst>
                <a:ext uri="{FF2B5EF4-FFF2-40B4-BE49-F238E27FC236}">
                  <a16:creationId xmlns:a16="http://schemas.microsoft.com/office/drawing/2014/main" id="{34A17ABC-DBAC-4709-BF16-5DA58676F4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8736" name="AutoShape 195">
                <a:extLst>
                  <a:ext uri="{FF2B5EF4-FFF2-40B4-BE49-F238E27FC236}">
                    <a16:creationId xmlns:a16="http://schemas.microsoft.com/office/drawing/2014/main" id="{FBD2EBA3-60B7-4D1F-88F7-DA67A6E1EE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37" name="AutoShape 196">
                <a:extLst>
                  <a:ext uri="{FF2B5EF4-FFF2-40B4-BE49-F238E27FC236}">
                    <a16:creationId xmlns:a16="http://schemas.microsoft.com/office/drawing/2014/main" id="{CE528768-116F-43BC-90BD-518CA6401A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725" name="Rectangle 197">
              <a:extLst>
                <a:ext uri="{FF2B5EF4-FFF2-40B4-BE49-F238E27FC236}">
                  <a16:creationId xmlns:a16="http://schemas.microsoft.com/office/drawing/2014/main" id="{85B30845-9510-4DFD-86FD-FA1F9EAED3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26" name="Freeform 198">
              <a:extLst>
                <a:ext uri="{FF2B5EF4-FFF2-40B4-BE49-F238E27FC236}">
                  <a16:creationId xmlns:a16="http://schemas.microsoft.com/office/drawing/2014/main" id="{F96BE798-DB82-45D4-B5CE-696F569A6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27" name="Freeform 199">
              <a:extLst>
                <a:ext uri="{FF2B5EF4-FFF2-40B4-BE49-F238E27FC236}">
                  <a16:creationId xmlns:a16="http://schemas.microsoft.com/office/drawing/2014/main" id="{175401BC-EB09-41DF-80F6-4CCC7A1F2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28" name="Oval 200">
              <a:extLst>
                <a:ext uri="{FF2B5EF4-FFF2-40B4-BE49-F238E27FC236}">
                  <a16:creationId xmlns:a16="http://schemas.microsoft.com/office/drawing/2014/main" id="{235FF947-8E69-421D-84B3-AFD5759AC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29" name="Freeform 201">
              <a:extLst>
                <a:ext uri="{FF2B5EF4-FFF2-40B4-BE49-F238E27FC236}">
                  <a16:creationId xmlns:a16="http://schemas.microsoft.com/office/drawing/2014/main" id="{331A4C29-4B3F-48EB-B195-FEC4D8EE5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30" name="AutoShape 202">
              <a:extLst>
                <a:ext uri="{FF2B5EF4-FFF2-40B4-BE49-F238E27FC236}">
                  <a16:creationId xmlns:a16="http://schemas.microsoft.com/office/drawing/2014/main" id="{3E4F26A5-9C4A-40B1-910F-F5331C05E2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31" name="AutoShape 203">
              <a:extLst>
                <a:ext uri="{FF2B5EF4-FFF2-40B4-BE49-F238E27FC236}">
                  <a16:creationId xmlns:a16="http://schemas.microsoft.com/office/drawing/2014/main" id="{78AAF795-6C85-4D66-ABBA-4E8BB3F90C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32" name="Oval 204">
              <a:extLst>
                <a:ext uri="{FF2B5EF4-FFF2-40B4-BE49-F238E27FC236}">
                  <a16:creationId xmlns:a16="http://schemas.microsoft.com/office/drawing/2014/main" id="{D856F14A-1DC8-42F3-81DD-7398EC62B8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33" name="Oval 205">
              <a:extLst>
                <a:ext uri="{FF2B5EF4-FFF2-40B4-BE49-F238E27FC236}">
                  <a16:creationId xmlns:a16="http://schemas.microsoft.com/office/drawing/2014/main" id="{D611C83D-9283-4722-B801-53CFC241EF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8734" name="Oval 206">
              <a:extLst>
                <a:ext uri="{FF2B5EF4-FFF2-40B4-BE49-F238E27FC236}">
                  <a16:creationId xmlns:a16="http://schemas.microsoft.com/office/drawing/2014/main" id="{1B0E53CE-A6BF-430E-9668-DA224647B6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35" name="Rectangle 207">
              <a:extLst>
                <a:ext uri="{FF2B5EF4-FFF2-40B4-BE49-F238E27FC236}">
                  <a16:creationId xmlns:a16="http://schemas.microsoft.com/office/drawing/2014/main" id="{3E80BE79-93FF-4507-B247-1F93EB0B17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08574" name="Group 208">
            <a:extLst>
              <a:ext uri="{FF2B5EF4-FFF2-40B4-BE49-F238E27FC236}">
                <a16:creationId xmlns:a16="http://schemas.microsoft.com/office/drawing/2014/main" id="{7513E825-6BD9-48BE-A0D1-02DFA395A83A}"/>
              </a:ext>
            </a:extLst>
          </p:cNvPr>
          <p:cNvGrpSpPr>
            <a:grpSpLocks/>
          </p:cNvGrpSpPr>
          <p:nvPr/>
        </p:nvGrpSpPr>
        <p:grpSpPr bwMode="auto">
          <a:xfrm>
            <a:off x="6692900" y="1511300"/>
            <a:ext cx="377825" cy="576263"/>
            <a:chOff x="4140" y="429"/>
            <a:chExt cx="1425" cy="2396"/>
          </a:xfrm>
        </p:grpSpPr>
        <p:sp>
          <p:nvSpPr>
            <p:cNvPr id="108680" name="Freeform 209">
              <a:extLst>
                <a:ext uri="{FF2B5EF4-FFF2-40B4-BE49-F238E27FC236}">
                  <a16:creationId xmlns:a16="http://schemas.microsoft.com/office/drawing/2014/main" id="{7F010FA7-4E8F-4454-830B-049949B4D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81" name="Rectangle 210">
              <a:extLst>
                <a:ext uri="{FF2B5EF4-FFF2-40B4-BE49-F238E27FC236}">
                  <a16:creationId xmlns:a16="http://schemas.microsoft.com/office/drawing/2014/main" id="{64534CD3-8A6A-409A-B58A-9FBA8160C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82" name="Freeform 211">
              <a:extLst>
                <a:ext uri="{FF2B5EF4-FFF2-40B4-BE49-F238E27FC236}">
                  <a16:creationId xmlns:a16="http://schemas.microsoft.com/office/drawing/2014/main" id="{64F77513-A54C-4CE3-B39A-C90B09868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83" name="Freeform 212">
              <a:extLst>
                <a:ext uri="{FF2B5EF4-FFF2-40B4-BE49-F238E27FC236}">
                  <a16:creationId xmlns:a16="http://schemas.microsoft.com/office/drawing/2014/main" id="{FAB48655-74DC-4FAC-BAE3-AC3F0BDEA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84" name="Rectangle 213">
              <a:extLst>
                <a:ext uri="{FF2B5EF4-FFF2-40B4-BE49-F238E27FC236}">
                  <a16:creationId xmlns:a16="http://schemas.microsoft.com/office/drawing/2014/main" id="{56227939-86D9-4F23-8CFC-A66E240988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85" name="Group 214">
              <a:extLst>
                <a:ext uri="{FF2B5EF4-FFF2-40B4-BE49-F238E27FC236}">
                  <a16:creationId xmlns:a16="http://schemas.microsoft.com/office/drawing/2014/main" id="{ECA1BD02-4686-40D6-8483-8071C354AE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8710" name="AutoShape 215">
                <a:extLst>
                  <a:ext uri="{FF2B5EF4-FFF2-40B4-BE49-F238E27FC236}">
                    <a16:creationId xmlns:a16="http://schemas.microsoft.com/office/drawing/2014/main" id="{7EA9EE90-503D-4FDC-8B91-08492EAA20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11" name="AutoShape 216">
                <a:extLst>
                  <a:ext uri="{FF2B5EF4-FFF2-40B4-BE49-F238E27FC236}">
                    <a16:creationId xmlns:a16="http://schemas.microsoft.com/office/drawing/2014/main" id="{9D9E7E1A-14F6-4017-8D8F-9E5F6486C4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86" name="Rectangle 217">
              <a:extLst>
                <a:ext uri="{FF2B5EF4-FFF2-40B4-BE49-F238E27FC236}">
                  <a16:creationId xmlns:a16="http://schemas.microsoft.com/office/drawing/2014/main" id="{B486B6F4-FF47-47CB-8084-C2886462C7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87" name="Group 218">
              <a:extLst>
                <a:ext uri="{FF2B5EF4-FFF2-40B4-BE49-F238E27FC236}">
                  <a16:creationId xmlns:a16="http://schemas.microsoft.com/office/drawing/2014/main" id="{D796BA9E-55CE-42BF-BEA3-70BE277C71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8708" name="AutoShape 219">
                <a:extLst>
                  <a:ext uri="{FF2B5EF4-FFF2-40B4-BE49-F238E27FC236}">
                    <a16:creationId xmlns:a16="http://schemas.microsoft.com/office/drawing/2014/main" id="{5921BE39-8325-4346-BF38-518BBBA143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09" name="AutoShape 220">
                <a:extLst>
                  <a:ext uri="{FF2B5EF4-FFF2-40B4-BE49-F238E27FC236}">
                    <a16:creationId xmlns:a16="http://schemas.microsoft.com/office/drawing/2014/main" id="{001E9CD6-5F83-4E69-B73A-563BACA3C4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88" name="Rectangle 221">
              <a:extLst>
                <a:ext uri="{FF2B5EF4-FFF2-40B4-BE49-F238E27FC236}">
                  <a16:creationId xmlns:a16="http://schemas.microsoft.com/office/drawing/2014/main" id="{EE8030F8-A443-4C80-944B-C52DD1A35F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89" name="Rectangle 222">
              <a:extLst>
                <a:ext uri="{FF2B5EF4-FFF2-40B4-BE49-F238E27FC236}">
                  <a16:creationId xmlns:a16="http://schemas.microsoft.com/office/drawing/2014/main" id="{5884B545-9378-4DD4-A011-184CF82083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90" name="Group 223">
              <a:extLst>
                <a:ext uri="{FF2B5EF4-FFF2-40B4-BE49-F238E27FC236}">
                  <a16:creationId xmlns:a16="http://schemas.microsoft.com/office/drawing/2014/main" id="{F58DDE5C-4663-468D-921E-5D3A72553B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8706" name="AutoShape 224">
                <a:extLst>
                  <a:ext uri="{FF2B5EF4-FFF2-40B4-BE49-F238E27FC236}">
                    <a16:creationId xmlns:a16="http://schemas.microsoft.com/office/drawing/2014/main" id="{233F3D93-8839-4ADF-8B4E-1A76607CE4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07" name="AutoShape 225">
                <a:extLst>
                  <a:ext uri="{FF2B5EF4-FFF2-40B4-BE49-F238E27FC236}">
                    <a16:creationId xmlns:a16="http://schemas.microsoft.com/office/drawing/2014/main" id="{B60BDBE3-C864-4CE6-9520-AADCFA3436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91" name="Freeform 226">
              <a:extLst>
                <a:ext uri="{FF2B5EF4-FFF2-40B4-BE49-F238E27FC236}">
                  <a16:creationId xmlns:a16="http://schemas.microsoft.com/office/drawing/2014/main" id="{A5915D05-7ADA-4403-A1C9-5ABA01CB5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692" name="Group 227">
              <a:extLst>
                <a:ext uri="{FF2B5EF4-FFF2-40B4-BE49-F238E27FC236}">
                  <a16:creationId xmlns:a16="http://schemas.microsoft.com/office/drawing/2014/main" id="{51FE08BA-9B43-4CCA-8636-AD42B7777E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8704" name="AutoShape 228">
                <a:extLst>
                  <a:ext uri="{FF2B5EF4-FFF2-40B4-BE49-F238E27FC236}">
                    <a16:creationId xmlns:a16="http://schemas.microsoft.com/office/drawing/2014/main" id="{882F3FE2-045D-464E-BAE5-01A4AF48DC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05" name="AutoShape 229">
                <a:extLst>
                  <a:ext uri="{FF2B5EF4-FFF2-40B4-BE49-F238E27FC236}">
                    <a16:creationId xmlns:a16="http://schemas.microsoft.com/office/drawing/2014/main" id="{3644EE0F-2446-4DB2-AD8F-C2674C669A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93" name="Rectangle 230">
              <a:extLst>
                <a:ext uri="{FF2B5EF4-FFF2-40B4-BE49-F238E27FC236}">
                  <a16:creationId xmlns:a16="http://schemas.microsoft.com/office/drawing/2014/main" id="{636A451B-8DEB-4730-92E4-395506AAC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94" name="Freeform 231">
              <a:extLst>
                <a:ext uri="{FF2B5EF4-FFF2-40B4-BE49-F238E27FC236}">
                  <a16:creationId xmlns:a16="http://schemas.microsoft.com/office/drawing/2014/main" id="{09FCF3BB-AB4D-4E4E-B04B-92D65F8EC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95" name="Freeform 232">
              <a:extLst>
                <a:ext uri="{FF2B5EF4-FFF2-40B4-BE49-F238E27FC236}">
                  <a16:creationId xmlns:a16="http://schemas.microsoft.com/office/drawing/2014/main" id="{06C5BF91-63C9-4319-8EC5-B6F1D05E4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96" name="Oval 233">
              <a:extLst>
                <a:ext uri="{FF2B5EF4-FFF2-40B4-BE49-F238E27FC236}">
                  <a16:creationId xmlns:a16="http://schemas.microsoft.com/office/drawing/2014/main" id="{65384678-0F28-406C-8295-DD3CFE29AC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97" name="Freeform 234">
              <a:extLst>
                <a:ext uri="{FF2B5EF4-FFF2-40B4-BE49-F238E27FC236}">
                  <a16:creationId xmlns:a16="http://schemas.microsoft.com/office/drawing/2014/main" id="{E360B237-6EE3-42E2-88ED-764460D6A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98" name="AutoShape 235">
              <a:extLst>
                <a:ext uri="{FF2B5EF4-FFF2-40B4-BE49-F238E27FC236}">
                  <a16:creationId xmlns:a16="http://schemas.microsoft.com/office/drawing/2014/main" id="{85667AAA-3A17-491E-AB61-642B5F0D2F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99" name="AutoShape 236">
              <a:extLst>
                <a:ext uri="{FF2B5EF4-FFF2-40B4-BE49-F238E27FC236}">
                  <a16:creationId xmlns:a16="http://schemas.microsoft.com/office/drawing/2014/main" id="{4E81F91D-A30E-45FD-BD75-38A50C35AC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00" name="Oval 237">
              <a:extLst>
                <a:ext uri="{FF2B5EF4-FFF2-40B4-BE49-F238E27FC236}">
                  <a16:creationId xmlns:a16="http://schemas.microsoft.com/office/drawing/2014/main" id="{C8FCC0DF-7FE0-4CA4-90AC-064F104B51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01" name="Oval 238">
              <a:extLst>
                <a:ext uri="{FF2B5EF4-FFF2-40B4-BE49-F238E27FC236}">
                  <a16:creationId xmlns:a16="http://schemas.microsoft.com/office/drawing/2014/main" id="{20E1F4E2-D824-4BD9-B75D-D51009684A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8702" name="Oval 239">
              <a:extLst>
                <a:ext uri="{FF2B5EF4-FFF2-40B4-BE49-F238E27FC236}">
                  <a16:creationId xmlns:a16="http://schemas.microsoft.com/office/drawing/2014/main" id="{640A5846-1D1F-4590-8CD5-595A458146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03" name="Rectangle 240">
              <a:extLst>
                <a:ext uri="{FF2B5EF4-FFF2-40B4-BE49-F238E27FC236}">
                  <a16:creationId xmlns:a16="http://schemas.microsoft.com/office/drawing/2014/main" id="{845F5835-C79E-426A-B1EB-A7DFACD997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08575" name="Group 241">
            <a:extLst>
              <a:ext uri="{FF2B5EF4-FFF2-40B4-BE49-F238E27FC236}">
                <a16:creationId xmlns:a16="http://schemas.microsoft.com/office/drawing/2014/main" id="{4E8C74F8-3FEC-4DC2-92B2-6F4668A9F716}"/>
              </a:ext>
            </a:extLst>
          </p:cNvPr>
          <p:cNvGrpSpPr>
            <a:grpSpLocks/>
          </p:cNvGrpSpPr>
          <p:nvPr/>
        </p:nvGrpSpPr>
        <p:grpSpPr bwMode="auto">
          <a:xfrm>
            <a:off x="7302500" y="1663700"/>
            <a:ext cx="377825" cy="576263"/>
            <a:chOff x="4140" y="429"/>
            <a:chExt cx="1425" cy="2396"/>
          </a:xfrm>
        </p:grpSpPr>
        <p:sp>
          <p:nvSpPr>
            <p:cNvPr id="108648" name="Freeform 242">
              <a:extLst>
                <a:ext uri="{FF2B5EF4-FFF2-40B4-BE49-F238E27FC236}">
                  <a16:creationId xmlns:a16="http://schemas.microsoft.com/office/drawing/2014/main" id="{C63FDD21-5DD2-4909-9F97-3F654330B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49" name="Rectangle 243">
              <a:extLst>
                <a:ext uri="{FF2B5EF4-FFF2-40B4-BE49-F238E27FC236}">
                  <a16:creationId xmlns:a16="http://schemas.microsoft.com/office/drawing/2014/main" id="{C0C6F05D-94E7-4E3C-BE2E-8B0E6A44DF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50" name="Freeform 244">
              <a:extLst>
                <a:ext uri="{FF2B5EF4-FFF2-40B4-BE49-F238E27FC236}">
                  <a16:creationId xmlns:a16="http://schemas.microsoft.com/office/drawing/2014/main" id="{0E7141B6-FFD7-4864-A750-F1E166DDD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51" name="Freeform 245">
              <a:extLst>
                <a:ext uri="{FF2B5EF4-FFF2-40B4-BE49-F238E27FC236}">
                  <a16:creationId xmlns:a16="http://schemas.microsoft.com/office/drawing/2014/main" id="{5D13618A-5EB4-4899-A7C6-53CFC788E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52" name="Rectangle 246">
              <a:extLst>
                <a:ext uri="{FF2B5EF4-FFF2-40B4-BE49-F238E27FC236}">
                  <a16:creationId xmlns:a16="http://schemas.microsoft.com/office/drawing/2014/main" id="{2BDFE848-96F9-4C0C-A681-F57034AE30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53" name="Group 247">
              <a:extLst>
                <a:ext uri="{FF2B5EF4-FFF2-40B4-BE49-F238E27FC236}">
                  <a16:creationId xmlns:a16="http://schemas.microsoft.com/office/drawing/2014/main" id="{0BAC7498-75B6-4AA0-8ACF-D28FAC43D4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8678" name="AutoShape 248">
                <a:extLst>
                  <a:ext uri="{FF2B5EF4-FFF2-40B4-BE49-F238E27FC236}">
                    <a16:creationId xmlns:a16="http://schemas.microsoft.com/office/drawing/2014/main" id="{C35C0C9C-C985-4377-B0B4-03136BF880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79" name="AutoShape 249">
                <a:extLst>
                  <a:ext uri="{FF2B5EF4-FFF2-40B4-BE49-F238E27FC236}">
                    <a16:creationId xmlns:a16="http://schemas.microsoft.com/office/drawing/2014/main" id="{8560C5F5-1428-44AC-8764-29772AFD4A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54" name="Rectangle 250">
              <a:extLst>
                <a:ext uri="{FF2B5EF4-FFF2-40B4-BE49-F238E27FC236}">
                  <a16:creationId xmlns:a16="http://schemas.microsoft.com/office/drawing/2014/main" id="{452E0A0C-B52C-4BCE-95E3-D3D4594B9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55" name="Group 251">
              <a:extLst>
                <a:ext uri="{FF2B5EF4-FFF2-40B4-BE49-F238E27FC236}">
                  <a16:creationId xmlns:a16="http://schemas.microsoft.com/office/drawing/2014/main" id="{DEFFB1A1-FFF1-4DCD-AE89-21F11670D2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8676" name="AutoShape 252">
                <a:extLst>
                  <a:ext uri="{FF2B5EF4-FFF2-40B4-BE49-F238E27FC236}">
                    <a16:creationId xmlns:a16="http://schemas.microsoft.com/office/drawing/2014/main" id="{9E36BC50-F988-4B89-9740-67E6DEA9DB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77" name="AutoShape 253">
                <a:extLst>
                  <a:ext uri="{FF2B5EF4-FFF2-40B4-BE49-F238E27FC236}">
                    <a16:creationId xmlns:a16="http://schemas.microsoft.com/office/drawing/2014/main" id="{B23D7CAF-53AA-4888-A808-0E2AD58AF2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56" name="Rectangle 254">
              <a:extLst>
                <a:ext uri="{FF2B5EF4-FFF2-40B4-BE49-F238E27FC236}">
                  <a16:creationId xmlns:a16="http://schemas.microsoft.com/office/drawing/2014/main" id="{0C6ACC81-8BF1-44C1-8F78-B5AFD811B3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57" name="Rectangle 255">
              <a:extLst>
                <a:ext uri="{FF2B5EF4-FFF2-40B4-BE49-F238E27FC236}">
                  <a16:creationId xmlns:a16="http://schemas.microsoft.com/office/drawing/2014/main" id="{0A7B2B1C-8159-4FA9-BA07-7181B1D48C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58" name="Group 256">
              <a:extLst>
                <a:ext uri="{FF2B5EF4-FFF2-40B4-BE49-F238E27FC236}">
                  <a16:creationId xmlns:a16="http://schemas.microsoft.com/office/drawing/2014/main" id="{CD78025E-7D1C-4968-A032-606F251C3B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8674" name="AutoShape 257">
                <a:extLst>
                  <a:ext uri="{FF2B5EF4-FFF2-40B4-BE49-F238E27FC236}">
                    <a16:creationId xmlns:a16="http://schemas.microsoft.com/office/drawing/2014/main" id="{E37ECE9D-4F8E-4001-AC7F-9A1E04D00B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75" name="AutoShape 258">
                <a:extLst>
                  <a:ext uri="{FF2B5EF4-FFF2-40B4-BE49-F238E27FC236}">
                    <a16:creationId xmlns:a16="http://schemas.microsoft.com/office/drawing/2014/main" id="{21642017-7812-46BD-8EAB-6074A14238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59" name="Freeform 259">
              <a:extLst>
                <a:ext uri="{FF2B5EF4-FFF2-40B4-BE49-F238E27FC236}">
                  <a16:creationId xmlns:a16="http://schemas.microsoft.com/office/drawing/2014/main" id="{FF7A130F-9DC0-42CB-89B9-C208F6E05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660" name="Group 260">
              <a:extLst>
                <a:ext uri="{FF2B5EF4-FFF2-40B4-BE49-F238E27FC236}">
                  <a16:creationId xmlns:a16="http://schemas.microsoft.com/office/drawing/2014/main" id="{0360D033-5028-481D-94E7-E26AC96C2F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8672" name="AutoShape 261">
                <a:extLst>
                  <a:ext uri="{FF2B5EF4-FFF2-40B4-BE49-F238E27FC236}">
                    <a16:creationId xmlns:a16="http://schemas.microsoft.com/office/drawing/2014/main" id="{83BDE489-7A79-4D17-8295-20D9928DA7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73" name="AutoShape 262">
                <a:extLst>
                  <a:ext uri="{FF2B5EF4-FFF2-40B4-BE49-F238E27FC236}">
                    <a16:creationId xmlns:a16="http://schemas.microsoft.com/office/drawing/2014/main" id="{45CB2B0B-45C7-4B6C-AC9A-A621F89F89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61" name="Rectangle 263">
              <a:extLst>
                <a:ext uri="{FF2B5EF4-FFF2-40B4-BE49-F238E27FC236}">
                  <a16:creationId xmlns:a16="http://schemas.microsoft.com/office/drawing/2014/main" id="{6C8373FC-80EA-435C-9186-72166573AF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62" name="Freeform 264">
              <a:extLst>
                <a:ext uri="{FF2B5EF4-FFF2-40B4-BE49-F238E27FC236}">
                  <a16:creationId xmlns:a16="http://schemas.microsoft.com/office/drawing/2014/main" id="{35CB9528-2D98-4C12-BA59-55ADAC3B5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63" name="Freeform 265">
              <a:extLst>
                <a:ext uri="{FF2B5EF4-FFF2-40B4-BE49-F238E27FC236}">
                  <a16:creationId xmlns:a16="http://schemas.microsoft.com/office/drawing/2014/main" id="{BE45626F-035F-4C78-860A-AA1334380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64" name="Oval 266">
              <a:extLst>
                <a:ext uri="{FF2B5EF4-FFF2-40B4-BE49-F238E27FC236}">
                  <a16:creationId xmlns:a16="http://schemas.microsoft.com/office/drawing/2014/main" id="{89F0F5A6-4023-4C7F-9752-BB16D58693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65" name="Freeform 267">
              <a:extLst>
                <a:ext uri="{FF2B5EF4-FFF2-40B4-BE49-F238E27FC236}">
                  <a16:creationId xmlns:a16="http://schemas.microsoft.com/office/drawing/2014/main" id="{BA1AFCD4-C99A-4344-911C-1BD1ADDF4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66" name="AutoShape 268">
              <a:extLst>
                <a:ext uri="{FF2B5EF4-FFF2-40B4-BE49-F238E27FC236}">
                  <a16:creationId xmlns:a16="http://schemas.microsoft.com/office/drawing/2014/main" id="{36C58C8B-AE3B-4E59-9243-142CA842C0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67" name="AutoShape 269">
              <a:extLst>
                <a:ext uri="{FF2B5EF4-FFF2-40B4-BE49-F238E27FC236}">
                  <a16:creationId xmlns:a16="http://schemas.microsoft.com/office/drawing/2014/main" id="{D562F9AB-8EA7-464A-AD7C-805BB65059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68" name="Oval 270">
              <a:extLst>
                <a:ext uri="{FF2B5EF4-FFF2-40B4-BE49-F238E27FC236}">
                  <a16:creationId xmlns:a16="http://schemas.microsoft.com/office/drawing/2014/main" id="{9CA941F0-A3E7-4072-80DE-9CFDCBD51A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69" name="Oval 271">
              <a:extLst>
                <a:ext uri="{FF2B5EF4-FFF2-40B4-BE49-F238E27FC236}">
                  <a16:creationId xmlns:a16="http://schemas.microsoft.com/office/drawing/2014/main" id="{4E4E4BDF-9B3F-4FDC-932D-F0453FD4D2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8670" name="Oval 272">
              <a:extLst>
                <a:ext uri="{FF2B5EF4-FFF2-40B4-BE49-F238E27FC236}">
                  <a16:creationId xmlns:a16="http://schemas.microsoft.com/office/drawing/2014/main" id="{A5D08857-5024-446D-8E15-AA0B983709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71" name="Rectangle 273">
              <a:extLst>
                <a:ext uri="{FF2B5EF4-FFF2-40B4-BE49-F238E27FC236}">
                  <a16:creationId xmlns:a16="http://schemas.microsoft.com/office/drawing/2014/main" id="{259761AE-F742-4F3C-A331-77BD6EFE9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08576" name="Group 274">
            <a:extLst>
              <a:ext uri="{FF2B5EF4-FFF2-40B4-BE49-F238E27FC236}">
                <a16:creationId xmlns:a16="http://schemas.microsoft.com/office/drawing/2014/main" id="{DF33C38E-64CC-43A4-AC44-70AA949C1EE0}"/>
              </a:ext>
            </a:extLst>
          </p:cNvPr>
          <p:cNvGrpSpPr>
            <a:grpSpLocks/>
          </p:cNvGrpSpPr>
          <p:nvPr/>
        </p:nvGrpSpPr>
        <p:grpSpPr bwMode="auto">
          <a:xfrm>
            <a:off x="7631113" y="2609850"/>
            <a:ext cx="377825" cy="576263"/>
            <a:chOff x="4140" y="429"/>
            <a:chExt cx="1425" cy="2396"/>
          </a:xfrm>
        </p:grpSpPr>
        <p:sp>
          <p:nvSpPr>
            <p:cNvPr id="108616" name="Freeform 275">
              <a:extLst>
                <a:ext uri="{FF2B5EF4-FFF2-40B4-BE49-F238E27FC236}">
                  <a16:creationId xmlns:a16="http://schemas.microsoft.com/office/drawing/2014/main" id="{256D3E63-FE3F-4E0E-9422-AEAF59E95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17" name="Rectangle 276">
              <a:extLst>
                <a:ext uri="{FF2B5EF4-FFF2-40B4-BE49-F238E27FC236}">
                  <a16:creationId xmlns:a16="http://schemas.microsoft.com/office/drawing/2014/main" id="{9B8DF162-0507-475B-AC06-9ACAAEF2C4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18" name="Freeform 277">
              <a:extLst>
                <a:ext uri="{FF2B5EF4-FFF2-40B4-BE49-F238E27FC236}">
                  <a16:creationId xmlns:a16="http://schemas.microsoft.com/office/drawing/2014/main" id="{304A5D4D-7080-46B7-A561-876E5D9C0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19" name="Freeform 278">
              <a:extLst>
                <a:ext uri="{FF2B5EF4-FFF2-40B4-BE49-F238E27FC236}">
                  <a16:creationId xmlns:a16="http://schemas.microsoft.com/office/drawing/2014/main" id="{698EB079-6D63-41D4-A327-B8DA81DB2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20" name="Rectangle 279">
              <a:extLst>
                <a:ext uri="{FF2B5EF4-FFF2-40B4-BE49-F238E27FC236}">
                  <a16:creationId xmlns:a16="http://schemas.microsoft.com/office/drawing/2014/main" id="{89929EC2-3952-4BD7-A85A-93B6D3E159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21" name="Group 280">
              <a:extLst>
                <a:ext uri="{FF2B5EF4-FFF2-40B4-BE49-F238E27FC236}">
                  <a16:creationId xmlns:a16="http://schemas.microsoft.com/office/drawing/2014/main" id="{CCAD8AC6-9830-4312-BF40-EFFABCB578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8646" name="AutoShape 281">
                <a:extLst>
                  <a:ext uri="{FF2B5EF4-FFF2-40B4-BE49-F238E27FC236}">
                    <a16:creationId xmlns:a16="http://schemas.microsoft.com/office/drawing/2014/main" id="{AFAED706-C0C9-49BD-9FED-AD6432101C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47" name="AutoShape 282">
                <a:extLst>
                  <a:ext uri="{FF2B5EF4-FFF2-40B4-BE49-F238E27FC236}">
                    <a16:creationId xmlns:a16="http://schemas.microsoft.com/office/drawing/2014/main" id="{9E09ACFA-24AF-4702-A1FC-090BF429E4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22" name="Rectangle 283">
              <a:extLst>
                <a:ext uri="{FF2B5EF4-FFF2-40B4-BE49-F238E27FC236}">
                  <a16:creationId xmlns:a16="http://schemas.microsoft.com/office/drawing/2014/main" id="{A64FA3D7-2EE1-4A16-A5A2-E30C0CFAEA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23" name="Group 284">
              <a:extLst>
                <a:ext uri="{FF2B5EF4-FFF2-40B4-BE49-F238E27FC236}">
                  <a16:creationId xmlns:a16="http://schemas.microsoft.com/office/drawing/2014/main" id="{F6BF7E71-1709-494A-86A7-F543E861C0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8644" name="AutoShape 285">
                <a:extLst>
                  <a:ext uri="{FF2B5EF4-FFF2-40B4-BE49-F238E27FC236}">
                    <a16:creationId xmlns:a16="http://schemas.microsoft.com/office/drawing/2014/main" id="{9993841D-1CB5-435C-806C-810CA8E590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45" name="AutoShape 286">
                <a:extLst>
                  <a:ext uri="{FF2B5EF4-FFF2-40B4-BE49-F238E27FC236}">
                    <a16:creationId xmlns:a16="http://schemas.microsoft.com/office/drawing/2014/main" id="{767E9ABD-3963-48AD-AE5A-E38744F8B8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24" name="Rectangle 287">
              <a:extLst>
                <a:ext uri="{FF2B5EF4-FFF2-40B4-BE49-F238E27FC236}">
                  <a16:creationId xmlns:a16="http://schemas.microsoft.com/office/drawing/2014/main" id="{4345A3AC-7349-43A2-935F-F753F85E30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25" name="Rectangle 288">
              <a:extLst>
                <a:ext uri="{FF2B5EF4-FFF2-40B4-BE49-F238E27FC236}">
                  <a16:creationId xmlns:a16="http://schemas.microsoft.com/office/drawing/2014/main" id="{D94EF9B9-4440-4809-A867-C9638616A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26" name="Group 289">
              <a:extLst>
                <a:ext uri="{FF2B5EF4-FFF2-40B4-BE49-F238E27FC236}">
                  <a16:creationId xmlns:a16="http://schemas.microsoft.com/office/drawing/2014/main" id="{6F48D85A-679A-43C2-B018-6D775189F6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8642" name="AutoShape 290">
                <a:extLst>
                  <a:ext uri="{FF2B5EF4-FFF2-40B4-BE49-F238E27FC236}">
                    <a16:creationId xmlns:a16="http://schemas.microsoft.com/office/drawing/2014/main" id="{B9C7D5F0-7E01-4936-84A8-53F97D844E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43" name="AutoShape 291">
                <a:extLst>
                  <a:ext uri="{FF2B5EF4-FFF2-40B4-BE49-F238E27FC236}">
                    <a16:creationId xmlns:a16="http://schemas.microsoft.com/office/drawing/2014/main" id="{376DBE31-1D0E-4DDF-B334-55ECC265C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27" name="Freeform 292">
              <a:extLst>
                <a:ext uri="{FF2B5EF4-FFF2-40B4-BE49-F238E27FC236}">
                  <a16:creationId xmlns:a16="http://schemas.microsoft.com/office/drawing/2014/main" id="{A2A3AFF7-F9FC-4E09-BA90-C460D6B65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628" name="Group 293">
              <a:extLst>
                <a:ext uri="{FF2B5EF4-FFF2-40B4-BE49-F238E27FC236}">
                  <a16:creationId xmlns:a16="http://schemas.microsoft.com/office/drawing/2014/main" id="{D8D6249C-1481-4C09-878B-A8A31C1832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8640" name="AutoShape 294">
                <a:extLst>
                  <a:ext uri="{FF2B5EF4-FFF2-40B4-BE49-F238E27FC236}">
                    <a16:creationId xmlns:a16="http://schemas.microsoft.com/office/drawing/2014/main" id="{A5B7F8C2-90CD-4C02-8622-B1DBEBA192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41" name="AutoShape 295">
                <a:extLst>
                  <a:ext uri="{FF2B5EF4-FFF2-40B4-BE49-F238E27FC236}">
                    <a16:creationId xmlns:a16="http://schemas.microsoft.com/office/drawing/2014/main" id="{1F08C663-D8DF-4CB1-9130-690B1F32D6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29" name="Rectangle 296">
              <a:extLst>
                <a:ext uri="{FF2B5EF4-FFF2-40B4-BE49-F238E27FC236}">
                  <a16:creationId xmlns:a16="http://schemas.microsoft.com/office/drawing/2014/main" id="{3C229ACC-46A7-43C6-AC2F-D098C585C8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30" name="Freeform 297">
              <a:extLst>
                <a:ext uri="{FF2B5EF4-FFF2-40B4-BE49-F238E27FC236}">
                  <a16:creationId xmlns:a16="http://schemas.microsoft.com/office/drawing/2014/main" id="{532BD490-1B96-489A-AD92-CB841A47F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1" name="Freeform 298">
              <a:extLst>
                <a:ext uri="{FF2B5EF4-FFF2-40B4-BE49-F238E27FC236}">
                  <a16:creationId xmlns:a16="http://schemas.microsoft.com/office/drawing/2014/main" id="{63770769-16A5-432E-B322-F7F201570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2" name="Oval 299">
              <a:extLst>
                <a:ext uri="{FF2B5EF4-FFF2-40B4-BE49-F238E27FC236}">
                  <a16:creationId xmlns:a16="http://schemas.microsoft.com/office/drawing/2014/main" id="{A78C1028-0B70-48FF-9B01-4436B88F17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33" name="Freeform 300">
              <a:extLst>
                <a:ext uri="{FF2B5EF4-FFF2-40B4-BE49-F238E27FC236}">
                  <a16:creationId xmlns:a16="http://schemas.microsoft.com/office/drawing/2014/main" id="{82D38D0E-68E6-49D3-A841-F3E1E1CC3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4" name="AutoShape 301">
              <a:extLst>
                <a:ext uri="{FF2B5EF4-FFF2-40B4-BE49-F238E27FC236}">
                  <a16:creationId xmlns:a16="http://schemas.microsoft.com/office/drawing/2014/main" id="{A2555DB9-DDAB-4E4E-82E7-BA5A00843F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35" name="AutoShape 302">
              <a:extLst>
                <a:ext uri="{FF2B5EF4-FFF2-40B4-BE49-F238E27FC236}">
                  <a16:creationId xmlns:a16="http://schemas.microsoft.com/office/drawing/2014/main" id="{908465FE-547D-4061-BFD3-C8E2982278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36" name="Oval 303">
              <a:extLst>
                <a:ext uri="{FF2B5EF4-FFF2-40B4-BE49-F238E27FC236}">
                  <a16:creationId xmlns:a16="http://schemas.microsoft.com/office/drawing/2014/main" id="{5E704920-88ED-4634-A2A1-9AA0FEA6C7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37" name="Oval 304">
              <a:extLst>
                <a:ext uri="{FF2B5EF4-FFF2-40B4-BE49-F238E27FC236}">
                  <a16:creationId xmlns:a16="http://schemas.microsoft.com/office/drawing/2014/main" id="{FAB3EB4A-007C-4FC3-8534-C68CAB382B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8638" name="Oval 305">
              <a:extLst>
                <a:ext uri="{FF2B5EF4-FFF2-40B4-BE49-F238E27FC236}">
                  <a16:creationId xmlns:a16="http://schemas.microsoft.com/office/drawing/2014/main" id="{1DB1F40E-1E1B-4B7C-ACA6-335204E4C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39" name="Rectangle 306">
              <a:extLst>
                <a:ext uri="{FF2B5EF4-FFF2-40B4-BE49-F238E27FC236}">
                  <a16:creationId xmlns:a16="http://schemas.microsoft.com/office/drawing/2014/main" id="{66BA2DB3-A75D-4FE1-84DB-6C4C092813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08577" name="Group 307">
            <a:extLst>
              <a:ext uri="{FF2B5EF4-FFF2-40B4-BE49-F238E27FC236}">
                <a16:creationId xmlns:a16="http://schemas.microsoft.com/office/drawing/2014/main" id="{48240057-0C23-4874-9999-DF60963C6D8D}"/>
              </a:ext>
            </a:extLst>
          </p:cNvPr>
          <p:cNvGrpSpPr>
            <a:grpSpLocks/>
          </p:cNvGrpSpPr>
          <p:nvPr/>
        </p:nvGrpSpPr>
        <p:grpSpPr bwMode="auto">
          <a:xfrm>
            <a:off x="6891338" y="5027613"/>
            <a:ext cx="377825" cy="576262"/>
            <a:chOff x="4140" y="429"/>
            <a:chExt cx="1425" cy="2396"/>
          </a:xfrm>
        </p:grpSpPr>
        <p:sp>
          <p:nvSpPr>
            <p:cNvPr id="108584" name="Freeform 308">
              <a:extLst>
                <a:ext uri="{FF2B5EF4-FFF2-40B4-BE49-F238E27FC236}">
                  <a16:creationId xmlns:a16="http://schemas.microsoft.com/office/drawing/2014/main" id="{CC286A25-4D0D-4C69-B630-D4478CC12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5" name="Rectangle 309">
              <a:extLst>
                <a:ext uri="{FF2B5EF4-FFF2-40B4-BE49-F238E27FC236}">
                  <a16:creationId xmlns:a16="http://schemas.microsoft.com/office/drawing/2014/main" id="{1E9F124A-4B2D-49B0-8179-F86F0AB0F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586" name="Freeform 310">
              <a:extLst>
                <a:ext uri="{FF2B5EF4-FFF2-40B4-BE49-F238E27FC236}">
                  <a16:creationId xmlns:a16="http://schemas.microsoft.com/office/drawing/2014/main" id="{14D99C4A-8CBF-4362-81A1-C049D1A2A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7" name="Freeform 311">
              <a:extLst>
                <a:ext uri="{FF2B5EF4-FFF2-40B4-BE49-F238E27FC236}">
                  <a16:creationId xmlns:a16="http://schemas.microsoft.com/office/drawing/2014/main" id="{B12330F0-443C-484B-927A-F19DCCF05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8" name="Rectangle 312">
              <a:extLst>
                <a:ext uri="{FF2B5EF4-FFF2-40B4-BE49-F238E27FC236}">
                  <a16:creationId xmlns:a16="http://schemas.microsoft.com/office/drawing/2014/main" id="{34A6DDD6-9A47-45A2-BB42-BE1F8BEF5A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589" name="Group 313">
              <a:extLst>
                <a:ext uri="{FF2B5EF4-FFF2-40B4-BE49-F238E27FC236}">
                  <a16:creationId xmlns:a16="http://schemas.microsoft.com/office/drawing/2014/main" id="{91EAB9EB-0494-4732-970A-E5DD0F1C51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8614" name="AutoShape 314">
                <a:extLst>
                  <a:ext uri="{FF2B5EF4-FFF2-40B4-BE49-F238E27FC236}">
                    <a16:creationId xmlns:a16="http://schemas.microsoft.com/office/drawing/2014/main" id="{D1065FCD-E7BA-4F35-8705-69F1F5B72A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15" name="AutoShape 315">
                <a:extLst>
                  <a:ext uri="{FF2B5EF4-FFF2-40B4-BE49-F238E27FC236}">
                    <a16:creationId xmlns:a16="http://schemas.microsoft.com/office/drawing/2014/main" id="{DA03C84F-2108-4D91-9568-73520FF93D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590" name="Rectangle 316">
              <a:extLst>
                <a:ext uri="{FF2B5EF4-FFF2-40B4-BE49-F238E27FC236}">
                  <a16:creationId xmlns:a16="http://schemas.microsoft.com/office/drawing/2014/main" id="{C05F15E0-E7C7-44F4-9CA9-F2A3335DE5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591" name="Group 317">
              <a:extLst>
                <a:ext uri="{FF2B5EF4-FFF2-40B4-BE49-F238E27FC236}">
                  <a16:creationId xmlns:a16="http://schemas.microsoft.com/office/drawing/2014/main" id="{878C1046-06CA-4315-B156-AAB2D56C66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8612" name="AutoShape 318">
                <a:extLst>
                  <a:ext uri="{FF2B5EF4-FFF2-40B4-BE49-F238E27FC236}">
                    <a16:creationId xmlns:a16="http://schemas.microsoft.com/office/drawing/2014/main" id="{E230F68F-071F-4F08-98A7-716A7B85CB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13" name="AutoShape 319">
                <a:extLst>
                  <a:ext uri="{FF2B5EF4-FFF2-40B4-BE49-F238E27FC236}">
                    <a16:creationId xmlns:a16="http://schemas.microsoft.com/office/drawing/2014/main" id="{6236E278-5499-49A5-8B82-C45D74BA2D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592" name="Rectangle 320">
              <a:extLst>
                <a:ext uri="{FF2B5EF4-FFF2-40B4-BE49-F238E27FC236}">
                  <a16:creationId xmlns:a16="http://schemas.microsoft.com/office/drawing/2014/main" id="{AC4A7F8A-591E-455F-B213-CA96405D49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593" name="Rectangle 321">
              <a:extLst>
                <a:ext uri="{FF2B5EF4-FFF2-40B4-BE49-F238E27FC236}">
                  <a16:creationId xmlns:a16="http://schemas.microsoft.com/office/drawing/2014/main" id="{6A0EDC51-D093-437A-9CC4-7AEA1B1C03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594" name="Group 322">
              <a:extLst>
                <a:ext uri="{FF2B5EF4-FFF2-40B4-BE49-F238E27FC236}">
                  <a16:creationId xmlns:a16="http://schemas.microsoft.com/office/drawing/2014/main" id="{58E9723A-54CA-40B3-978A-F608734C31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8610" name="AutoShape 323">
                <a:extLst>
                  <a:ext uri="{FF2B5EF4-FFF2-40B4-BE49-F238E27FC236}">
                    <a16:creationId xmlns:a16="http://schemas.microsoft.com/office/drawing/2014/main" id="{50797DF4-D7C7-4810-BB30-0A92D30E39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11" name="AutoShape 324">
                <a:extLst>
                  <a:ext uri="{FF2B5EF4-FFF2-40B4-BE49-F238E27FC236}">
                    <a16:creationId xmlns:a16="http://schemas.microsoft.com/office/drawing/2014/main" id="{43A1817A-BB12-4AE2-914C-2943D531AE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595" name="Freeform 325">
              <a:extLst>
                <a:ext uri="{FF2B5EF4-FFF2-40B4-BE49-F238E27FC236}">
                  <a16:creationId xmlns:a16="http://schemas.microsoft.com/office/drawing/2014/main" id="{83F30ED2-6C1D-4212-B1BA-9FED75BE5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596" name="Group 326">
              <a:extLst>
                <a:ext uri="{FF2B5EF4-FFF2-40B4-BE49-F238E27FC236}">
                  <a16:creationId xmlns:a16="http://schemas.microsoft.com/office/drawing/2014/main" id="{64D8D233-3510-435C-9194-28655782EF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8608" name="AutoShape 327">
                <a:extLst>
                  <a:ext uri="{FF2B5EF4-FFF2-40B4-BE49-F238E27FC236}">
                    <a16:creationId xmlns:a16="http://schemas.microsoft.com/office/drawing/2014/main" id="{806E0E56-4EA3-4350-BBB0-2159042B6B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09" name="AutoShape 328">
                <a:extLst>
                  <a:ext uri="{FF2B5EF4-FFF2-40B4-BE49-F238E27FC236}">
                    <a16:creationId xmlns:a16="http://schemas.microsoft.com/office/drawing/2014/main" id="{CA3EDF3D-DBF1-4EBE-9E85-26FC271D70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597" name="Rectangle 329">
              <a:extLst>
                <a:ext uri="{FF2B5EF4-FFF2-40B4-BE49-F238E27FC236}">
                  <a16:creationId xmlns:a16="http://schemas.microsoft.com/office/drawing/2014/main" id="{564E2BA9-EA8D-45DD-820C-84E0CD26B8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598" name="Freeform 330">
              <a:extLst>
                <a:ext uri="{FF2B5EF4-FFF2-40B4-BE49-F238E27FC236}">
                  <a16:creationId xmlns:a16="http://schemas.microsoft.com/office/drawing/2014/main" id="{48B2F913-D9DB-4056-AD55-2818E9A0A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99" name="Freeform 331">
              <a:extLst>
                <a:ext uri="{FF2B5EF4-FFF2-40B4-BE49-F238E27FC236}">
                  <a16:creationId xmlns:a16="http://schemas.microsoft.com/office/drawing/2014/main" id="{737E5984-0DAE-4690-A905-E32C641E7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00" name="Oval 332">
              <a:extLst>
                <a:ext uri="{FF2B5EF4-FFF2-40B4-BE49-F238E27FC236}">
                  <a16:creationId xmlns:a16="http://schemas.microsoft.com/office/drawing/2014/main" id="{CC37DFEC-244D-45BA-90B2-EE51D2BF90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01" name="Freeform 333">
              <a:extLst>
                <a:ext uri="{FF2B5EF4-FFF2-40B4-BE49-F238E27FC236}">
                  <a16:creationId xmlns:a16="http://schemas.microsoft.com/office/drawing/2014/main" id="{09CEE6A3-0DD4-4E3B-A167-3BE178601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02" name="AutoShape 334">
              <a:extLst>
                <a:ext uri="{FF2B5EF4-FFF2-40B4-BE49-F238E27FC236}">
                  <a16:creationId xmlns:a16="http://schemas.microsoft.com/office/drawing/2014/main" id="{5E601437-2727-4E82-B58F-0BC3883B27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03" name="AutoShape 335">
              <a:extLst>
                <a:ext uri="{FF2B5EF4-FFF2-40B4-BE49-F238E27FC236}">
                  <a16:creationId xmlns:a16="http://schemas.microsoft.com/office/drawing/2014/main" id="{56F4ED28-37F5-4766-ABFC-3ECD99C2FC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04" name="Oval 336">
              <a:extLst>
                <a:ext uri="{FF2B5EF4-FFF2-40B4-BE49-F238E27FC236}">
                  <a16:creationId xmlns:a16="http://schemas.microsoft.com/office/drawing/2014/main" id="{FECC19F0-1A3C-4F09-A12E-39D3316AFC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05" name="Oval 337">
              <a:extLst>
                <a:ext uri="{FF2B5EF4-FFF2-40B4-BE49-F238E27FC236}">
                  <a16:creationId xmlns:a16="http://schemas.microsoft.com/office/drawing/2014/main" id="{3D3CD5BB-9C21-4E0C-A94C-5A9CD49FAC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8606" name="Oval 338">
              <a:extLst>
                <a:ext uri="{FF2B5EF4-FFF2-40B4-BE49-F238E27FC236}">
                  <a16:creationId xmlns:a16="http://schemas.microsoft.com/office/drawing/2014/main" id="{EF35E740-4DEF-4F73-9323-F112238345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07" name="Rectangle 339">
              <a:extLst>
                <a:ext uri="{FF2B5EF4-FFF2-40B4-BE49-F238E27FC236}">
                  <a16:creationId xmlns:a16="http://schemas.microsoft.com/office/drawing/2014/main" id="{79606B6C-CBDE-440A-BC9D-D6C78D517E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08578" name="Group 340">
            <a:extLst>
              <a:ext uri="{FF2B5EF4-FFF2-40B4-BE49-F238E27FC236}">
                <a16:creationId xmlns:a16="http://schemas.microsoft.com/office/drawing/2014/main" id="{67CAD58B-4866-4F2C-96D6-924CB0E1FC78}"/>
              </a:ext>
            </a:extLst>
          </p:cNvPr>
          <p:cNvGrpSpPr>
            <a:grpSpLocks/>
          </p:cNvGrpSpPr>
          <p:nvPr/>
        </p:nvGrpSpPr>
        <p:grpSpPr bwMode="auto">
          <a:xfrm>
            <a:off x="5686425" y="5092700"/>
            <a:ext cx="525463" cy="557213"/>
            <a:chOff x="-44" y="1473"/>
            <a:chExt cx="981" cy="1105"/>
          </a:xfrm>
        </p:grpSpPr>
        <p:pic>
          <p:nvPicPr>
            <p:cNvPr id="108582" name="Picture 341" descr="desktop_computer_stylized_medium">
              <a:extLst>
                <a:ext uri="{FF2B5EF4-FFF2-40B4-BE49-F238E27FC236}">
                  <a16:creationId xmlns:a16="http://schemas.microsoft.com/office/drawing/2014/main" id="{B27537E0-FE11-4531-85E0-B126DEFFFE1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8583" name="Freeform 342">
              <a:extLst>
                <a:ext uri="{FF2B5EF4-FFF2-40B4-BE49-F238E27FC236}">
                  <a16:creationId xmlns:a16="http://schemas.microsoft.com/office/drawing/2014/main" id="{F4556B74-9453-473B-9563-06426E860B2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08579" name="Group 343">
            <a:extLst>
              <a:ext uri="{FF2B5EF4-FFF2-40B4-BE49-F238E27FC236}">
                <a16:creationId xmlns:a16="http://schemas.microsoft.com/office/drawing/2014/main" id="{858CDE79-FD41-434C-9390-DE48CF368249}"/>
              </a:ext>
            </a:extLst>
          </p:cNvPr>
          <p:cNvGrpSpPr>
            <a:grpSpLocks/>
          </p:cNvGrpSpPr>
          <p:nvPr/>
        </p:nvGrpSpPr>
        <p:grpSpPr bwMode="auto">
          <a:xfrm>
            <a:off x="6210300" y="5081588"/>
            <a:ext cx="525463" cy="557212"/>
            <a:chOff x="-44" y="1473"/>
            <a:chExt cx="981" cy="1105"/>
          </a:xfrm>
        </p:grpSpPr>
        <p:pic>
          <p:nvPicPr>
            <p:cNvPr id="108580" name="Picture 344" descr="desktop_computer_stylized_medium">
              <a:extLst>
                <a:ext uri="{FF2B5EF4-FFF2-40B4-BE49-F238E27FC236}">
                  <a16:creationId xmlns:a16="http://schemas.microsoft.com/office/drawing/2014/main" id="{441D2B65-48A7-4D70-8DC2-1428A279D2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8581" name="Freeform 345">
              <a:extLst>
                <a:ext uri="{FF2B5EF4-FFF2-40B4-BE49-F238E27FC236}">
                  <a16:creationId xmlns:a16="http://schemas.microsoft.com/office/drawing/2014/main" id="{DEEDF52C-78B6-4217-844C-4AF203ADD48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33A6F6E-EE68-4511-B27F-DB2E9BBCD09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E9223-05CF-4202-A888-82E060FB986B}" type="slidenum">
              <a:rPr lang="en-US" altLang="en-US" smtClean="0"/>
              <a:pPr/>
              <a:t>38</a:t>
            </a:fld>
            <a:endParaRPr lang="en-US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29" grpId="0" animBg="1"/>
      <p:bldP spid="8330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7" name="Rectangle 3">
            <a:extLst>
              <a:ext uri="{FF2B5EF4-FFF2-40B4-BE49-F238E27FC236}">
                <a16:creationId xmlns:a16="http://schemas.microsoft.com/office/drawing/2014/main" id="{EA6F50B8-1198-4351-A9CE-C6C7446C627E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0" y="269875"/>
            <a:ext cx="7772400" cy="663575"/>
          </a:xfrm>
        </p:spPr>
        <p:txBody>
          <a:bodyPr/>
          <a:lstStyle/>
          <a:p>
            <a:r>
              <a:rPr lang="en-US" altLang="en-US" sz="4000"/>
              <a:t>Caching example: </a:t>
            </a:r>
            <a:r>
              <a:rPr lang="en-US" altLang="en-US" sz="3600"/>
              <a:t>fatter access link</a:t>
            </a:r>
            <a:r>
              <a:rPr lang="en-US" altLang="en-US" sz="4000"/>
              <a:t> </a:t>
            </a:r>
            <a:endParaRPr lang="en-US" altLang="en-US"/>
          </a:p>
        </p:txBody>
      </p:sp>
      <p:sp>
        <p:nvSpPr>
          <p:cNvPr id="126979" name="Rectangle 4">
            <a:extLst>
              <a:ext uri="{FF2B5EF4-FFF2-40B4-BE49-F238E27FC236}">
                <a16:creationId xmlns:a16="http://schemas.microsoft.com/office/drawing/2014/main" id="{4C6F368C-B6F6-4DB5-9545-EDA0D47C2C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463" y="1335088"/>
            <a:ext cx="4370387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28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assumptions: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avg object size: 100K bits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avg request rate from browsers to origin servers:15/sec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avg data rate to browsers: 1.50 Mbps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RTT from institutional router to any origin server: 2 sec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access link rate: 1.54 Mbps</a:t>
            </a:r>
          </a:p>
          <a:p>
            <a:pPr marL="342900" indent="-342900">
              <a:lnSpc>
                <a:spcPct val="85000"/>
              </a:lnSpc>
              <a:spcBef>
                <a:spcPct val="450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24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consequences: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LAN utilization: 15%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access link utilization = </a:t>
            </a:r>
            <a:r>
              <a:rPr lang="en-US" sz="1800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99%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total delay   = Internet delay + access delay + LAN delay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ZapfDingbats" charset="0"/>
              <a:buNone/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     =  2 sec + minutes + usecs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65000"/>
              <a:buFont typeface="Wingdings" charset="0"/>
              <a:buChar char="v"/>
              <a:defRPr/>
            </a:pPr>
            <a:endParaRPr lang="en-US" dirty="0">
              <a:latin typeface="Gill Sans MT" charset="0"/>
              <a:ea typeface="ＭＳ Ｐゴシック" charset="0"/>
              <a:cs typeface="ＭＳ Ｐゴシック" charset="0"/>
            </a:endParaRP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65000"/>
              <a:buFont typeface="Wingdings" charset="0"/>
              <a:buChar char="v"/>
              <a:defRPr/>
            </a:pPr>
            <a:endParaRPr lang="en-US" dirty="0">
              <a:latin typeface="Gill Sans MT" charset="0"/>
              <a:ea typeface="ＭＳ Ｐゴシック" charset="0"/>
              <a:cs typeface="ＭＳ Ｐゴシック" charset="0"/>
            </a:endParaRPr>
          </a:p>
        </p:txBody>
      </p:sp>
      <p:pic>
        <p:nvPicPr>
          <p:cNvPr id="110596" name="Picture 2" descr="underline_base">
            <a:extLst>
              <a:ext uri="{FF2B5EF4-FFF2-40B4-BE49-F238E27FC236}">
                <a16:creationId xmlns:a16="http://schemas.microsoft.com/office/drawing/2014/main" id="{58DDCFAA-A3AC-4A21-B895-146169E5FCD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950" y="806450"/>
            <a:ext cx="36560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0598" name="Text Box 50">
            <a:extLst>
              <a:ext uri="{FF2B5EF4-FFF2-40B4-BE49-F238E27FC236}">
                <a16:creationId xmlns:a16="http://schemas.microsoft.com/office/drawing/2014/main" id="{6246EC42-99AF-4F46-979C-212298F233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3" y="1824038"/>
            <a:ext cx="933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origin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servers</a:t>
            </a:r>
          </a:p>
        </p:txBody>
      </p:sp>
      <p:sp>
        <p:nvSpPr>
          <p:cNvPr id="110599" name="Text Box 99">
            <a:extLst>
              <a:ext uri="{FF2B5EF4-FFF2-40B4-BE49-F238E27FC236}">
                <a16:creationId xmlns:a16="http://schemas.microsoft.com/office/drawing/2014/main" id="{EF5E679A-2395-4781-967D-E7EAF8FFFC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99250" y="3656013"/>
            <a:ext cx="11906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1.54 Mbps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access link</a:t>
            </a:r>
            <a:endParaRPr lang="en-US" altLang="en-US" sz="2400">
              <a:solidFill>
                <a:schemeClr val="accent2"/>
              </a:solidFill>
            </a:endParaRPr>
          </a:p>
        </p:txBody>
      </p:sp>
      <p:sp>
        <p:nvSpPr>
          <p:cNvPr id="147507" name="Line 51">
            <a:extLst>
              <a:ext uri="{FF2B5EF4-FFF2-40B4-BE49-F238E27FC236}">
                <a16:creationId xmlns:a16="http://schemas.microsoft.com/office/drawing/2014/main" id="{3CD521C4-57AC-478A-ADF4-2020EEA5D43C}"/>
              </a:ext>
            </a:extLst>
          </p:cNvPr>
          <p:cNvSpPr>
            <a:spLocks noChangeShapeType="1"/>
          </p:cNvSpPr>
          <p:nvPr/>
        </p:nvSpPr>
        <p:spPr bwMode="auto">
          <a:xfrm>
            <a:off x="2581275" y="3670300"/>
            <a:ext cx="990600" cy="150813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08" name="Text Box 52">
            <a:extLst>
              <a:ext uri="{FF2B5EF4-FFF2-40B4-BE49-F238E27FC236}">
                <a16:creationId xmlns:a16="http://schemas.microsoft.com/office/drawing/2014/main" id="{16982DF7-8390-403E-AD9D-AA3D0D3967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9963" y="3659188"/>
            <a:ext cx="1200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>
                <a:latin typeface="Gill Sans MT" panose="020B0502020104020203" pitchFamily="34" charset="0"/>
              </a:rPr>
              <a:t>154 Mbps</a:t>
            </a:r>
          </a:p>
        </p:txBody>
      </p:sp>
      <p:sp>
        <p:nvSpPr>
          <p:cNvPr id="147509" name="Line 53">
            <a:extLst>
              <a:ext uri="{FF2B5EF4-FFF2-40B4-BE49-F238E27FC236}">
                <a16:creationId xmlns:a16="http://schemas.microsoft.com/office/drawing/2014/main" id="{64B7DF8B-A915-4359-A81C-BC13C3216D99}"/>
              </a:ext>
            </a:extLst>
          </p:cNvPr>
          <p:cNvSpPr>
            <a:spLocks noChangeShapeType="1"/>
          </p:cNvSpPr>
          <p:nvPr/>
        </p:nvSpPr>
        <p:spPr bwMode="auto">
          <a:xfrm>
            <a:off x="6811963" y="3789363"/>
            <a:ext cx="1154112" cy="17462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10" name="Text Box 54">
            <a:extLst>
              <a:ext uri="{FF2B5EF4-FFF2-40B4-BE49-F238E27FC236}">
                <a16:creationId xmlns:a16="http://schemas.microsoft.com/office/drawing/2014/main" id="{B0FE12BB-B72D-44D9-AD5F-93C092449C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94638" y="3779838"/>
            <a:ext cx="10763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600"/>
              <a:t>154 Mbps</a:t>
            </a:r>
          </a:p>
        </p:txBody>
      </p:sp>
      <p:sp>
        <p:nvSpPr>
          <p:cNvPr id="147511" name="Line 55">
            <a:extLst>
              <a:ext uri="{FF2B5EF4-FFF2-40B4-BE49-F238E27FC236}">
                <a16:creationId xmlns:a16="http://schemas.microsoft.com/office/drawing/2014/main" id="{0B231039-76E2-45AB-AF77-1D4C16DA363E}"/>
              </a:ext>
            </a:extLst>
          </p:cNvPr>
          <p:cNvSpPr>
            <a:spLocks noChangeShapeType="1"/>
          </p:cNvSpPr>
          <p:nvPr/>
        </p:nvSpPr>
        <p:spPr bwMode="auto">
          <a:xfrm>
            <a:off x="1716088" y="5541963"/>
            <a:ext cx="969962" cy="239712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12" name="Text Box 56">
            <a:extLst>
              <a:ext uri="{FF2B5EF4-FFF2-40B4-BE49-F238E27FC236}">
                <a16:creationId xmlns:a16="http://schemas.microsoft.com/office/drawing/2014/main" id="{3A580F6C-A61C-429B-998F-AD6C5F41E9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16200" y="5661025"/>
            <a:ext cx="8096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>
                <a:latin typeface="Gill Sans MT" panose="020B0502020104020203" pitchFamily="34" charset="0"/>
              </a:rPr>
              <a:t>msecs</a:t>
            </a:r>
          </a:p>
        </p:txBody>
      </p:sp>
      <p:sp>
        <p:nvSpPr>
          <p:cNvPr id="147513" name="Text Box 57">
            <a:extLst>
              <a:ext uri="{FF2B5EF4-FFF2-40B4-BE49-F238E27FC236}">
                <a16:creationId xmlns:a16="http://schemas.microsoft.com/office/drawing/2014/main" id="{CF47FDB7-2EEA-4DB2-AF72-16B62C8371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8488" y="6127750"/>
            <a:ext cx="65071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400" i="1">
                <a:solidFill>
                  <a:srgbClr val="CC0000"/>
                </a:solidFill>
              </a:rPr>
              <a:t>Cost:</a:t>
            </a:r>
            <a:r>
              <a:rPr lang="en-US" altLang="en-US" sz="2400"/>
              <a:t> increased access link speed (not cheap!)</a:t>
            </a:r>
          </a:p>
        </p:txBody>
      </p:sp>
      <p:sp>
        <p:nvSpPr>
          <p:cNvPr id="147515" name="Line 59">
            <a:extLst>
              <a:ext uri="{FF2B5EF4-FFF2-40B4-BE49-F238E27FC236}">
                <a16:creationId xmlns:a16="http://schemas.microsoft.com/office/drawing/2014/main" id="{87F28FCD-C085-475E-91C3-618B1B0AC614}"/>
              </a:ext>
            </a:extLst>
          </p:cNvPr>
          <p:cNvSpPr>
            <a:spLocks noChangeShapeType="1"/>
          </p:cNvSpPr>
          <p:nvPr/>
        </p:nvSpPr>
        <p:spPr bwMode="auto">
          <a:xfrm>
            <a:off x="2928938" y="4743450"/>
            <a:ext cx="706437" cy="11747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16" name="Text Box 60">
            <a:extLst>
              <a:ext uri="{FF2B5EF4-FFF2-40B4-BE49-F238E27FC236}">
                <a16:creationId xmlns:a16="http://schemas.microsoft.com/office/drawing/2014/main" id="{5D4E54C2-794D-4016-909B-ACC5E0E0EA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9013" y="4600575"/>
            <a:ext cx="6651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>
                <a:latin typeface="Gill Sans MT" panose="020B0502020104020203" pitchFamily="34" charset="0"/>
              </a:rPr>
              <a:t>9.9%</a:t>
            </a:r>
          </a:p>
        </p:txBody>
      </p:sp>
      <p:sp>
        <p:nvSpPr>
          <p:cNvPr id="110609" name="Line 2">
            <a:extLst>
              <a:ext uri="{FF2B5EF4-FFF2-40B4-BE49-F238E27FC236}">
                <a16:creationId xmlns:a16="http://schemas.microsoft.com/office/drawing/2014/main" id="{00235693-3DAD-479B-95E1-3D62AF8A6ADA}"/>
              </a:ext>
            </a:extLst>
          </p:cNvPr>
          <p:cNvSpPr>
            <a:spLocks noChangeShapeType="1"/>
          </p:cNvSpPr>
          <p:nvPr/>
        </p:nvSpPr>
        <p:spPr bwMode="auto">
          <a:xfrm>
            <a:off x="5373688" y="2409825"/>
            <a:ext cx="285750" cy="11430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10" name="Line 51">
            <a:extLst>
              <a:ext uri="{FF2B5EF4-FFF2-40B4-BE49-F238E27FC236}">
                <a16:creationId xmlns:a16="http://schemas.microsoft.com/office/drawing/2014/main" id="{79A80FC0-2943-41F1-93B5-FE3F7420E55F}"/>
              </a:ext>
            </a:extLst>
          </p:cNvPr>
          <p:cNvSpPr>
            <a:spLocks noChangeShapeType="1"/>
          </p:cNvSpPr>
          <p:nvPr/>
        </p:nvSpPr>
        <p:spPr bwMode="auto">
          <a:xfrm>
            <a:off x="6183313" y="2028825"/>
            <a:ext cx="66675" cy="2762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11" name="Line 52">
            <a:extLst>
              <a:ext uri="{FF2B5EF4-FFF2-40B4-BE49-F238E27FC236}">
                <a16:creationId xmlns:a16="http://schemas.microsoft.com/office/drawing/2014/main" id="{745A38F9-1BA3-467F-8034-4AB3404668B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11963" y="2066925"/>
            <a:ext cx="9525" cy="2381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12" name="Line 53">
            <a:extLst>
              <a:ext uri="{FF2B5EF4-FFF2-40B4-BE49-F238E27FC236}">
                <a16:creationId xmlns:a16="http://schemas.microsoft.com/office/drawing/2014/main" id="{CAA04304-4F74-42DB-993F-7A9782BDE2C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69163" y="2228850"/>
            <a:ext cx="133350" cy="20955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13" name="Line 54">
            <a:extLst>
              <a:ext uri="{FF2B5EF4-FFF2-40B4-BE49-F238E27FC236}">
                <a16:creationId xmlns:a16="http://schemas.microsoft.com/office/drawing/2014/main" id="{98C7C538-3CFA-447A-88DF-88FEAC8A1A5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431088" y="2990850"/>
            <a:ext cx="247650" cy="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14" name="Freeform 55">
            <a:extLst>
              <a:ext uri="{FF2B5EF4-FFF2-40B4-BE49-F238E27FC236}">
                <a16:creationId xmlns:a16="http://schemas.microsoft.com/office/drawing/2014/main" id="{E1E99A26-5638-4F42-9CA1-C294EA6867AF}"/>
              </a:ext>
            </a:extLst>
          </p:cNvPr>
          <p:cNvSpPr>
            <a:spLocks/>
          </p:cNvSpPr>
          <p:nvPr/>
        </p:nvSpPr>
        <p:spPr bwMode="auto">
          <a:xfrm>
            <a:off x="5457825" y="2022475"/>
            <a:ext cx="2174875" cy="1581150"/>
          </a:xfrm>
          <a:custGeom>
            <a:avLst/>
            <a:gdLst>
              <a:gd name="T0" fmla="*/ 2147483647 w 2135"/>
              <a:gd name="T1" fmla="*/ 2147483647 h 1662"/>
              <a:gd name="T2" fmla="*/ 2147483647 w 2135"/>
              <a:gd name="T3" fmla="*/ 2147483647 h 1662"/>
              <a:gd name="T4" fmla="*/ 2147483647 w 2135"/>
              <a:gd name="T5" fmla="*/ 2147483647 h 1662"/>
              <a:gd name="T6" fmla="*/ 2147483647 w 2135"/>
              <a:gd name="T7" fmla="*/ 2147483647 h 1662"/>
              <a:gd name="T8" fmla="*/ 2147483647 w 2135"/>
              <a:gd name="T9" fmla="*/ 2147483647 h 1662"/>
              <a:gd name="T10" fmla="*/ 2147483647 w 2135"/>
              <a:gd name="T11" fmla="*/ 2147483647 h 1662"/>
              <a:gd name="T12" fmla="*/ 2147483647 w 2135"/>
              <a:gd name="T13" fmla="*/ 2147483647 h 1662"/>
              <a:gd name="T14" fmla="*/ 2147483647 w 2135"/>
              <a:gd name="T15" fmla="*/ 2147483647 h 1662"/>
              <a:gd name="T16" fmla="*/ 2147483647 w 2135"/>
              <a:gd name="T17" fmla="*/ 2147483647 h 1662"/>
              <a:gd name="T18" fmla="*/ 2147483647 w 2135"/>
              <a:gd name="T19" fmla="*/ 2147483647 h 1662"/>
              <a:gd name="T20" fmla="*/ 2147483647 w 2135"/>
              <a:gd name="T21" fmla="*/ 2147483647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15" name="Text Box 70">
            <a:extLst>
              <a:ext uri="{FF2B5EF4-FFF2-40B4-BE49-F238E27FC236}">
                <a16:creationId xmlns:a16="http://schemas.microsoft.com/office/drawing/2014/main" id="{129F209D-D3DE-4BD6-AEF7-FA6E9976B0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64263" y="2354263"/>
            <a:ext cx="9318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public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 Internet</a:t>
            </a:r>
            <a:endParaRPr lang="en-US" altLang="en-US" sz="2400">
              <a:solidFill>
                <a:srgbClr val="CC0000"/>
              </a:solidFill>
            </a:endParaRPr>
          </a:p>
        </p:txBody>
      </p:sp>
      <p:grpSp>
        <p:nvGrpSpPr>
          <p:cNvPr id="110616" name="Group 68">
            <a:extLst>
              <a:ext uri="{FF2B5EF4-FFF2-40B4-BE49-F238E27FC236}">
                <a16:creationId xmlns:a16="http://schemas.microsoft.com/office/drawing/2014/main" id="{D00FBE0E-172C-4468-870B-C6528BAF7E29}"/>
              </a:ext>
            </a:extLst>
          </p:cNvPr>
          <p:cNvGrpSpPr>
            <a:grpSpLocks/>
          </p:cNvGrpSpPr>
          <p:nvPr/>
        </p:nvGrpSpPr>
        <p:grpSpPr bwMode="auto">
          <a:xfrm>
            <a:off x="6281738" y="3165475"/>
            <a:ext cx="881062" cy="307975"/>
            <a:chOff x="2356" y="1300"/>
            <a:chExt cx="555" cy="194"/>
          </a:xfrm>
        </p:grpSpPr>
        <p:sp>
          <p:nvSpPr>
            <p:cNvPr id="110841" name="Oval 407">
              <a:extLst>
                <a:ext uri="{FF2B5EF4-FFF2-40B4-BE49-F238E27FC236}">
                  <a16:creationId xmlns:a16="http://schemas.microsoft.com/office/drawing/2014/main" id="{CA875775-41C0-4843-93F5-15CC8E6A62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10842" name="Rectangle 410">
              <a:extLst>
                <a:ext uri="{FF2B5EF4-FFF2-40B4-BE49-F238E27FC236}">
                  <a16:creationId xmlns:a16="http://schemas.microsoft.com/office/drawing/2014/main" id="{A58D8ECD-9AFD-4F79-8B89-3746612263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10843" name="Oval 411">
              <a:extLst>
                <a:ext uri="{FF2B5EF4-FFF2-40B4-BE49-F238E27FC236}">
                  <a16:creationId xmlns:a16="http://schemas.microsoft.com/office/drawing/2014/main" id="{0CEB1F0A-CE78-4155-9C88-36639894B0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110844" name="Group 72">
              <a:extLst>
                <a:ext uri="{FF2B5EF4-FFF2-40B4-BE49-F238E27FC236}">
                  <a16:creationId xmlns:a16="http://schemas.microsoft.com/office/drawing/2014/main" id="{7C601638-AA3F-4A65-8DF4-D3495D9255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10847" name="Freeform 73">
                <a:extLst>
                  <a:ext uri="{FF2B5EF4-FFF2-40B4-BE49-F238E27FC236}">
                    <a16:creationId xmlns:a16="http://schemas.microsoft.com/office/drawing/2014/main" id="{1AA564F0-8498-4043-B763-3259D1E83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848" name="Freeform 74">
                <a:extLst>
                  <a:ext uri="{FF2B5EF4-FFF2-40B4-BE49-F238E27FC236}">
                    <a16:creationId xmlns:a16="http://schemas.microsoft.com/office/drawing/2014/main" id="{DE359612-B420-4D3D-AE2C-6235A95710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0845" name="Line 75">
              <a:extLst>
                <a:ext uri="{FF2B5EF4-FFF2-40B4-BE49-F238E27FC236}">
                  <a16:creationId xmlns:a16="http://schemas.microsoft.com/office/drawing/2014/main" id="{4D5A3690-3D6F-49B8-B572-0FE8E39D52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846" name="Line 76">
              <a:extLst>
                <a:ext uri="{FF2B5EF4-FFF2-40B4-BE49-F238E27FC236}">
                  <a16:creationId xmlns:a16="http://schemas.microsoft.com/office/drawing/2014/main" id="{9E8A004A-3993-4C1A-B63A-0512B86791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0617" name="Group 77">
            <a:extLst>
              <a:ext uri="{FF2B5EF4-FFF2-40B4-BE49-F238E27FC236}">
                <a16:creationId xmlns:a16="http://schemas.microsoft.com/office/drawing/2014/main" id="{5AB5BB33-7591-48B3-9CC3-A3893BFEBFA4}"/>
              </a:ext>
            </a:extLst>
          </p:cNvPr>
          <p:cNvGrpSpPr>
            <a:grpSpLocks/>
          </p:cNvGrpSpPr>
          <p:nvPr/>
        </p:nvGrpSpPr>
        <p:grpSpPr bwMode="auto">
          <a:xfrm>
            <a:off x="5026025" y="1957388"/>
            <a:ext cx="377825" cy="576262"/>
            <a:chOff x="4140" y="429"/>
            <a:chExt cx="1425" cy="2396"/>
          </a:xfrm>
        </p:grpSpPr>
        <p:sp>
          <p:nvSpPr>
            <p:cNvPr id="110809" name="Freeform 78">
              <a:extLst>
                <a:ext uri="{FF2B5EF4-FFF2-40B4-BE49-F238E27FC236}">
                  <a16:creationId xmlns:a16="http://schemas.microsoft.com/office/drawing/2014/main" id="{EB57274D-9A71-4DEB-8D63-6E34593CE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810" name="Rectangle 79">
              <a:extLst>
                <a:ext uri="{FF2B5EF4-FFF2-40B4-BE49-F238E27FC236}">
                  <a16:creationId xmlns:a16="http://schemas.microsoft.com/office/drawing/2014/main" id="{E38140F9-BD01-4E94-9FCC-1DF37CFF6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811" name="Freeform 80">
              <a:extLst>
                <a:ext uri="{FF2B5EF4-FFF2-40B4-BE49-F238E27FC236}">
                  <a16:creationId xmlns:a16="http://schemas.microsoft.com/office/drawing/2014/main" id="{25CBF1A7-12B7-43B1-8568-2F4B39CFC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812" name="Freeform 81">
              <a:extLst>
                <a:ext uri="{FF2B5EF4-FFF2-40B4-BE49-F238E27FC236}">
                  <a16:creationId xmlns:a16="http://schemas.microsoft.com/office/drawing/2014/main" id="{7AFDA3B2-04B2-4858-ABAD-B9F204777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813" name="Rectangle 82">
              <a:extLst>
                <a:ext uri="{FF2B5EF4-FFF2-40B4-BE49-F238E27FC236}">
                  <a16:creationId xmlns:a16="http://schemas.microsoft.com/office/drawing/2014/main" id="{056022C9-BBDD-4868-B377-2686B230EC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814" name="Group 83">
              <a:extLst>
                <a:ext uri="{FF2B5EF4-FFF2-40B4-BE49-F238E27FC236}">
                  <a16:creationId xmlns:a16="http://schemas.microsoft.com/office/drawing/2014/main" id="{40554003-A86F-431D-AC92-5EA48E1CD2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0839" name="AutoShape 84">
                <a:extLst>
                  <a:ext uri="{FF2B5EF4-FFF2-40B4-BE49-F238E27FC236}">
                    <a16:creationId xmlns:a16="http://schemas.microsoft.com/office/drawing/2014/main" id="{4679463C-C0CA-433F-B690-8A81B56931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840" name="AutoShape 85">
                <a:extLst>
                  <a:ext uri="{FF2B5EF4-FFF2-40B4-BE49-F238E27FC236}">
                    <a16:creationId xmlns:a16="http://schemas.microsoft.com/office/drawing/2014/main" id="{86EF6081-7EAA-4EC0-855F-311C65858E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815" name="Rectangle 86">
              <a:extLst>
                <a:ext uri="{FF2B5EF4-FFF2-40B4-BE49-F238E27FC236}">
                  <a16:creationId xmlns:a16="http://schemas.microsoft.com/office/drawing/2014/main" id="{A4E0F4C4-4F5B-4687-B1DA-4DFC66E474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816" name="Group 87">
              <a:extLst>
                <a:ext uri="{FF2B5EF4-FFF2-40B4-BE49-F238E27FC236}">
                  <a16:creationId xmlns:a16="http://schemas.microsoft.com/office/drawing/2014/main" id="{93452AA0-8F61-4128-9DE7-CCD20DD3E3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0837" name="AutoShape 88">
                <a:extLst>
                  <a:ext uri="{FF2B5EF4-FFF2-40B4-BE49-F238E27FC236}">
                    <a16:creationId xmlns:a16="http://schemas.microsoft.com/office/drawing/2014/main" id="{B8E37A94-6E6B-4D16-A50B-D37B0EC3C5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838" name="AutoShape 89">
                <a:extLst>
                  <a:ext uri="{FF2B5EF4-FFF2-40B4-BE49-F238E27FC236}">
                    <a16:creationId xmlns:a16="http://schemas.microsoft.com/office/drawing/2014/main" id="{9270AC76-557D-4039-B7D1-FB0B0FD650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817" name="Rectangle 90">
              <a:extLst>
                <a:ext uri="{FF2B5EF4-FFF2-40B4-BE49-F238E27FC236}">
                  <a16:creationId xmlns:a16="http://schemas.microsoft.com/office/drawing/2014/main" id="{805DE289-8D19-4367-9BD9-6D7013B331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818" name="Rectangle 91">
              <a:extLst>
                <a:ext uri="{FF2B5EF4-FFF2-40B4-BE49-F238E27FC236}">
                  <a16:creationId xmlns:a16="http://schemas.microsoft.com/office/drawing/2014/main" id="{951D1052-417F-4995-96AD-14AD290217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819" name="Group 92">
              <a:extLst>
                <a:ext uri="{FF2B5EF4-FFF2-40B4-BE49-F238E27FC236}">
                  <a16:creationId xmlns:a16="http://schemas.microsoft.com/office/drawing/2014/main" id="{01D3F6BB-7E79-4207-AFED-E727942227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0835" name="AutoShape 93">
                <a:extLst>
                  <a:ext uri="{FF2B5EF4-FFF2-40B4-BE49-F238E27FC236}">
                    <a16:creationId xmlns:a16="http://schemas.microsoft.com/office/drawing/2014/main" id="{39061FDA-72DB-4992-9F28-CE78C415D2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836" name="AutoShape 94">
                <a:extLst>
                  <a:ext uri="{FF2B5EF4-FFF2-40B4-BE49-F238E27FC236}">
                    <a16:creationId xmlns:a16="http://schemas.microsoft.com/office/drawing/2014/main" id="{36D22F4B-2D4C-474F-8384-A1266AE8A7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820" name="Freeform 95">
              <a:extLst>
                <a:ext uri="{FF2B5EF4-FFF2-40B4-BE49-F238E27FC236}">
                  <a16:creationId xmlns:a16="http://schemas.microsoft.com/office/drawing/2014/main" id="{946C2250-7EA5-4AF1-AA5A-602B3B65C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0821" name="Group 96">
              <a:extLst>
                <a:ext uri="{FF2B5EF4-FFF2-40B4-BE49-F238E27FC236}">
                  <a16:creationId xmlns:a16="http://schemas.microsoft.com/office/drawing/2014/main" id="{BD6B140D-80E6-4305-B385-2C4E125049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0833" name="AutoShape 97">
                <a:extLst>
                  <a:ext uri="{FF2B5EF4-FFF2-40B4-BE49-F238E27FC236}">
                    <a16:creationId xmlns:a16="http://schemas.microsoft.com/office/drawing/2014/main" id="{63283019-77C4-4AFB-BC21-D6039ABD72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834" name="AutoShape 98">
                <a:extLst>
                  <a:ext uri="{FF2B5EF4-FFF2-40B4-BE49-F238E27FC236}">
                    <a16:creationId xmlns:a16="http://schemas.microsoft.com/office/drawing/2014/main" id="{8609C747-ECF5-4F12-920F-F34135EFEA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822" name="Rectangle 99">
              <a:extLst>
                <a:ext uri="{FF2B5EF4-FFF2-40B4-BE49-F238E27FC236}">
                  <a16:creationId xmlns:a16="http://schemas.microsoft.com/office/drawing/2014/main" id="{7BBC49C0-E4FC-45CB-B13F-1B1E9FAE9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823" name="Freeform 100">
              <a:extLst>
                <a:ext uri="{FF2B5EF4-FFF2-40B4-BE49-F238E27FC236}">
                  <a16:creationId xmlns:a16="http://schemas.microsoft.com/office/drawing/2014/main" id="{1B978E82-51E3-41B5-B64E-B90C9F5E0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824" name="Freeform 101">
              <a:extLst>
                <a:ext uri="{FF2B5EF4-FFF2-40B4-BE49-F238E27FC236}">
                  <a16:creationId xmlns:a16="http://schemas.microsoft.com/office/drawing/2014/main" id="{5BD58FD6-6582-4867-9E0C-23DF91EC4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825" name="Oval 102">
              <a:extLst>
                <a:ext uri="{FF2B5EF4-FFF2-40B4-BE49-F238E27FC236}">
                  <a16:creationId xmlns:a16="http://schemas.microsoft.com/office/drawing/2014/main" id="{71D74042-BF5F-4BF9-9A84-A1960BE849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826" name="Freeform 103">
              <a:extLst>
                <a:ext uri="{FF2B5EF4-FFF2-40B4-BE49-F238E27FC236}">
                  <a16:creationId xmlns:a16="http://schemas.microsoft.com/office/drawing/2014/main" id="{2477C80D-79E5-4F4D-8E5E-25E4DA804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827" name="AutoShape 104">
              <a:extLst>
                <a:ext uri="{FF2B5EF4-FFF2-40B4-BE49-F238E27FC236}">
                  <a16:creationId xmlns:a16="http://schemas.microsoft.com/office/drawing/2014/main" id="{70DE6C44-6E17-419A-9FD9-9B79FFAD0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828" name="AutoShape 105">
              <a:extLst>
                <a:ext uri="{FF2B5EF4-FFF2-40B4-BE49-F238E27FC236}">
                  <a16:creationId xmlns:a16="http://schemas.microsoft.com/office/drawing/2014/main" id="{8BDF3235-FE0C-40AC-82A8-A5F972ECBC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829" name="Oval 106">
              <a:extLst>
                <a:ext uri="{FF2B5EF4-FFF2-40B4-BE49-F238E27FC236}">
                  <a16:creationId xmlns:a16="http://schemas.microsoft.com/office/drawing/2014/main" id="{1E27FD08-B0CA-4111-AEAA-1D59CA624C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830" name="Oval 107">
              <a:extLst>
                <a:ext uri="{FF2B5EF4-FFF2-40B4-BE49-F238E27FC236}">
                  <a16:creationId xmlns:a16="http://schemas.microsoft.com/office/drawing/2014/main" id="{DB23A38C-687A-4516-9325-5EAD9731AD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10831" name="Oval 108">
              <a:extLst>
                <a:ext uri="{FF2B5EF4-FFF2-40B4-BE49-F238E27FC236}">
                  <a16:creationId xmlns:a16="http://schemas.microsoft.com/office/drawing/2014/main" id="{FF18AC18-A00A-49EE-9808-CA50220603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832" name="Rectangle 109">
              <a:extLst>
                <a:ext uri="{FF2B5EF4-FFF2-40B4-BE49-F238E27FC236}">
                  <a16:creationId xmlns:a16="http://schemas.microsoft.com/office/drawing/2014/main" id="{561B62CB-B33E-4668-9695-52D8DFF14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0618" name="Group 110">
            <a:extLst>
              <a:ext uri="{FF2B5EF4-FFF2-40B4-BE49-F238E27FC236}">
                <a16:creationId xmlns:a16="http://schemas.microsoft.com/office/drawing/2014/main" id="{476B56F4-B133-484A-A72C-CDA8A298DB50}"/>
              </a:ext>
            </a:extLst>
          </p:cNvPr>
          <p:cNvGrpSpPr>
            <a:grpSpLocks/>
          </p:cNvGrpSpPr>
          <p:nvPr/>
        </p:nvGrpSpPr>
        <p:grpSpPr bwMode="auto">
          <a:xfrm>
            <a:off x="5940425" y="1479550"/>
            <a:ext cx="377825" cy="576263"/>
            <a:chOff x="4140" y="429"/>
            <a:chExt cx="1425" cy="2396"/>
          </a:xfrm>
        </p:grpSpPr>
        <p:sp>
          <p:nvSpPr>
            <p:cNvPr id="110777" name="Freeform 111">
              <a:extLst>
                <a:ext uri="{FF2B5EF4-FFF2-40B4-BE49-F238E27FC236}">
                  <a16:creationId xmlns:a16="http://schemas.microsoft.com/office/drawing/2014/main" id="{452D0C37-0E74-4EA1-810C-28AC89027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78" name="Rectangle 112">
              <a:extLst>
                <a:ext uri="{FF2B5EF4-FFF2-40B4-BE49-F238E27FC236}">
                  <a16:creationId xmlns:a16="http://schemas.microsoft.com/office/drawing/2014/main" id="{66AD4379-6952-43D3-9DF7-F1C339B5E7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79" name="Freeform 113">
              <a:extLst>
                <a:ext uri="{FF2B5EF4-FFF2-40B4-BE49-F238E27FC236}">
                  <a16:creationId xmlns:a16="http://schemas.microsoft.com/office/drawing/2014/main" id="{B5F06E47-F08B-49C0-897C-F5730BA68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80" name="Freeform 114">
              <a:extLst>
                <a:ext uri="{FF2B5EF4-FFF2-40B4-BE49-F238E27FC236}">
                  <a16:creationId xmlns:a16="http://schemas.microsoft.com/office/drawing/2014/main" id="{88790CF5-722B-4292-87F5-F5D26404D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81" name="Rectangle 115">
              <a:extLst>
                <a:ext uri="{FF2B5EF4-FFF2-40B4-BE49-F238E27FC236}">
                  <a16:creationId xmlns:a16="http://schemas.microsoft.com/office/drawing/2014/main" id="{DA6F3FF1-FC06-4BB4-954F-12236720F9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782" name="Group 116">
              <a:extLst>
                <a:ext uri="{FF2B5EF4-FFF2-40B4-BE49-F238E27FC236}">
                  <a16:creationId xmlns:a16="http://schemas.microsoft.com/office/drawing/2014/main" id="{D9DC871C-46B5-4840-A977-FE4145114C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0807" name="AutoShape 117">
                <a:extLst>
                  <a:ext uri="{FF2B5EF4-FFF2-40B4-BE49-F238E27FC236}">
                    <a16:creationId xmlns:a16="http://schemas.microsoft.com/office/drawing/2014/main" id="{8B2C35CC-D20E-44D9-B029-42F979E9FD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808" name="AutoShape 118">
                <a:extLst>
                  <a:ext uri="{FF2B5EF4-FFF2-40B4-BE49-F238E27FC236}">
                    <a16:creationId xmlns:a16="http://schemas.microsoft.com/office/drawing/2014/main" id="{72705E0C-62F1-405A-859A-962C3D4632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783" name="Rectangle 119">
              <a:extLst>
                <a:ext uri="{FF2B5EF4-FFF2-40B4-BE49-F238E27FC236}">
                  <a16:creationId xmlns:a16="http://schemas.microsoft.com/office/drawing/2014/main" id="{59E3182F-EBD1-4F54-9CFF-2E0959DE6D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784" name="Group 120">
              <a:extLst>
                <a:ext uri="{FF2B5EF4-FFF2-40B4-BE49-F238E27FC236}">
                  <a16:creationId xmlns:a16="http://schemas.microsoft.com/office/drawing/2014/main" id="{F1DFF31F-5CD7-4DA7-B442-5636226D81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0805" name="AutoShape 121">
                <a:extLst>
                  <a:ext uri="{FF2B5EF4-FFF2-40B4-BE49-F238E27FC236}">
                    <a16:creationId xmlns:a16="http://schemas.microsoft.com/office/drawing/2014/main" id="{2AAB082D-B059-41C3-89A1-1D5E46AF75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806" name="AutoShape 122">
                <a:extLst>
                  <a:ext uri="{FF2B5EF4-FFF2-40B4-BE49-F238E27FC236}">
                    <a16:creationId xmlns:a16="http://schemas.microsoft.com/office/drawing/2014/main" id="{425702F5-4D89-4B80-8B09-229CD7E0C7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785" name="Rectangle 123">
              <a:extLst>
                <a:ext uri="{FF2B5EF4-FFF2-40B4-BE49-F238E27FC236}">
                  <a16:creationId xmlns:a16="http://schemas.microsoft.com/office/drawing/2014/main" id="{7B1C89DD-E757-469D-AF4D-782EDC9152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86" name="Rectangle 124">
              <a:extLst>
                <a:ext uri="{FF2B5EF4-FFF2-40B4-BE49-F238E27FC236}">
                  <a16:creationId xmlns:a16="http://schemas.microsoft.com/office/drawing/2014/main" id="{6D174DC6-DB23-49C8-832C-CDD1D08D8B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787" name="Group 125">
              <a:extLst>
                <a:ext uri="{FF2B5EF4-FFF2-40B4-BE49-F238E27FC236}">
                  <a16:creationId xmlns:a16="http://schemas.microsoft.com/office/drawing/2014/main" id="{E47E182A-ED52-41F9-9565-B3E8CDCB52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0803" name="AutoShape 126">
                <a:extLst>
                  <a:ext uri="{FF2B5EF4-FFF2-40B4-BE49-F238E27FC236}">
                    <a16:creationId xmlns:a16="http://schemas.microsoft.com/office/drawing/2014/main" id="{14CC2A3E-9D0C-4E22-987B-BA71E7294C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804" name="AutoShape 127">
                <a:extLst>
                  <a:ext uri="{FF2B5EF4-FFF2-40B4-BE49-F238E27FC236}">
                    <a16:creationId xmlns:a16="http://schemas.microsoft.com/office/drawing/2014/main" id="{D835C9FF-FF94-46D5-8E5F-7BAAF34B6E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788" name="Freeform 128">
              <a:extLst>
                <a:ext uri="{FF2B5EF4-FFF2-40B4-BE49-F238E27FC236}">
                  <a16:creationId xmlns:a16="http://schemas.microsoft.com/office/drawing/2014/main" id="{B351D3F5-FF6A-4A18-B259-A1BA18B60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0789" name="Group 129">
              <a:extLst>
                <a:ext uri="{FF2B5EF4-FFF2-40B4-BE49-F238E27FC236}">
                  <a16:creationId xmlns:a16="http://schemas.microsoft.com/office/drawing/2014/main" id="{1B3E538E-6050-43F6-B7F6-3351E24B6A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0801" name="AutoShape 130">
                <a:extLst>
                  <a:ext uri="{FF2B5EF4-FFF2-40B4-BE49-F238E27FC236}">
                    <a16:creationId xmlns:a16="http://schemas.microsoft.com/office/drawing/2014/main" id="{5A6E17FF-F11F-47A0-8033-C2A7F01DBB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802" name="AutoShape 131">
                <a:extLst>
                  <a:ext uri="{FF2B5EF4-FFF2-40B4-BE49-F238E27FC236}">
                    <a16:creationId xmlns:a16="http://schemas.microsoft.com/office/drawing/2014/main" id="{D958AAB5-77B2-42C4-8FE3-BA381D9929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790" name="Rectangle 132">
              <a:extLst>
                <a:ext uri="{FF2B5EF4-FFF2-40B4-BE49-F238E27FC236}">
                  <a16:creationId xmlns:a16="http://schemas.microsoft.com/office/drawing/2014/main" id="{7402105C-2159-4C12-80ED-6DB20B5B96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91" name="Freeform 133">
              <a:extLst>
                <a:ext uri="{FF2B5EF4-FFF2-40B4-BE49-F238E27FC236}">
                  <a16:creationId xmlns:a16="http://schemas.microsoft.com/office/drawing/2014/main" id="{368B83FC-5F86-4899-8C1F-EE420EE49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92" name="Freeform 134">
              <a:extLst>
                <a:ext uri="{FF2B5EF4-FFF2-40B4-BE49-F238E27FC236}">
                  <a16:creationId xmlns:a16="http://schemas.microsoft.com/office/drawing/2014/main" id="{95705519-BDF7-45D1-8532-F42637FCC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93" name="Oval 135">
              <a:extLst>
                <a:ext uri="{FF2B5EF4-FFF2-40B4-BE49-F238E27FC236}">
                  <a16:creationId xmlns:a16="http://schemas.microsoft.com/office/drawing/2014/main" id="{5369E0DE-F347-4447-8785-46040A2422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94" name="Freeform 136">
              <a:extLst>
                <a:ext uri="{FF2B5EF4-FFF2-40B4-BE49-F238E27FC236}">
                  <a16:creationId xmlns:a16="http://schemas.microsoft.com/office/drawing/2014/main" id="{A3A2354C-448A-491C-89F9-75CD30261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95" name="AutoShape 137">
              <a:extLst>
                <a:ext uri="{FF2B5EF4-FFF2-40B4-BE49-F238E27FC236}">
                  <a16:creationId xmlns:a16="http://schemas.microsoft.com/office/drawing/2014/main" id="{B504227C-FDB1-47E6-86F4-125B6FA2B4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96" name="AutoShape 138">
              <a:extLst>
                <a:ext uri="{FF2B5EF4-FFF2-40B4-BE49-F238E27FC236}">
                  <a16:creationId xmlns:a16="http://schemas.microsoft.com/office/drawing/2014/main" id="{517F3665-8AD6-4245-A629-9FE845F272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97" name="Oval 139">
              <a:extLst>
                <a:ext uri="{FF2B5EF4-FFF2-40B4-BE49-F238E27FC236}">
                  <a16:creationId xmlns:a16="http://schemas.microsoft.com/office/drawing/2014/main" id="{3FD3E8AC-D0AE-4CB6-88BD-5DC6F7DBF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98" name="Oval 140">
              <a:extLst>
                <a:ext uri="{FF2B5EF4-FFF2-40B4-BE49-F238E27FC236}">
                  <a16:creationId xmlns:a16="http://schemas.microsoft.com/office/drawing/2014/main" id="{414BEBC7-FEC6-44BC-BD48-E0E4EC1DDA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10799" name="Oval 141">
              <a:extLst>
                <a:ext uri="{FF2B5EF4-FFF2-40B4-BE49-F238E27FC236}">
                  <a16:creationId xmlns:a16="http://schemas.microsoft.com/office/drawing/2014/main" id="{2750C020-BCC1-41F2-ACB1-2ED761AB7F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800" name="Rectangle 142">
              <a:extLst>
                <a:ext uri="{FF2B5EF4-FFF2-40B4-BE49-F238E27FC236}">
                  <a16:creationId xmlns:a16="http://schemas.microsoft.com/office/drawing/2014/main" id="{09190842-8178-455C-A11B-66385984DE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0619" name="Group 143">
            <a:extLst>
              <a:ext uri="{FF2B5EF4-FFF2-40B4-BE49-F238E27FC236}">
                <a16:creationId xmlns:a16="http://schemas.microsoft.com/office/drawing/2014/main" id="{F377B9FF-D1DD-48B9-9E75-E669EAD7B96E}"/>
              </a:ext>
            </a:extLst>
          </p:cNvPr>
          <p:cNvGrpSpPr>
            <a:grpSpLocks/>
          </p:cNvGrpSpPr>
          <p:nvPr/>
        </p:nvGrpSpPr>
        <p:grpSpPr bwMode="auto">
          <a:xfrm>
            <a:off x="6692900" y="1511300"/>
            <a:ext cx="377825" cy="576263"/>
            <a:chOff x="4140" y="429"/>
            <a:chExt cx="1425" cy="2396"/>
          </a:xfrm>
        </p:grpSpPr>
        <p:sp>
          <p:nvSpPr>
            <p:cNvPr id="110745" name="Freeform 144">
              <a:extLst>
                <a:ext uri="{FF2B5EF4-FFF2-40B4-BE49-F238E27FC236}">
                  <a16:creationId xmlns:a16="http://schemas.microsoft.com/office/drawing/2014/main" id="{F7E9FD70-1E10-46D1-8141-CF27731F6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46" name="Rectangle 145">
              <a:extLst>
                <a:ext uri="{FF2B5EF4-FFF2-40B4-BE49-F238E27FC236}">
                  <a16:creationId xmlns:a16="http://schemas.microsoft.com/office/drawing/2014/main" id="{D9D9B03C-0A16-4ECC-BFF5-103586D7FA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47" name="Freeform 146">
              <a:extLst>
                <a:ext uri="{FF2B5EF4-FFF2-40B4-BE49-F238E27FC236}">
                  <a16:creationId xmlns:a16="http://schemas.microsoft.com/office/drawing/2014/main" id="{0072CC9D-FC55-4615-AF85-5EDD7B7F8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48" name="Freeform 147">
              <a:extLst>
                <a:ext uri="{FF2B5EF4-FFF2-40B4-BE49-F238E27FC236}">
                  <a16:creationId xmlns:a16="http://schemas.microsoft.com/office/drawing/2014/main" id="{403568B4-A5A1-488A-BA68-379BE60AC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49" name="Rectangle 148">
              <a:extLst>
                <a:ext uri="{FF2B5EF4-FFF2-40B4-BE49-F238E27FC236}">
                  <a16:creationId xmlns:a16="http://schemas.microsoft.com/office/drawing/2014/main" id="{AE2C1992-4A7C-4AFC-9314-C1AED489FC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750" name="Group 149">
              <a:extLst>
                <a:ext uri="{FF2B5EF4-FFF2-40B4-BE49-F238E27FC236}">
                  <a16:creationId xmlns:a16="http://schemas.microsoft.com/office/drawing/2014/main" id="{5D5510FF-9AB6-486A-97DD-53C7A8A22F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0775" name="AutoShape 150">
                <a:extLst>
                  <a:ext uri="{FF2B5EF4-FFF2-40B4-BE49-F238E27FC236}">
                    <a16:creationId xmlns:a16="http://schemas.microsoft.com/office/drawing/2014/main" id="{344F31DD-FE88-42C4-9990-48C617EA5D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776" name="AutoShape 151">
                <a:extLst>
                  <a:ext uri="{FF2B5EF4-FFF2-40B4-BE49-F238E27FC236}">
                    <a16:creationId xmlns:a16="http://schemas.microsoft.com/office/drawing/2014/main" id="{266872D7-40CD-45F3-9AB2-85672A6562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751" name="Rectangle 152">
              <a:extLst>
                <a:ext uri="{FF2B5EF4-FFF2-40B4-BE49-F238E27FC236}">
                  <a16:creationId xmlns:a16="http://schemas.microsoft.com/office/drawing/2014/main" id="{F85EECCF-5BA2-4CEC-B4DE-759C5A35A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752" name="Group 153">
              <a:extLst>
                <a:ext uri="{FF2B5EF4-FFF2-40B4-BE49-F238E27FC236}">
                  <a16:creationId xmlns:a16="http://schemas.microsoft.com/office/drawing/2014/main" id="{2FF08E03-91FB-430E-BAA1-A603B58912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0773" name="AutoShape 154">
                <a:extLst>
                  <a:ext uri="{FF2B5EF4-FFF2-40B4-BE49-F238E27FC236}">
                    <a16:creationId xmlns:a16="http://schemas.microsoft.com/office/drawing/2014/main" id="{902BCD76-E1F6-461C-A268-E1F4AAB3B1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774" name="AutoShape 155">
                <a:extLst>
                  <a:ext uri="{FF2B5EF4-FFF2-40B4-BE49-F238E27FC236}">
                    <a16:creationId xmlns:a16="http://schemas.microsoft.com/office/drawing/2014/main" id="{8A40B4DD-0AF3-4068-ADF2-9589596C27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753" name="Rectangle 156">
              <a:extLst>
                <a:ext uri="{FF2B5EF4-FFF2-40B4-BE49-F238E27FC236}">
                  <a16:creationId xmlns:a16="http://schemas.microsoft.com/office/drawing/2014/main" id="{D460956A-763F-4194-BF8E-0719501BE1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54" name="Rectangle 157">
              <a:extLst>
                <a:ext uri="{FF2B5EF4-FFF2-40B4-BE49-F238E27FC236}">
                  <a16:creationId xmlns:a16="http://schemas.microsoft.com/office/drawing/2014/main" id="{F2FD4911-823B-4A67-81E2-DDA8C90D9A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755" name="Group 158">
              <a:extLst>
                <a:ext uri="{FF2B5EF4-FFF2-40B4-BE49-F238E27FC236}">
                  <a16:creationId xmlns:a16="http://schemas.microsoft.com/office/drawing/2014/main" id="{A14BFB5D-3CBB-4C6C-B9D6-52F2D04585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0771" name="AutoShape 159">
                <a:extLst>
                  <a:ext uri="{FF2B5EF4-FFF2-40B4-BE49-F238E27FC236}">
                    <a16:creationId xmlns:a16="http://schemas.microsoft.com/office/drawing/2014/main" id="{1E40B39B-F981-4BA3-8D43-068BF5CC0F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772" name="AutoShape 160">
                <a:extLst>
                  <a:ext uri="{FF2B5EF4-FFF2-40B4-BE49-F238E27FC236}">
                    <a16:creationId xmlns:a16="http://schemas.microsoft.com/office/drawing/2014/main" id="{25C575CA-FDE2-4C86-AFEC-8B4EBA2002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756" name="Freeform 161">
              <a:extLst>
                <a:ext uri="{FF2B5EF4-FFF2-40B4-BE49-F238E27FC236}">
                  <a16:creationId xmlns:a16="http://schemas.microsoft.com/office/drawing/2014/main" id="{0B29B44C-9578-4E19-85E8-891F7E928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0757" name="Group 162">
              <a:extLst>
                <a:ext uri="{FF2B5EF4-FFF2-40B4-BE49-F238E27FC236}">
                  <a16:creationId xmlns:a16="http://schemas.microsoft.com/office/drawing/2014/main" id="{F8FD966B-CA9C-4889-9D76-4DC542DEB0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0769" name="AutoShape 163">
                <a:extLst>
                  <a:ext uri="{FF2B5EF4-FFF2-40B4-BE49-F238E27FC236}">
                    <a16:creationId xmlns:a16="http://schemas.microsoft.com/office/drawing/2014/main" id="{C9784B40-8E59-46F8-84B3-F8CC1256BD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770" name="AutoShape 164">
                <a:extLst>
                  <a:ext uri="{FF2B5EF4-FFF2-40B4-BE49-F238E27FC236}">
                    <a16:creationId xmlns:a16="http://schemas.microsoft.com/office/drawing/2014/main" id="{503D0608-748F-48D3-8028-4293C3D0B0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758" name="Rectangle 165">
              <a:extLst>
                <a:ext uri="{FF2B5EF4-FFF2-40B4-BE49-F238E27FC236}">
                  <a16:creationId xmlns:a16="http://schemas.microsoft.com/office/drawing/2014/main" id="{B78D8CC7-8065-432B-800D-374445DDE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59" name="Freeform 166">
              <a:extLst>
                <a:ext uri="{FF2B5EF4-FFF2-40B4-BE49-F238E27FC236}">
                  <a16:creationId xmlns:a16="http://schemas.microsoft.com/office/drawing/2014/main" id="{73FC3081-B943-48EE-9238-0880CCE7A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60" name="Freeform 167">
              <a:extLst>
                <a:ext uri="{FF2B5EF4-FFF2-40B4-BE49-F238E27FC236}">
                  <a16:creationId xmlns:a16="http://schemas.microsoft.com/office/drawing/2014/main" id="{CFB53BDD-16BE-4AC1-9CCC-3D041CD29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61" name="Oval 168">
              <a:extLst>
                <a:ext uri="{FF2B5EF4-FFF2-40B4-BE49-F238E27FC236}">
                  <a16:creationId xmlns:a16="http://schemas.microsoft.com/office/drawing/2014/main" id="{BDEC54B7-2885-425A-951E-36CB295A1F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62" name="Freeform 169">
              <a:extLst>
                <a:ext uri="{FF2B5EF4-FFF2-40B4-BE49-F238E27FC236}">
                  <a16:creationId xmlns:a16="http://schemas.microsoft.com/office/drawing/2014/main" id="{A11CF7F0-108E-4AF4-9D54-FCFE8EB7A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63" name="AutoShape 170">
              <a:extLst>
                <a:ext uri="{FF2B5EF4-FFF2-40B4-BE49-F238E27FC236}">
                  <a16:creationId xmlns:a16="http://schemas.microsoft.com/office/drawing/2014/main" id="{86BAF11B-C6ED-45EB-AD1E-D5DEA214BF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64" name="AutoShape 171">
              <a:extLst>
                <a:ext uri="{FF2B5EF4-FFF2-40B4-BE49-F238E27FC236}">
                  <a16:creationId xmlns:a16="http://schemas.microsoft.com/office/drawing/2014/main" id="{8FDAD055-FB3D-45BC-954E-341F4D5A80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65" name="Oval 172">
              <a:extLst>
                <a:ext uri="{FF2B5EF4-FFF2-40B4-BE49-F238E27FC236}">
                  <a16:creationId xmlns:a16="http://schemas.microsoft.com/office/drawing/2014/main" id="{CE821924-4ECB-4350-A7C0-D48FA6AA91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66" name="Oval 173">
              <a:extLst>
                <a:ext uri="{FF2B5EF4-FFF2-40B4-BE49-F238E27FC236}">
                  <a16:creationId xmlns:a16="http://schemas.microsoft.com/office/drawing/2014/main" id="{DB062352-97C4-4FED-B78B-59E34E0DB0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10767" name="Oval 174">
              <a:extLst>
                <a:ext uri="{FF2B5EF4-FFF2-40B4-BE49-F238E27FC236}">
                  <a16:creationId xmlns:a16="http://schemas.microsoft.com/office/drawing/2014/main" id="{67F299DB-AB9D-42BD-94B4-FD638D4BE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68" name="Rectangle 175">
              <a:extLst>
                <a:ext uri="{FF2B5EF4-FFF2-40B4-BE49-F238E27FC236}">
                  <a16:creationId xmlns:a16="http://schemas.microsoft.com/office/drawing/2014/main" id="{852E89E7-8914-4C6E-AC7C-F2202A7FEA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0620" name="Group 176">
            <a:extLst>
              <a:ext uri="{FF2B5EF4-FFF2-40B4-BE49-F238E27FC236}">
                <a16:creationId xmlns:a16="http://schemas.microsoft.com/office/drawing/2014/main" id="{32BCBCB3-8E3B-4E8D-9B9C-EC81DFAC2F07}"/>
              </a:ext>
            </a:extLst>
          </p:cNvPr>
          <p:cNvGrpSpPr>
            <a:grpSpLocks/>
          </p:cNvGrpSpPr>
          <p:nvPr/>
        </p:nvGrpSpPr>
        <p:grpSpPr bwMode="auto">
          <a:xfrm>
            <a:off x="7302500" y="1663700"/>
            <a:ext cx="377825" cy="576263"/>
            <a:chOff x="4140" y="429"/>
            <a:chExt cx="1425" cy="2396"/>
          </a:xfrm>
        </p:grpSpPr>
        <p:sp>
          <p:nvSpPr>
            <p:cNvPr id="110713" name="Freeform 177">
              <a:extLst>
                <a:ext uri="{FF2B5EF4-FFF2-40B4-BE49-F238E27FC236}">
                  <a16:creationId xmlns:a16="http://schemas.microsoft.com/office/drawing/2014/main" id="{11A2B03B-1E86-4ED5-9A51-7239FE931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14" name="Rectangle 178">
              <a:extLst>
                <a:ext uri="{FF2B5EF4-FFF2-40B4-BE49-F238E27FC236}">
                  <a16:creationId xmlns:a16="http://schemas.microsoft.com/office/drawing/2014/main" id="{ACC825C7-A65A-4E3C-84DA-4CD9FC1175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15" name="Freeform 179">
              <a:extLst>
                <a:ext uri="{FF2B5EF4-FFF2-40B4-BE49-F238E27FC236}">
                  <a16:creationId xmlns:a16="http://schemas.microsoft.com/office/drawing/2014/main" id="{7AF36B1F-0E1C-4A4D-BD81-D16E70E15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16" name="Freeform 180">
              <a:extLst>
                <a:ext uri="{FF2B5EF4-FFF2-40B4-BE49-F238E27FC236}">
                  <a16:creationId xmlns:a16="http://schemas.microsoft.com/office/drawing/2014/main" id="{1862A77C-D909-4926-810E-270404A5A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17" name="Rectangle 181">
              <a:extLst>
                <a:ext uri="{FF2B5EF4-FFF2-40B4-BE49-F238E27FC236}">
                  <a16:creationId xmlns:a16="http://schemas.microsoft.com/office/drawing/2014/main" id="{1912FB4C-F2A1-4D7D-A493-965318B6B8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718" name="Group 182">
              <a:extLst>
                <a:ext uri="{FF2B5EF4-FFF2-40B4-BE49-F238E27FC236}">
                  <a16:creationId xmlns:a16="http://schemas.microsoft.com/office/drawing/2014/main" id="{A1F1B62B-977B-40A7-9134-CEBD1E8877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0743" name="AutoShape 183">
                <a:extLst>
                  <a:ext uri="{FF2B5EF4-FFF2-40B4-BE49-F238E27FC236}">
                    <a16:creationId xmlns:a16="http://schemas.microsoft.com/office/drawing/2014/main" id="{0A045A88-6254-42D0-A9D5-ACEE8F1E89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744" name="AutoShape 184">
                <a:extLst>
                  <a:ext uri="{FF2B5EF4-FFF2-40B4-BE49-F238E27FC236}">
                    <a16:creationId xmlns:a16="http://schemas.microsoft.com/office/drawing/2014/main" id="{2A5FCB84-919E-4C89-AF82-5F1F7A8E4F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719" name="Rectangle 185">
              <a:extLst>
                <a:ext uri="{FF2B5EF4-FFF2-40B4-BE49-F238E27FC236}">
                  <a16:creationId xmlns:a16="http://schemas.microsoft.com/office/drawing/2014/main" id="{4CC50DF9-6CDA-4B3D-8B86-6D808C68F6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720" name="Group 186">
              <a:extLst>
                <a:ext uri="{FF2B5EF4-FFF2-40B4-BE49-F238E27FC236}">
                  <a16:creationId xmlns:a16="http://schemas.microsoft.com/office/drawing/2014/main" id="{9493E88D-0525-46D2-B5E6-4975B85F8D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0741" name="AutoShape 187">
                <a:extLst>
                  <a:ext uri="{FF2B5EF4-FFF2-40B4-BE49-F238E27FC236}">
                    <a16:creationId xmlns:a16="http://schemas.microsoft.com/office/drawing/2014/main" id="{A2FF3C0E-FDB3-4047-9BC2-A07570B341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742" name="AutoShape 188">
                <a:extLst>
                  <a:ext uri="{FF2B5EF4-FFF2-40B4-BE49-F238E27FC236}">
                    <a16:creationId xmlns:a16="http://schemas.microsoft.com/office/drawing/2014/main" id="{4A75AFFF-478B-462B-AAD1-49D5CFFCB7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721" name="Rectangle 189">
              <a:extLst>
                <a:ext uri="{FF2B5EF4-FFF2-40B4-BE49-F238E27FC236}">
                  <a16:creationId xmlns:a16="http://schemas.microsoft.com/office/drawing/2014/main" id="{24990D0D-0EA4-478B-8A4F-F0F1CDE8AE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22" name="Rectangle 190">
              <a:extLst>
                <a:ext uri="{FF2B5EF4-FFF2-40B4-BE49-F238E27FC236}">
                  <a16:creationId xmlns:a16="http://schemas.microsoft.com/office/drawing/2014/main" id="{5596EFFD-5F7F-4FF3-BA9A-F26726ACC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723" name="Group 191">
              <a:extLst>
                <a:ext uri="{FF2B5EF4-FFF2-40B4-BE49-F238E27FC236}">
                  <a16:creationId xmlns:a16="http://schemas.microsoft.com/office/drawing/2014/main" id="{1F09F3CB-A234-411B-92C8-3977B407CF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0739" name="AutoShape 192">
                <a:extLst>
                  <a:ext uri="{FF2B5EF4-FFF2-40B4-BE49-F238E27FC236}">
                    <a16:creationId xmlns:a16="http://schemas.microsoft.com/office/drawing/2014/main" id="{5579D2E7-11DD-45B0-9694-E93140B22C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740" name="AutoShape 193">
                <a:extLst>
                  <a:ext uri="{FF2B5EF4-FFF2-40B4-BE49-F238E27FC236}">
                    <a16:creationId xmlns:a16="http://schemas.microsoft.com/office/drawing/2014/main" id="{FD645D34-AF0F-4385-A094-8181A0CD2F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724" name="Freeform 194">
              <a:extLst>
                <a:ext uri="{FF2B5EF4-FFF2-40B4-BE49-F238E27FC236}">
                  <a16:creationId xmlns:a16="http://schemas.microsoft.com/office/drawing/2014/main" id="{9BFBB5EB-D5BD-421C-BFE2-5E03D64A4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0725" name="Group 195">
              <a:extLst>
                <a:ext uri="{FF2B5EF4-FFF2-40B4-BE49-F238E27FC236}">
                  <a16:creationId xmlns:a16="http://schemas.microsoft.com/office/drawing/2014/main" id="{17195455-7CA7-4B1D-8A1B-2C0BE5EBBA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0737" name="AutoShape 196">
                <a:extLst>
                  <a:ext uri="{FF2B5EF4-FFF2-40B4-BE49-F238E27FC236}">
                    <a16:creationId xmlns:a16="http://schemas.microsoft.com/office/drawing/2014/main" id="{127BC4CF-E071-47F9-8918-98EF8DA852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738" name="AutoShape 197">
                <a:extLst>
                  <a:ext uri="{FF2B5EF4-FFF2-40B4-BE49-F238E27FC236}">
                    <a16:creationId xmlns:a16="http://schemas.microsoft.com/office/drawing/2014/main" id="{5B55343F-2B38-4F73-A428-C41013A7D5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726" name="Rectangle 198">
              <a:extLst>
                <a:ext uri="{FF2B5EF4-FFF2-40B4-BE49-F238E27FC236}">
                  <a16:creationId xmlns:a16="http://schemas.microsoft.com/office/drawing/2014/main" id="{67CC02E7-2AE4-4CEF-9949-BF675CEED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27" name="Freeform 199">
              <a:extLst>
                <a:ext uri="{FF2B5EF4-FFF2-40B4-BE49-F238E27FC236}">
                  <a16:creationId xmlns:a16="http://schemas.microsoft.com/office/drawing/2014/main" id="{6698DE61-11A2-4BB5-AEE0-D9499B2BD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28" name="Freeform 200">
              <a:extLst>
                <a:ext uri="{FF2B5EF4-FFF2-40B4-BE49-F238E27FC236}">
                  <a16:creationId xmlns:a16="http://schemas.microsoft.com/office/drawing/2014/main" id="{7154A565-32C9-43C1-BFCF-788348A44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29" name="Oval 201">
              <a:extLst>
                <a:ext uri="{FF2B5EF4-FFF2-40B4-BE49-F238E27FC236}">
                  <a16:creationId xmlns:a16="http://schemas.microsoft.com/office/drawing/2014/main" id="{3A795AB3-475D-4392-B186-7DE9CB80D1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30" name="Freeform 202">
              <a:extLst>
                <a:ext uri="{FF2B5EF4-FFF2-40B4-BE49-F238E27FC236}">
                  <a16:creationId xmlns:a16="http://schemas.microsoft.com/office/drawing/2014/main" id="{04BE9EAE-4225-4D20-A0A7-6F3CE1DD9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31" name="AutoShape 203">
              <a:extLst>
                <a:ext uri="{FF2B5EF4-FFF2-40B4-BE49-F238E27FC236}">
                  <a16:creationId xmlns:a16="http://schemas.microsoft.com/office/drawing/2014/main" id="{4B8E673A-2A28-47B4-A564-EAF3D516CF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32" name="AutoShape 204">
              <a:extLst>
                <a:ext uri="{FF2B5EF4-FFF2-40B4-BE49-F238E27FC236}">
                  <a16:creationId xmlns:a16="http://schemas.microsoft.com/office/drawing/2014/main" id="{0E591625-F86C-4892-A309-41F06B6D73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33" name="Oval 205">
              <a:extLst>
                <a:ext uri="{FF2B5EF4-FFF2-40B4-BE49-F238E27FC236}">
                  <a16:creationId xmlns:a16="http://schemas.microsoft.com/office/drawing/2014/main" id="{2C73AB1F-DA51-4013-98A4-22C4104407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34" name="Oval 206">
              <a:extLst>
                <a:ext uri="{FF2B5EF4-FFF2-40B4-BE49-F238E27FC236}">
                  <a16:creationId xmlns:a16="http://schemas.microsoft.com/office/drawing/2014/main" id="{A2878ACF-4549-4898-B44E-9FC2AEBAC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10735" name="Oval 207">
              <a:extLst>
                <a:ext uri="{FF2B5EF4-FFF2-40B4-BE49-F238E27FC236}">
                  <a16:creationId xmlns:a16="http://schemas.microsoft.com/office/drawing/2014/main" id="{3283B211-2771-452A-A502-9EC30A7072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36" name="Rectangle 208">
              <a:extLst>
                <a:ext uri="{FF2B5EF4-FFF2-40B4-BE49-F238E27FC236}">
                  <a16:creationId xmlns:a16="http://schemas.microsoft.com/office/drawing/2014/main" id="{D8774CE2-BE7B-4974-85B4-CE54FE710A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0621" name="Group 209">
            <a:extLst>
              <a:ext uri="{FF2B5EF4-FFF2-40B4-BE49-F238E27FC236}">
                <a16:creationId xmlns:a16="http://schemas.microsoft.com/office/drawing/2014/main" id="{37096398-B068-4132-A03C-1E101A47C58C}"/>
              </a:ext>
            </a:extLst>
          </p:cNvPr>
          <p:cNvGrpSpPr>
            <a:grpSpLocks/>
          </p:cNvGrpSpPr>
          <p:nvPr/>
        </p:nvGrpSpPr>
        <p:grpSpPr bwMode="auto">
          <a:xfrm>
            <a:off x="7631113" y="2609850"/>
            <a:ext cx="377825" cy="576263"/>
            <a:chOff x="4140" y="429"/>
            <a:chExt cx="1425" cy="2396"/>
          </a:xfrm>
        </p:grpSpPr>
        <p:sp>
          <p:nvSpPr>
            <p:cNvPr id="110681" name="Freeform 210">
              <a:extLst>
                <a:ext uri="{FF2B5EF4-FFF2-40B4-BE49-F238E27FC236}">
                  <a16:creationId xmlns:a16="http://schemas.microsoft.com/office/drawing/2014/main" id="{F4B0AEFE-831A-4747-8EE5-F90019296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82" name="Rectangle 211">
              <a:extLst>
                <a:ext uri="{FF2B5EF4-FFF2-40B4-BE49-F238E27FC236}">
                  <a16:creationId xmlns:a16="http://schemas.microsoft.com/office/drawing/2014/main" id="{82BF2041-1F8E-476E-A972-3A32AD070A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683" name="Freeform 212">
              <a:extLst>
                <a:ext uri="{FF2B5EF4-FFF2-40B4-BE49-F238E27FC236}">
                  <a16:creationId xmlns:a16="http://schemas.microsoft.com/office/drawing/2014/main" id="{FF81B9AC-F6DC-419A-854C-8235637C1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84" name="Freeform 213">
              <a:extLst>
                <a:ext uri="{FF2B5EF4-FFF2-40B4-BE49-F238E27FC236}">
                  <a16:creationId xmlns:a16="http://schemas.microsoft.com/office/drawing/2014/main" id="{7BA444D7-74C4-4761-85BB-05486FA4D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85" name="Rectangle 214">
              <a:extLst>
                <a:ext uri="{FF2B5EF4-FFF2-40B4-BE49-F238E27FC236}">
                  <a16:creationId xmlns:a16="http://schemas.microsoft.com/office/drawing/2014/main" id="{D648ACA9-2947-4B0F-B428-4473DED82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686" name="Group 215">
              <a:extLst>
                <a:ext uri="{FF2B5EF4-FFF2-40B4-BE49-F238E27FC236}">
                  <a16:creationId xmlns:a16="http://schemas.microsoft.com/office/drawing/2014/main" id="{96A72595-E717-4747-A1A8-515A42C49A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0711" name="AutoShape 216">
                <a:extLst>
                  <a:ext uri="{FF2B5EF4-FFF2-40B4-BE49-F238E27FC236}">
                    <a16:creationId xmlns:a16="http://schemas.microsoft.com/office/drawing/2014/main" id="{530FDD56-D756-4222-AD6E-9378E21E5A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712" name="AutoShape 217">
                <a:extLst>
                  <a:ext uri="{FF2B5EF4-FFF2-40B4-BE49-F238E27FC236}">
                    <a16:creationId xmlns:a16="http://schemas.microsoft.com/office/drawing/2014/main" id="{C833F9F0-32AF-4BD4-A57F-7FC3C9DC51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687" name="Rectangle 218">
              <a:extLst>
                <a:ext uri="{FF2B5EF4-FFF2-40B4-BE49-F238E27FC236}">
                  <a16:creationId xmlns:a16="http://schemas.microsoft.com/office/drawing/2014/main" id="{E22B56EB-6F38-4481-B13F-F10EB01CFB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688" name="Group 219">
              <a:extLst>
                <a:ext uri="{FF2B5EF4-FFF2-40B4-BE49-F238E27FC236}">
                  <a16:creationId xmlns:a16="http://schemas.microsoft.com/office/drawing/2014/main" id="{723EE56D-E6B1-4657-80F7-DC2AB5DABD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0709" name="AutoShape 220">
                <a:extLst>
                  <a:ext uri="{FF2B5EF4-FFF2-40B4-BE49-F238E27FC236}">
                    <a16:creationId xmlns:a16="http://schemas.microsoft.com/office/drawing/2014/main" id="{06A02D06-EEF5-47F4-AC52-BE1C290BF2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710" name="AutoShape 221">
                <a:extLst>
                  <a:ext uri="{FF2B5EF4-FFF2-40B4-BE49-F238E27FC236}">
                    <a16:creationId xmlns:a16="http://schemas.microsoft.com/office/drawing/2014/main" id="{CAE89C44-1575-4B8A-8E82-2481F79503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689" name="Rectangle 222">
              <a:extLst>
                <a:ext uri="{FF2B5EF4-FFF2-40B4-BE49-F238E27FC236}">
                  <a16:creationId xmlns:a16="http://schemas.microsoft.com/office/drawing/2014/main" id="{4A4EC4D5-46E6-4BE1-A95D-A82A691AA5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690" name="Rectangle 223">
              <a:extLst>
                <a:ext uri="{FF2B5EF4-FFF2-40B4-BE49-F238E27FC236}">
                  <a16:creationId xmlns:a16="http://schemas.microsoft.com/office/drawing/2014/main" id="{5ECB387E-198F-48A7-8D2D-2CBE4132D7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691" name="Group 224">
              <a:extLst>
                <a:ext uri="{FF2B5EF4-FFF2-40B4-BE49-F238E27FC236}">
                  <a16:creationId xmlns:a16="http://schemas.microsoft.com/office/drawing/2014/main" id="{EC83EB33-FF47-4135-A83B-E714479713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0707" name="AutoShape 225">
                <a:extLst>
                  <a:ext uri="{FF2B5EF4-FFF2-40B4-BE49-F238E27FC236}">
                    <a16:creationId xmlns:a16="http://schemas.microsoft.com/office/drawing/2014/main" id="{E159A12A-848D-41B3-93FA-36046B0B9A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708" name="AutoShape 226">
                <a:extLst>
                  <a:ext uri="{FF2B5EF4-FFF2-40B4-BE49-F238E27FC236}">
                    <a16:creationId xmlns:a16="http://schemas.microsoft.com/office/drawing/2014/main" id="{EB7E3620-FFF6-4431-B049-6A80381493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692" name="Freeform 227">
              <a:extLst>
                <a:ext uri="{FF2B5EF4-FFF2-40B4-BE49-F238E27FC236}">
                  <a16:creationId xmlns:a16="http://schemas.microsoft.com/office/drawing/2014/main" id="{16255BC5-7630-453F-9900-A6954913F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0693" name="Group 228">
              <a:extLst>
                <a:ext uri="{FF2B5EF4-FFF2-40B4-BE49-F238E27FC236}">
                  <a16:creationId xmlns:a16="http://schemas.microsoft.com/office/drawing/2014/main" id="{4EBD138E-8640-47BA-B2F6-DB5F37148B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0705" name="AutoShape 229">
                <a:extLst>
                  <a:ext uri="{FF2B5EF4-FFF2-40B4-BE49-F238E27FC236}">
                    <a16:creationId xmlns:a16="http://schemas.microsoft.com/office/drawing/2014/main" id="{6D66A72C-F551-4484-AE17-7C00B8112C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706" name="AutoShape 230">
                <a:extLst>
                  <a:ext uri="{FF2B5EF4-FFF2-40B4-BE49-F238E27FC236}">
                    <a16:creationId xmlns:a16="http://schemas.microsoft.com/office/drawing/2014/main" id="{93221ACA-2821-44D1-9825-F67239A396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694" name="Rectangle 231">
              <a:extLst>
                <a:ext uri="{FF2B5EF4-FFF2-40B4-BE49-F238E27FC236}">
                  <a16:creationId xmlns:a16="http://schemas.microsoft.com/office/drawing/2014/main" id="{DE3DDE45-C1B1-408C-9185-5062F44FC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695" name="Freeform 232">
              <a:extLst>
                <a:ext uri="{FF2B5EF4-FFF2-40B4-BE49-F238E27FC236}">
                  <a16:creationId xmlns:a16="http://schemas.microsoft.com/office/drawing/2014/main" id="{38EF4D32-83DE-43AE-9ADD-E2EF32069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96" name="Freeform 233">
              <a:extLst>
                <a:ext uri="{FF2B5EF4-FFF2-40B4-BE49-F238E27FC236}">
                  <a16:creationId xmlns:a16="http://schemas.microsoft.com/office/drawing/2014/main" id="{F2BAA45C-2B30-4DF9-8364-537A388FB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97" name="Oval 234">
              <a:extLst>
                <a:ext uri="{FF2B5EF4-FFF2-40B4-BE49-F238E27FC236}">
                  <a16:creationId xmlns:a16="http://schemas.microsoft.com/office/drawing/2014/main" id="{BA4B2277-D050-4FD5-9D7E-7C43270C45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698" name="Freeform 235">
              <a:extLst>
                <a:ext uri="{FF2B5EF4-FFF2-40B4-BE49-F238E27FC236}">
                  <a16:creationId xmlns:a16="http://schemas.microsoft.com/office/drawing/2014/main" id="{068B9C42-5901-470E-BC5D-260A541C0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99" name="AutoShape 236">
              <a:extLst>
                <a:ext uri="{FF2B5EF4-FFF2-40B4-BE49-F238E27FC236}">
                  <a16:creationId xmlns:a16="http://schemas.microsoft.com/office/drawing/2014/main" id="{DC07254D-511F-4E5C-904A-3A1FAC541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00" name="AutoShape 237">
              <a:extLst>
                <a:ext uri="{FF2B5EF4-FFF2-40B4-BE49-F238E27FC236}">
                  <a16:creationId xmlns:a16="http://schemas.microsoft.com/office/drawing/2014/main" id="{6EBD563A-4B23-4738-8752-EF4FE0E0FA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01" name="Oval 238">
              <a:extLst>
                <a:ext uri="{FF2B5EF4-FFF2-40B4-BE49-F238E27FC236}">
                  <a16:creationId xmlns:a16="http://schemas.microsoft.com/office/drawing/2014/main" id="{3B59366E-30E4-4E0F-A09A-4DAD698405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02" name="Oval 239">
              <a:extLst>
                <a:ext uri="{FF2B5EF4-FFF2-40B4-BE49-F238E27FC236}">
                  <a16:creationId xmlns:a16="http://schemas.microsoft.com/office/drawing/2014/main" id="{F460DD39-FE7D-42EF-A9D9-A194AF444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10703" name="Oval 240">
              <a:extLst>
                <a:ext uri="{FF2B5EF4-FFF2-40B4-BE49-F238E27FC236}">
                  <a16:creationId xmlns:a16="http://schemas.microsoft.com/office/drawing/2014/main" id="{472DAE2A-B469-4741-99A5-CCCD8AFDA7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04" name="Rectangle 241">
              <a:extLst>
                <a:ext uri="{FF2B5EF4-FFF2-40B4-BE49-F238E27FC236}">
                  <a16:creationId xmlns:a16="http://schemas.microsoft.com/office/drawing/2014/main" id="{71A59EC0-3DCB-4C43-B42C-D862563DB4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10622" name="Freeform 71">
            <a:extLst>
              <a:ext uri="{FF2B5EF4-FFF2-40B4-BE49-F238E27FC236}">
                <a16:creationId xmlns:a16="http://schemas.microsoft.com/office/drawing/2014/main" id="{1078A72A-4A57-4118-BBA5-238236AE3BAD}"/>
              </a:ext>
            </a:extLst>
          </p:cNvPr>
          <p:cNvSpPr>
            <a:spLocks/>
          </p:cNvSpPr>
          <p:nvPr/>
        </p:nvSpPr>
        <p:spPr bwMode="auto">
          <a:xfrm>
            <a:off x="5038725" y="4392613"/>
            <a:ext cx="2965450" cy="1390650"/>
          </a:xfrm>
          <a:custGeom>
            <a:avLst/>
            <a:gdLst>
              <a:gd name="T0" fmla="*/ 2147483647 w 1868"/>
              <a:gd name="T1" fmla="*/ 2147483647 h 876"/>
              <a:gd name="T2" fmla="*/ 2147483647 w 1868"/>
              <a:gd name="T3" fmla="*/ 2147483647 h 876"/>
              <a:gd name="T4" fmla="*/ 2147483647 w 1868"/>
              <a:gd name="T5" fmla="*/ 2147483647 h 876"/>
              <a:gd name="T6" fmla="*/ 2147483647 w 1868"/>
              <a:gd name="T7" fmla="*/ 2147483647 h 876"/>
              <a:gd name="T8" fmla="*/ 2147483647 w 1868"/>
              <a:gd name="T9" fmla="*/ 2147483647 h 876"/>
              <a:gd name="T10" fmla="*/ 2147483647 w 1868"/>
              <a:gd name="T11" fmla="*/ 2147483647 h 876"/>
              <a:gd name="T12" fmla="*/ 2147483647 w 1868"/>
              <a:gd name="T13" fmla="*/ 2147483647 h 876"/>
              <a:gd name="T14" fmla="*/ 2147483647 w 1868"/>
              <a:gd name="T15" fmla="*/ 2147483647 h 876"/>
              <a:gd name="T16" fmla="*/ 2147483647 w 1868"/>
              <a:gd name="T17" fmla="*/ 2147483647 h 876"/>
              <a:gd name="T18" fmla="*/ 2147483647 w 1868"/>
              <a:gd name="T19" fmla="*/ 2147483647 h 876"/>
              <a:gd name="T20" fmla="*/ 2147483647 w 1868"/>
              <a:gd name="T21" fmla="*/ 2147483647 h 87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868"/>
              <a:gd name="T34" fmla="*/ 0 h 876"/>
              <a:gd name="T35" fmla="*/ 1868 w 1868"/>
              <a:gd name="T36" fmla="*/ 876 h 87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868" h="876">
                <a:moveTo>
                  <a:pt x="31" y="327"/>
                </a:moveTo>
                <a:cubicBezTo>
                  <a:pt x="20" y="237"/>
                  <a:pt x="0" y="189"/>
                  <a:pt x="103" y="137"/>
                </a:cubicBezTo>
                <a:cubicBezTo>
                  <a:pt x="206" y="85"/>
                  <a:pt x="476" y="34"/>
                  <a:pt x="649" y="17"/>
                </a:cubicBezTo>
                <a:cubicBezTo>
                  <a:pt x="822" y="0"/>
                  <a:pt x="955" y="18"/>
                  <a:pt x="1141" y="35"/>
                </a:cubicBezTo>
                <a:cubicBezTo>
                  <a:pt x="1327" y="52"/>
                  <a:pt x="1658" y="3"/>
                  <a:pt x="1763" y="121"/>
                </a:cubicBezTo>
                <a:cubicBezTo>
                  <a:pt x="1868" y="239"/>
                  <a:pt x="1840" y="621"/>
                  <a:pt x="1774" y="741"/>
                </a:cubicBezTo>
                <a:cubicBezTo>
                  <a:pt x="1708" y="861"/>
                  <a:pt x="1534" y="827"/>
                  <a:pt x="1369" y="845"/>
                </a:cubicBezTo>
                <a:cubicBezTo>
                  <a:pt x="1204" y="863"/>
                  <a:pt x="935" y="851"/>
                  <a:pt x="781" y="851"/>
                </a:cubicBezTo>
                <a:cubicBezTo>
                  <a:pt x="627" y="851"/>
                  <a:pt x="549" y="876"/>
                  <a:pt x="447" y="847"/>
                </a:cubicBezTo>
                <a:cubicBezTo>
                  <a:pt x="345" y="818"/>
                  <a:pt x="237" y="762"/>
                  <a:pt x="168" y="676"/>
                </a:cubicBezTo>
                <a:cubicBezTo>
                  <a:pt x="98" y="589"/>
                  <a:pt x="29" y="468"/>
                  <a:pt x="31" y="327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23" name="Line 77">
            <a:extLst>
              <a:ext uri="{FF2B5EF4-FFF2-40B4-BE49-F238E27FC236}">
                <a16:creationId xmlns:a16="http://schemas.microsoft.com/office/drawing/2014/main" id="{221FE3BD-D76A-48A0-8AD7-2147134A449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87988" y="4702175"/>
            <a:ext cx="855662" cy="431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24" name="Line 78">
            <a:extLst>
              <a:ext uri="{FF2B5EF4-FFF2-40B4-BE49-F238E27FC236}">
                <a16:creationId xmlns:a16="http://schemas.microsoft.com/office/drawing/2014/main" id="{0493FF09-BE1E-47CE-B573-BF19125087E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97575" y="4749800"/>
            <a:ext cx="563563" cy="3937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25" name="Line 79">
            <a:extLst>
              <a:ext uri="{FF2B5EF4-FFF2-40B4-BE49-F238E27FC236}">
                <a16:creationId xmlns:a16="http://schemas.microsoft.com/office/drawing/2014/main" id="{F57D5031-DDBC-4E60-AD48-882FA779587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35738" y="4756150"/>
            <a:ext cx="149225" cy="382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26" name="Line 80">
            <a:extLst>
              <a:ext uri="{FF2B5EF4-FFF2-40B4-BE49-F238E27FC236}">
                <a16:creationId xmlns:a16="http://schemas.microsoft.com/office/drawing/2014/main" id="{7966C744-4BDD-4EDC-A22B-9F52213107D0}"/>
              </a:ext>
            </a:extLst>
          </p:cNvPr>
          <p:cNvSpPr>
            <a:spLocks noChangeShapeType="1"/>
          </p:cNvSpPr>
          <p:nvPr/>
        </p:nvSpPr>
        <p:spPr bwMode="auto">
          <a:xfrm>
            <a:off x="6902450" y="4735513"/>
            <a:ext cx="123825" cy="4127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27" name="Text Box 97">
            <a:extLst>
              <a:ext uri="{FF2B5EF4-FFF2-40B4-BE49-F238E27FC236}">
                <a16:creationId xmlns:a16="http://schemas.microsoft.com/office/drawing/2014/main" id="{A5CE908A-C84D-49D3-BBB0-767D4B1B05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65713" y="4279900"/>
            <a:ext cx="11985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institutional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network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10628" name="Text Box 98">
            <a:extLst>
              <a:ext uri="{FF2B5EF4-FFF2-40B4-BE49-F238E27FC236}">
                <a16:creationId xmlns:a16="http://schemas.microsoft.com/office/drawing/2014/main" id="{D483A1DC-49E1-4C1B-ADD7-B02951DF51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73900" y="4660900"/>
            <a:ext cx="12906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1 Gbps LAN</a:t>
            </a:r>
            <a:endParaRPr lang="en-US" altLang="en-US" sz="2400">
              <a:solidFill>
                <a:schemeClr val="accent2"/>
              </a:solidFill>
            </a:endParaRPr>
          </a:p>
        </p:txBody>
      </p:sp>
      <p:grpSp>
        <p:nvGrpSpPr>
          <p:cNvPr id="110629" name="Group 120">
            <a:extLst>
              <a:ext uri="{FF2B5EF4-FFF2-40B4-BE49-F238E27FC236}">
                <a16:creationId xmlns:a16="http://schemas.microsoft.com/office/drawing/2014/main" id="{EF85BF33-7D4B-42EF-9478-9A4F3DCAFD9D}"/>
              </a:ext>
            </a:extLst>
          </p:cNvPr>
          <p:cNvGrpSpPr>
            <a:grpSpLocks/>
          </p:cNvGrpSpPr>
          <p:nvPr/>
        </p:nvGrpSpPr>
        <p:grpSpPr bwMode="auto">
          <a:xfrm>
            <a:off x="6261100" y="4460875"/>
            <a:ext cx="881063" cy="307975"/>
            <a:chOff x="2356" y="1300"/>
            <a:chExt cx="555" cy="194"/>
          </a:xfrm>
        </p:grpSpPr>
        <p:sp>
          <p:nvSpPr>
            <p:cNvPr id="110673" name="Oval 407">
              <a:extLst>
                <a:ext uri="{FF2B5EF4-FFF2-40B4-BE49-F238E27FC236}">
                  <a16:creationId xmlns:a16="http://schemas.microsoft.com/office/drawing/2014/main" id="{3CE96668-EC0C-43B6-B96D-AD444B285F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10674" name="Rectangle 410">
              <a:extLst>
                <a:ext uri="{FF2B5EF4-FFF2-40B4-BE49-F238E27FC236}">
                  <a16:creationId xmlns:a16="http://schemas.microsoft.com/office/drawing/2014/main" id="{045E907A-B384-4E98-9A65-7D928EF877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10675" name="Oval 411">
              <a:extLst>
                <a:ext uri="{FF2B5EF4-FFF2-40B4-BE49-F238E27FC236}">
                  <a16:creationId xmlns:a16="http://schemas.microsoft.com/office/drawing/2014/main" id="{9211F74C-78E3-452D-BC33-944985848C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110676" name="Group 124">
              <a:extLst>
                <a:ext uri="{FF2B5EF4-FFF2-40B4-BE49-F238E27FC236}">
                  <a16:creationId xmlns:a16="http://schemas.microsoft.com/office/drawing/2014/main" id="{9254C8DF-4B90-4A51-AB7C-A7A381B115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10679" name="Freeform 125">
                <a:extLst>
                  <a:ext uri="{FF2B5EF4-FFF2-40B4-BE49-F238E27FC236}">
                    <a16:creationId xmlns:a16="http://schemas.microsoft.com/office/drawing/2014/main" id="{39E806A3-CDA8-4BBC-AD53-261AD8E8B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80" name="Freeform 126">
                <a:extLst>
                  <a:ext uri="{FF2B5EF4-FFF2-40B4-BE49-F238E27FC236}">
                    <a16:creationId xmlns:a16="http://schemas.microsoft.com/office/drawing/2014/main" id="{0BC0E3E3-9A22-4192-B15F-D2827D5ED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0677" name="Line 127">
              <a:extLst>
                <a:ext uri="{FF2B5EF4-FFF2-40B4-BE49-F238E27FC236}">
                  <a16:creationId xmlns:a16="http://schemas.microsoft.com/office/drawing/2014/main" id="{9D1F8E1D-CA65-423B-8F7A-AF4713D93C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78" name="Line 128">
              <a:extLst>
                <a:ext uri="{FF2B5EF4-FFF2-40B4-BE49-F238E27FC236}">
                  <a16:creationId xmlns:a16="http://schemas.microsoft.com/office/drawing/2014/main" id="{04539A0D-CC91-4F50-8A58-EDDDFE6B4C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0630" name="Group 172">
            <a:extLst>
              <a:ext uri="{FF2B5EF4-FFF2-40B4-BE49-F238E27FC236}">
                <a16:creationId xmlns:a16="http://schemas.microsoft.com/office/drawing/2014/main" id="{1B9B8CEE-86D3-46D1-985F-72D0ED159022}"/>
              </a:ext>
            </a:extLst>
          </p:cNvPr>
          <p:cNvGrpSpPr>
            <a:grpSpLocks/>
          </p:cNvGrpSpPr>
          <p:nvPr/>
        </p:nvGrpSpPr>
        <p:grpSpPr bwMode="auto">
          <a:xfrm>
            <a:off x="5175250" y="5070475"/>
            <a:ext cx="525463" cy="557213"/>
            <a:chOff x="-44" y="1473"/>
            <a:chExt cx="981" cy="1105"/>
          </a:xfrm>
        </p:grpSpPr>
        <p:pic>
          <p:nvPicPr>
            <p:cNvPr id="110671" name="Picture 173" descr="desktop_computer_stylized_medium">
              <a:extLst>
                <a:ext uri="{FF2B5EF4-FFF2-40B4-BE49-F238E27FC236}">
                  <a16:creationId xmlns:a16="http://schemas.microsoft.com/office/drawing/2014/main" id="{CAC6F82A-7685-458D-9025-AADC19367DB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0672" name="Freeform 174">
              <a:extLst>
                <a:ext uri="{FF2B5EF4-FFF2-40B4-BE49-F238E27FC236}">
                  <a16:creationId xmlns:a16="http://schemas.microsoft.com/office/drawing/2014/main" id="{73E47555-2665-410E-83C5-C3AC7E482C4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0631" name="Group 307">
            <a:extLst>
              <a:ext uri="{FF2B5EF4-FFF2-40B4-BE49-F238E27FC236}">
                <a16:creationId xmlns:a16="http://schemas.microsoft.com/office/drawing/2014/main" id="{ED4D979F-412D-4C37-A250-4D9FCD3FBEDC}"/>
              </a:ext>
            </a:extLst>
          </p:cNvPr>
          <p:cNvGrpSpPr>
            <a:grpSpLocks/>
          </p:cNvGrpSpPr>
          <p:nvPr/>
        </p:nvGrpSpPr>
        <p:grpSpPr bwMode="auto">
          <a:xfrm>
            <a:off x="6891338" y="5027613"/>
            <a:ext cx="377825" cy="576262"/>
            <a:chOff x="4140" y="429"/>
            <a:chExt cx="1425" cy="2396"/>
          </a:xfrm>
        </p:grpSpPr>
        <p:sp>
          <p:nvSpPr>
            <p:cNvPr id="110639" name="Freeform 308">
              <a:extLst>
                <a:ext uri="{FF2B5EF4-FFF2-40B4-BE49-F238E27FC236}">
                  <a16:creationId xmlns:a16="http://schemas.microsoft.com/office/drawing/2014/main" id="{1ADDD675-40D9-4D22-B911-BB5767FFF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40" name="Rectangle 309">
              <a:extLst>
                <a:ext uri="{FF2B5EF4-FFF2-40B4-BE49-F238E27FC236}">
                  <a16:creationId xmlns:a16="http://schemas.microsoft.com/office/drawing/2014/main" id="{2BA87883-DDC4-40E3-A893-6FBE4F4ECB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641" name="Freeform 310">
              <a:extLst>
                <a:ext uri="{FF2B5EF4-FFF2-40B4-BE49-F238E27FC236}">
                  <a16:creationId xmlns:a16="http://schemas.microsoft.com/office/drawing/2014/main" id="{7CD42D4F-890A-4BC4-B68A-10AEA01E7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42" name="Freeform 311">
              <a:extLst>
                <a:ext uri="{FF2B5EF4-FFF2-40B4-BE49-F238E27FC236}">
                  <a16:creationId xmlns:a16="http://schemas.microsoft.com/office/drawing/2014/main" id="{79491F6A-093C-4AA3-886C-D94406173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43" name="Rectangle 312">
              <a:extLst>
                <a:ext uri="{FF2B5EF4-FFF2-40B4-BE49-F238E27FC236}">
                  <a16:creationId xmlns:a16="http://schemas.microsoft.com/office/drawing/2014/main" id="{463F8A41-99CF-4D89-B00D-3286229A2B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644" name="Group 313">
              <a:extLst>
                <a:ext uri="{FF2B5EF4-FFF2-40B4-BE49-F238E27FC236}">
                  <a16:creationId xmlns:a16="http://schemas.microsoft.com/office/drawing/2014/main" id="{F4C04C91-C4D5-4DB3-9699-B7067EF6DD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0669" name="AutoShape 314">
                <a:extLst>
                  <a:ext uri="{FF2B5EF4-FFF2-40B4-BE49-F238E27FC236}">
                    <a16:creationId xmlns:a16="http://schemas.microsoft.com/office/drawing/2014/main" id="{2B09E0BA-5903-4C15-8FD1-F6C34E7EB5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670" name="AutoShape 315">
                <a:extLst>
                  <a:ext uri="{FF2B5EF4-FFF2-40B4-BE49-F238E27FC236}">
                    <a16:creationId xmlns:a16="http://schemas.microsoft.com/office/drawing/2014/main" id="{02E0C7D4-2F68-46CC-9C66-FBBBD53FFB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645" name="Rectangle 316">
              <a:extLst>
                <a:ext uri="{FF2B5EF4-FFF2-40B4-BE49-F238E27FC236}">
                  <a16:creationId xmlns:a16="http://schemas.microsoft.com/office/drawing/2014/main" id="{7C541C31-8545-4003-BCAA-A6982DA135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646" name="Group 317">
              <a:extLst>
                <a:ext uri="{FF2B5EF4-FFF2-40B4-BE49-F238E27FC236}">
                  <a16:creationId xmlns:a16="http://schemas.microsoft.com/office/drawing/2014/main" id="{22238991-7206-4121-BBAE-205CB3043C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0667" name="AutoShape 318">
                <a:extLst>
                  <a:ext uri="{FF2B5EF4-FFF2-40B4-BE49-F238E27FC236}">
                    <a16:creationId xmlns:a16="http://schemas.microsoft.com/office/drawing/2014/main" id="{DD596C91-CADF-49D0-88C5-CE0ABF69FD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668" name="AutoShape 319">
                <a:extLst>
                  <a:ext uri="{FF2B5EF4-FFF2-40B4-BE49-F238E27FC236}">
                    <a16:creationId xmlns:a16="http://schemas.microsoft.com/office/drawing/2014/main" id="{8242FC9B-B120-4495-8D93-22354DAD14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647" name="Rectangle 320">
              <a:extLst>
                <a:ext uri="{FF2B5EF4-FFF2-40B4-BE49-F238E27FC236}">
                  <a16:creationId xmlns:a16="http://schemas.microsoft.com/office/drawing/2014/main" id="{0665F582-F6FC-4F58-94DD-A7B778B2AE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648" name="Rectangle 321">
              <a:extLst>
                <a:ext uri="{FF2B5EF4-FFF2-40B4-BE49-F238E27FC236}">
                  <a16:creationId xmlns:a16="http://schemas.microsoft.com/office/drawing/2014/main" id="{68E944C1-7737-4546-9E68-3125FADDA9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649" name="Group 322">
              <a:extLst>
                <a:ext uri="{FF2B5EF4-FFF2-40B4-BE49-F238E27FC236}">
                  <a16:creationId xmlns:a16="http://schemas.microsoft.com/office/drawing/2014/main" id="{A5F300EE-0A29-4B1A-9356-465A6DE7B2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0665" name="AutoShape 323">
                <a:extLst>
                  <a:ext uri="{FF2B5EF4-FFF2-40B4-BE49-F238E27FC236}">
                    <a16:creationId xmlns:a16="http://schemas.microsoft.com/office/drawing/2014/main" id="{98E532C6-7F0F-4664-9AAD-9CAD399EA1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666" name="AutoShape 324">
                <a:extLst>
                  <a:ext uri="{FF2B5EF4-FFF2-40B4-BE49-F238E27FC236}">
                    <a16:creationId xmlns:a16="http://schemas.microsoft.com/office/drawing/2014/main" id="{865CB57C-306F-4B67-8008-FC39B1271C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650" name="Freeform 325">
              <a:extLst>
                <a:ext uri="{FF2B5EF4-FFF2-40B4-BE49-F238E27FC236}">
                  <a16:creationId xmlns:a16="http://schemas.microsoft.com/office/drawing/2014/main" id="{40C6B9CF-7328-4FE3-A61B-98EDE07CA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0651" name="Group 326">
              <a:extLst>
                <a:ext uri="{FF2B5EF4-FFF2-40B4-BE49-F238E27FC236}">
                  <a16:creationId xmlns:a16="http://schemas.microsoft.com/office/drawing/2014/main" id="{5C08F4E2-7042-442B-896D-0BB166AF6F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0663" name="AutoShape 327">
                <a:extLst>
                  <a:ext uri="{FF2B5EF4-FFF2-40B4-BE49-F238E27FC236}">
                    <a16:creationId xmlns:a16="http://schemas.microsoft.com/office/drawing/2014/main" id="{49DFCE59-3C44-425F-8DF1-9D5D05A738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664" name="AutoShape 328">
                <a:extLst>
                  <a:ext uri="{FF2B5EF4-FFF2-40B4-BE49-F238E27FC236}">
                    <a16:creationId xmlns:a16="http://schemas.microsoft.com/office/drawing/2014/main" id="{AE07815E-4EE9-4036-AF91-B45D6E2525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652" name="Rectangle 329">
              <a:extLst>
                <a:ext uri="{FF2B5EF4-FFF2-40B4-BE49-F238E27FC236}">
                  <a16:creationId xmlns:a16="http://schemas.microsoft.com/office/drawing/2014/main" id="{0E249363-3EEF-425E-8FFA-60C72EADCE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653" name="Freeform 330">
              <a:extLst>
                <a:ext uri="{FF2B5EF4-FFF2-40B4-BE49-F238E27FC236}">
                  <a16:creationId xmlns:a16="http://schemas.microsoft.com/office/drawing/2014/main" id="{0ECB4BA2-6D21-4956-9468-931A4513A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54" name="Freeform 331">
              <a:extLst>
                <a:ext uri="{FF2B5EF4-FFF2-40B4-BE49-F238E27FC236}">
                  <a16:creationId xmlns:a16="http://schemas.microsoft.com/office/drawing/2014/main" id="{AC05BDDF-99C5-43D2-85FD-57451898F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55" name="Oval 332">
              <a:extLst>
                <a:ext uri="{FF2B5EF4-FFF2-40B4-BE49-F238E27FC236}">
                  <a16:creationId xmlns:a16="http://schemas.microsoft.com/office/drawing/2014/main" id="{FA4C1863-CE71-47E6-90F8-A0B9495352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656" name="Freeform 333">
              <a:extLst>
                <a:ext uri="{FF2B5EF4-FFF2-40B4-BE49-F238E27FC236}">
                  <a16:creationId xmlns:a16="http://schemas.microsoft.com/office/drawing/2014/main" id="{66BE6747-9930-4F91-846D-208580219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57" name="AutoShape 334">
              <a:extLst>
                <a:ext uri="{FF2B5EF4-FFF2-40B4-BE49-F238E27FC236}">
                  <a16:creationId xmlns:a16="http://schemas.microsoft.com/office/drawing/2014/main" id="{D8BDCE69-5A87-42BA-A74D-25B8455C53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658" name="AutoShape 335">
              <a:extLst>
                <a:ext uri="{FF2B5EF4-FFF2-40B4-BE49-F238E27FC236}">
                  <a16:creationId xmlns:a16="http://schemas.microsoft.com/office/drawing/2014/main" id="{A841E1F2-3C84-4A0B-B8CA-7B96DBA1A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659" name="Oval 336">
              <a:extLst>
                <a:ext uri="{FF2B5EF4-FFF2-40B4-BE49-F238E27FC236}">
                  <a16:creationId xmlns:a16="http://schemas.microsoft.com/office/drawing/2014/main" id="{598CC22D-75C6-4810-B15D-C84FA9C491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660" name="Oval 337">
              <a:extLst>
                <a:ext uri="{FF2B5EF4-FFF2-40B4-BE49-F238E27FC236}">
                  <a16:creationId xmlns:a16="http://schemas.microsoft.com/office/drawing/2014/main" id="{3F532080-5EC4-49D1-B024-EE16B0451A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10661" name="Oval 338">
              <a:extLst>
                <a:ext uri="{FF2B5EF4-FFF2-40B4-BE49-F238E27FC236}">
                  <a16:creationId xmlns:a16="http://schemas.microsoft.com/office/drawing/2014/main" id="{81FEE672-6326-4867-9931-0A3A9BEF91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662" name="Rectangle 339">
              <a:extLst>
                <a:ext uri="{FF2B5EF4-FFF2-40B4-BE49-F238E27FC236}">
                  <a16:creationId xmlns:a16="http://schemas.microsoft.com/office/drawing/2014/main" id="{3DCE57E7-6F1F-47CB-9828-76B9A4024E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0632" name="Group 340">
            <a:extLst>
              <a:ext uri="{FF2B5EF4-FFF2-40B4-BE49-F238E27FC236}">
                <a16:creationId xmlns:a16="http://schemas.microsoft.com/office/drawing/2014/main" id="{30B4ACC6-880D-4B08-A4BA-5D20EAAD2E17}"/>
              </a:ext>
            </a:extLst>
          </p:cNvPr>
          <p:cNvGrpSpPr>
            <a:grpSpLocks/>
          </p:cNvGrpSpPr>
          <p:nvPr/>
        </p:nvGrpSpPr>
        <p:grpSpPr bwMode="auto">
          <a:xfrm>
            <a:off x="5686425" y="5092700"/>
            <a:ext cx="525463" cy="557213"/>
            <a:chOff x="-44" y="1473"/>
            <a:chExt cx="981" cy="1105"/>
          </a:xfrm>
        </p:grpSpPr>
        <p:pic>
          <p:nvPicPr>
            <p:cNvPr id="110637" name="Picture 341" descr="desktop_computer_stylized_medium">
              <a:extLst>
                <a:ext uri="{FF2B5EF4-FFF2-40B4-BE49-F238E27FC236}">
                  <a16:creationId xmlns:a16="http://schemas.microsoft.com/office/drawing/2014/main" id="{77CECCFE-44DC-44FE-B3E8-F416BE3A1D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0638" name="Freeform 342">
              <a:extLst>
                <a:ext uri="{FF2B5EF4-FFF2-40B4-BE49-F238E27FC236}">
                  <a16:creationId xmlns:a16="http://schemas.microsoft.com/office/drawing/2014/main" id="{7BA4BB0C-5531-4E10-91FE-87C44B1A904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0633" name="Group 343">
            <a:extLst>
              <a:ext uri="{FF2B5EF4-FFF2-40B4-BE49-F238E27FC236}">
                <a16:creationId xmlns:a16="http://schemas.microsoft.com/office/drawing/2014/main" id="{BD1A302B-F1A7-4B7B-8F84-9C832C885955}"/>
              </a:ext>
            </a:extLst>
          </p:cNvPr>
          <p:cNvGrpSpPr>
            <a:grpSpLocks/>
          </p:cNvGrpSpPr>
          <p:nvPr/>
        </p:nvGrpSpPr>
        <p:grpSpPr bwMode="auto">
          <a:xfrm>
            <a:off x="6210300" y="5081588"/>
            <a:ext cx="525463" cy="557212"/>
            <a:chOff x="-44" y="1473"/>
            <a:chExt cx="981" cy="1105"/>
          </a:xfrm>
        </p:grpSpPr>
        <p:pic>
          <p:nvPicPr>
            <p:cNvPr id="110635" name="Picture 344" descr="desktop_computer_stylized_medium">
              <a:extLst>
                <a:ext uri="{FF2B5EF4-FFF2-40B4-BE49-F238E27FC236}">
                  <a16:creationId xmlns:a16="http://schemas.microsoft.com/office/drawing/2014/main" id="{0F22FE5B-47C6-4EEF-BE37-0D6880369E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0636" name="Freeform 345">
              <a:extLst>
                <a:ext uri="{FF2B5EF4-FFF2-40B4-BE49-F238E27FC236}">
                  <a16:creationId xmlns:a16="http://schemas.microsoft.com/office/drawing/2014/main" id="{A02C52A8-9992-41B3-A166-0BEBEADA52A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10634" name="Line 95">
            <a:extLst>
              <a:ext uri="{FF2B5EF4-FFF2-40B4-BE49-F238E27FC236}">
                <a16:creationId xmlns:a16="http://schemas.microsoft.com/office/drawing/2014/main" id="{0B735E98-EAC2-420B-8D44-77FB10A36881}"/>
              </a:ext>
            </a:extLst>
          </p:cNvPr>
          <p:cNvSpPr>
            <a:spLocks noChangeShapeType="1"/>
          </p:cNvSpPr>
          <p:nvPr/>
        </p:nvSpPr>
        <p:spPr bwMode="auto">
          <a:xfrm>
            <a:off x="6697663" y="3467100"/>
            <a:ext cx="19050" cy="98901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DC8A7D82-4BFE-451A-904B-2C6FF1F99F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0BD6E29-0256-4082-A9F4-A8DF9EB46495}" type="slidenum">
              <a:rPr lang="en-US" altLang="en-US" smtClean="0"/>
              <a:pPr/>
              <a:t>39</a:t>
            </a:fld>
            <a:endParaRPr lang="en-US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47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1000"/>
                                        <p:tgtEl>
                                          <p:spTgt spid="1475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1000"/>
                                        <p:tgtEl>
                                          <p:spTgt spid="147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475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1000"/>
                                        <p:tgtEl>
                                          <p:spTgt spid="1475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1000"/>
                                        <p:tgtEl>
                                          <p:spTgt spid="1475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6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1000"/>
                                        <p:tgtEl>
                                          <p:spTgt spid="1475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1000"/>
                                        <p:tgtEl>
                                          <p:spTgt spid="1475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475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7510" grpId="0"/>
      <p:bldP spid="147512" grpId="0"/>
      <p:bldP spid="147513" grpId="0"/>
      <p:bldP spid="147516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2" name="Rectangle 4">
            <a:extLst>
              <a:ext uri="{FF2B5EF4-FFF2-40B4-BE49-F238E27FC236}">
                <a16:creationId xmlns:a16="http://schemas.microsoft.com/office/drawing/2014/main" id="{9388CBBB-BDB9-4FE3-A139-9CF5384B269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195263"/>
            <a:ext cx="7772400" cy="1143000"/>
          </a:xfrm>
        </p:spPr>
        <p:txBody>
          <a:bodyPr/>
          <a:lstStyle/>
          <a:p>
            <a:pPr algn="ctr"/>
            <a:r>
              <a:rPr lang="en-US" altLang="en-US" dirty="0"/>
              <a:t>Some network apps</a:t>
            </a:r>
          </a:p>
        </p:txBody>
      </p:sp>
      <p:sp>
        <p:nvSpPr>
          <p:cNvPr id="37893" name="Rectangle 5">
            <a:extLst>
              <a:ext uri="{FF2B5EF4-FFF2-40B4-BE49-F238E27FC236}">
                <a16:creationId xmlns:a16="http://schemas.microsoft.com/office/drawing/2014/main" id="{926E71A8-2CC1-457C-A5A7-B19BADA90461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r>
              <a:rPr lang="en-US" altLang="en-US"/>
              <a:t>e-mail</a:t>
            </a:r>
          </a:p>
          <a:p>
            <a:r>
              <a:rPr lang="en-US" altLang="en-US"/>
              <a:t>web</a:t>
            </a:r>
          </a:p>
          <a:p>
            <a:r>
              <a:rPr lang="en-US" altLang="en-US"/>
              <a:t>text messaging</a:t>
            </a:r>
          </a:p>
          <a:p>
            <a:r>
              <a:rPr lang="en-US" altLang="en-US"/>
              <a:t>remote login</a:t>
            </a:r>
          </a:p>
          <a:p>
            <a:r>
              <a:rPr lang="en-US" altLang="en-US"/>
              <a:t>P2P file sharing</a:t>
            </a:r>
          </a:p>
          <a:p>
            <a:r>
              <a:rPr lang="en-US" altLang="en-US"/>
              <a:t>multi-user network games</a:t>
            </a:r>
          </a:p>
          <a:p>
            <a:r>
              <a:rPr lang="en-US" altLang="en-US"/>
              <a:t>streaming stored video (YouTube, Hulu, Netflix) </a:t>
            </a:r>
          </a:p>
          <a:p>
            <a:endParaRPr lang="en-US" altLang="en-US"/>
          </a:p>
          <a:p>
            <a:pPr>
              <a:buFont typeface="Wingdings" panose="05000000000000000000" pitchFamily="2" charset="2"/>
              <a:buNone/>
            </a:pPr>
            <a:endParaRPr lang="en-US" altLang="en-US" sz="2400"/>
          </a:p>
          <a:p>
            <a:pPr>
              <a:buFont typeface="Wingdings" panose="05000000000000000000" pitchFamily="2" charset="2"/>
              <a:buNone/>
            </a:pPr>
            <a:endParaRPr lang="en-US" altLang="en-US" sz="2400"/>
          </a:p>
        </p:txBody>
      </p:sp>
      <p:sp>
        <p:nvSpPr>
          <p:cNvPr id="37894" name="Rectangle 6">
            <a:extLst>
              <a:ext uri="{FF2B5EF4-FFF2-40B4-BE49-F238E27FC236}">
                <a16:creationId xmlns:a16="http://schemas.microsoft.com/office/drawing/2014/main" id="{E6DE02E9-F37B-48AE-9DCC-8C9604591297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4495800" y="1611313"/>
            <a:ext cx="3810000" cy="4648200"/>
          </a:xfrm>
        </p:spPr>
        <p:txBody>
          <a:bodyPr/>
          <a:lstStyle/>
          <a:p>
            <a:r>
              <a:rPr lang="en-US" altLang="en-US" dirty="0"/>
              <a:t>voice over IP (e.g., Skype)</a:t>
            </a:r>
          </a:p>
          <a:p>
            <a:r>
              <a:rPr lang="en-US" altLang="en-US" dirty="0"/>
              <a:t>real-time video conferencing</a:t>
            </a:r>
          </a:p>
          <a:p>
            <a:r>
              <a:rPr lang="en-US" altLang="en-US" dirty="0"/>
              <a:t>social networking</a:t>
            </a:r>
          </a:p>
          <a:p>
            <a:r>
              <a:rPr lang="en-US" altLang="en-US" dirty="0"/>
              <a:t>search</a:t>
            </a:r>
          </a:p>
        </p:txBody>
      </p:sp>
      <p:pic>
        <p:nvPicPr>
          <p:cNvPr id="37891" name="Picture 10" descr="underline_base">
            <a:extLst>
              <a:ext uri="{FF2B5EF4-FFF2-40B4-BE49-F238E27FC236}">
                <a16:creationId xmlns:a16="http://schemas.microsoft.com/office/drawing/2014/main" id="{3FD37B42-B817-4AC4-BF82-CA7157B2D876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4394" y="963078"/>
            <a:ext cx="45704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D5E67CD7-67BB-4035-BB29-3D05449BE9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E9223-05CF-4202-A888-82E060FB986B}" type="slidenum">
              <a:rPr lang="en-US" altLang="en-US" smtClean="0"/>
              <a:pPr/>
              <a:t>4</a:t>
            </a:fld>
            <a:endParaRPr lang="en-US" altLang="en-US" dirty="0"/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1" name="Freeform 71">
            <a:extLst>
              <a:ext uri="{FF2B5EF4-FFF2-40B4-BE49-F238E27FC236}">
                <a16:creationId xmlns:a16="http://schemas.microsoft.com/office/drawing/2014/main" id="{0CA48506-4D1E-45DF-B893-F73AC63A09D8}"/>
              </a:ext>
            </a:extLst>
          </p:cNvPr>
          <p:cNvSpPr>
            <a:spLocks/>
          </p:cNvSpPr>
          <p:nvPr/>
        </p:nvSpPr>
        <p:spPr bwMode="auto">
          <a:xfrm>
            <a:off x="5038725" y="4392613"/>
            <a:ext cx="2965450" cy="1390650"/>
          </a:xfrm>
          <a:custGeom>
            <a:avLst/>
            <a:gdLst>
              <a:gd name="T0" fmla="*/ 2147483647 w 1868"/>
              <a:gd name="T1" fmla="*/ 2147483647 h 876"/>
              <a:gd name="T2" fmla="*/ 2147483647 w 1868"/>
              <a:gd name="T3" fmla="*/ 2147483647 h 876"/>
              <a:gd name="T4" fmla="*/ 2147483647 w 1868"/>
              <a:gd name="T5" fmla="*/ 2147483647 h 876"/>
              <a:gd name="T6" fmla="*/ 2147483647 w 1868"/>
              <a:gd name="T7" fmla="*/ 2147483647 h 876"/>
              <a:gd name="T8" fmla="*/ 2147483647 w 1868"/>
              <a:gd name="T9" fmla="*/ 2147483647 h 876"/>
              <a:gd name="T10" fmla="*/ 2147483647 w 1868"/>
              <a:gd name="T11" fmla="*/ 2147483647 h 876"/>
              <a:gd name="T12" fmla="*/ 2147483647 w 1868"/>
              <a:gd name="T13" fmla="*/ 2147483647 h 876"/>
              <a:gd name="T14" fmla="*/ 2147483647 w 1868"/>
              <a:gd name="T15" fmla="*/ 2147483647 h 876"/>
              <a:gd name="T16" fmla="*/ 2147483647 w 1868"/>
              <a:gd name="T17" fmla="*/ 2147483647 h 876"/>
              <a:gd name="T18" fmla="*/ 2147483647 w 1868"/>
              <a:gd name="T19" fmla="*/ 2147483647 h 876"/>
              <a:gd name="T20" fmla="*/ 2147483647 w 1868"/>
              <a:gd name="T21" fmla="*/ 2147483647 h 87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868"/>
              <a:gd name="T34" fmla="*/ 0 h 876"/>
              <a:gd name="T35" fmla="*/ 1868 w 1868"/>
              <a:gd name="T36" fmla="*/ 876 h 87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868" h="876">
                <a:moveTo>
                  <a:pt x="31" y="327"/>
                </a:moveTo>
                <a:cubicBezTo>
                  <a:pt x="20" y="237"/>
                  <a:pt x="0" y="189"/>
                  <a:pt x="103" y="137"/>
                </a:cubicBezTo>
                <a:cubicBezTo>
                  <a:pt x="206" y="85"/>
                  <a:pt x="476" y="34"/>
                  <a:pt x="649" y="17"/>
                </a:cubicBezTo>
                <a:cubicBezTo>
                  <a:pt x="822" y="0"/>
                  <a:pt x="955" y="18"/>
                  <a:pt x="1141" y="35"/>
                </a:cubicBezTo>
                <a:cubicBezTo>
                  <a:pt x="1327" y="52"/>
                  <a:pt x="1658" y="3"/>
                  <a:pt x="1763" y="121"/>
                </a:cubicBezTo>
                <a:cubicBezTo>
                  <a:pt x="1868" y="239"/>
                  <a:pt x="1840" y="621"/>
                  <a:pt x="1774" y="741"/>
                </a:cubicBezTo>
                <a:cubicBezTo>
                  <a:pt x="1708" y="861"/>
                  <a:pt x="1534" y="827"/>
                  <a:pt x="1369" y="845"/>
                </a:cubicBezTo>
                <a:cubicBezTo>
                  <a:pt x="1204" y="863"/>
                  <a:pt x="935" y="851"/>
                  <a:pt x="781" y="851"/>
                </a:cubicBezTo>
                <a:cubicBezTo>
                  <a:pt x="627" y="851"/>
                  <a:pt x="549" y="876"/>
                  <a:pt x="447" y="847"/>
                </a:cubicBezTo>
                <a:cubicBezTo>
                  <a:pt x="345" y="818"/>
                  <a:pt x="237" y="762"/>
                  <a:pt x="168" y="676"/>
                </a:cubicBezTo>
                <a:cubicBezTo>
                  <a:pt x="98" y="589"/>
                  <a:pt x="29" y="468"/>
                  <a:pt x="31" y="327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42" name="Line 77">
            <a:extLst>
              <a:ext uri="{FF2B5EF4-FFF2-40B4-BE49-F238E27FC236}">
                <a16:creationId xmlns:a16="http://schemas.microsoft.com/office/drawing/2014/main" id="{086CA340-243F-48FA-ADFD-A7DAE66C4E6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87988" y="4702175"/>
            <a:ext cx="855662" cy="431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43" name="Line 78">
            <a:extLst>
              <a:ext uri="{FF2B5EF4-FFF2-40B4-BE49-F238E27FC236}">
                <a16:creationId xmlns:a16="http://schemas.microsoft.com/office/drawing/2014/main" id="{BAB402B2-2201-44B8-957B-A35263F9B33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97575" y="4749800"/>
            <a:ext cx="563563" cy="3937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44" name="Line 79">
            <a:extLst>
              <a:ext uri="{FF2B5EF4-FFF2-40B4-BE49-F238E27FC236}">
                <a16:creationId xmlns:a16="http://schemas.microsoft.com/office/drawing/2014/main" id="{E4EABBF3-DE5C-4800-A3D8-A02B77EE24E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35738" y="4756150"/>
            <a:ext cx="149225" cy="382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45" name="Line 80">
            <a:extLst>
              <a:ext uri="{FF2B5EF4-FFF2-40B4-BE49-F238E27FC236}">
                <a16:creationId xmlns:a16="http://schemas.microsoft.com/office/drawing/2014/main" id="{4AB965F0-7576-423B-A8C8-B91E331297BE}"/>
              </a:ext>
            </a:extLst>
          </p:cNvPr>
          <p:cNvSpPr>
            <a:spLocks noChangeShapeType="1"/>
          </p:cNvSpPr>
          <p:nvPr/>
        </p:nvSpPr>
        <p:spPr bwMode="auto">
          <a:xfrm>
            <a:off x="6902450" y="4735513"/>
            <a:ext cx="123825" cy="4127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46" name="Text Box 97">
            <a:extLst>
              <a:ext uri="{FF2B5EF4-FFF2-40B4-BE49-F238E27FC236}">
                <a16:creationId xmlns:a16="http://schemas.microsoft.com/office/drawing/2014/main" id="{0A39FBD2-9703-49F5-B97E-19F1F7A8A4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65713" y="4279900"/>
            <a:ext cx="11985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institutional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network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12647" name="Text Box 98">
            <a:extLst>
              <a:ext uri="{FF2B5EF4-FFF2-40B4-BE49-F238E27FC236}">
                <a16:creationId xmlns:a16="http://schemas.microsoft.com/office/drawing/2014/main" id="{208E6739-EC20-427A-82B8-561558F27D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73900" y="4660900"/>
            <a:ext cx="12906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1 Gbps LAN</a:t>
            </a:r>
            <a:endParaRPr lang="en-US" altLang="en-US" sz="2400">
              <a:solidFill>
                <a:schemeClr val="accent2"/>
              </a:solidFill>
            </a:endParaRPr>
          </a:p>
        </p:txBody>
      </p:sp>
      <p:grpSp>
        <p:nvGrpSpPr>
          <p:cNvPr id="112648" name="Group 120">
            <a:extLst>
              <a:ext uri="{FF2B5EF4-FFF2-40B4-BE49-F238E27FC236}">
                <a16:creationId xmlns:a16="http://schemas.microsoft.com/office/drawing/2014/main" id="{1910C4A4-32B7-4E90-BFCA-7D84AB9B6B2D}"/>
              </a:ext>
            </a:extLst>
          </p:cNvPr>
          <p:cNvGrpSpPr>
            <a:grpSpLocks/>
          </p:cNvGrpSpPr>
          <p:nvPr/>
        </p:nvGrpSpPr>
        <p:grpSpPr bwMode="auto">
          <a:xfrm>
            <a:off x="6261100" y="4460875"/>
            <a:ext cx="881063" cy="307975"/>
            <a:chOff x="2356" y="1300"/>
            <a:chExt cx="555" cy="194"/>
          </a:xfrm>
        </p:grpSpPr>
        <p:sp>
          <p:nvSpPr>
            <p:cNvPr id="112888" name="Oval 407">
              <a:extLst>
                <a:ext uri="{FF2B5EF4-FFF2-40B4-BE49-F238E27FC236}">
                  <a16:creationId xmlns:a16="http://schemas.microsoft.com/office/drawing/2014/main" id="{3D618E2B-BDF7-4B02-889F-9E82685A1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12889" name="Rectangle 410">
              <a:extLst>
                <a:ext uri="{FF2B5EF4-FFF2-40B4-BE49-F238E27FC236}">
                  <a16:creationId xmlns:a16="http://schemas.microsoft.com/office/drawing/2014/main" id="{9346FD8C-0D0D-4184-AD61-BF9BBDD06F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12890" name="Oval 411">
              <a:extLst>
                <a:ext uri="{FF2B5EF4-FFF2-40B4-BE49-F238E27FC236}">
                  <a16:creationId xmlns:a16="http://schemas.microsoft.com/office/drawing/2014/main" id="{BF0B19A9-50EF-4480-A426-BB7041D010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112891" name="Group 124">
              <a:extLst>
                <a:ext uri="{FF2B5EF4-FFF2-40B4-BE49-F238E27FC236}">
                  <a16:creationId xmlns:a16="http://schemas.microsoft.com/office/drawing/2014/main" id="{4D639EA6-4E93-4DCB-A7EE-84E3B4999A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12894" name="Freeform 125">
                <a:extLst>
                  <a:ext uri="{FF2B5EF4-FFF2-40B4-BE49-F238E27FC236}">
                    <a16:creationId xmlns:a16="http://schemas.microsoft.com/office/drawing/2014/main" id="{1D429B17-87B5-409E-95F2-13E90B6D9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895" name="Freeform 126">
                <a:extLst>
                  <a:ext uri="{FF2B5EF4-FFF2-40B4-BE49-F238E27FC236}">
                    <a16:creationId xmlns:a16="http://schemas.microsoft.com/office/drawing/2014/main" id="{27C1DBB9-7A7B-4A0F-8043-0ACA6354A0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892" name="Line 127">
              <a:extLst>
                <a:ext uri="{FF2B5EF4-FFF2-40B4-BE49-F238E27FC236}">
                  <a16:creationId xmlns:a16="http://schemas.microsoft.com/office/drawing/2014/main" id="{0E252F9A-65F5-4C3D-892E-AA4183A820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93" name="Line 128">
              <a:extLst>
                <a:ext uri="{FF2B5EF4-FFF2-40B4-BE49-F238E27FC236}">
                  <a16:creationId xmlns:a16="http://schemas.microsoft.com/office/drawing/2014/main" id="{C6CF9541-C1D9-407D-ADF9-6CA6C11B53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2649" name="Group 172">
            <a:extLst>
              <a:ext uri="{FF2B5EF4-FFF2-40B4-BE49-F238E27FC236}">
                <a16:creationId xmlns:a16="http://schemas.microsoft.com/office/drawing/2014/main" id="{7C1AA725-3660-4C3D-B498-6EFF288AAD48}"/>
              </a:ext>
            </a:extLst>
          </p:cNvPr>
          <p:cNvGrpSpPr>
            <a:grpSpLocks/>
          </p:cNvGrpSpPr>
          <p:nvPr/>
        </p:nvGrpSpPr>
        <p:grpSpPr bwMode="auto">
          <a:xfrm>
            <a:off x="5175250" y="5070475"/>
            <a:ext cx="525463" cy="557213"/>
            <a:chOff x="-44" y="1473"/>
            <a:chExt cx="981" cy="1105"/>
          </a:xfrm>
        </p:grpSpPr>
        <p:pic>
          <p:nvPicPr>
            <p:cNvPr id="112886" name="Picture 173" descr="desktop_computer_stylized_medium">
              <a:extLst>
                <a:ext uri="{FF2B5EF4-FFF2-40B4-BE49-F238E27FC236}">
                  <a16:creationId xmlns:a16="http://schemas.microsoft.com/office/drawing/2014/main" id="{944B5922-7742-49A9-9F33-20BE5961E6D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887" name="Freeform 174">
              <a:extLst>
                <a:ext uri="{FF2B5EF4-FFF2-40B4-BE49-F238E27FC236}">
                  <a16:creationId xmlns:a16="http://schemas.microsoft.com/office/drawing/2014/main" id="{BC3A607D-1CF0-44C9-AD59-FF70290198E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2650" name="Group 340">
            <a:extLst>
              <a:ext uri="{FF2B5EF4-FFF2-40B4-BE49-F238E27FC236}">
                <a16:creationId xmlns:a16="http://schemas.microsoft.com/office/drawing/2014/main" id="{EFDC67EA-B0F6-40A4-9979-AFB41BFA6FD1}"/>
              </a:ext>
            </a:extLst>
          </p:cNvPr>
          <p:cNvGrpSpPr>
            <a:grpSpLocks/>
          </p:cNvGrpSpPr>
          <p:nvPr/>
        </p:nvGrpSpPr>
        <p:grpSpPr bwMode="auto">
          <a:xfrm>
            <a:off x="5686425" y="5092700"/>
            <a:ext cx="525463" cy="557213"/>
            <a:chOff x="-44" y="1473"/>
            <a:chExt cx="981" cy="1105"/>
          </a:xfrm>
        </p:grpSpPr>
        <p:pic>
          <p:nvPicPr>
            <p:cNvPr id="112884" name="Picture 341" descr="desktop_computer_stylized_medium">
              <a:extLst>
                <a:ext uri="{FF2B5EF4-FFF2-40B4-BE49-F238E27FC236}">
                  <a16:creationId xmlns:a16="http://schemas.microsoft.com/office/drawing/2014/main" id="{D3B57B3E-FFF2-4D48-B836-02F35BEF99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885" name="Freeform 342">
              <a:extLst>
                <a:ext uri="{FF2B5EF4-FFF2-40B4-BE49-F238E27FC236}">
                  <a16:creationId xmlns:a16="http://schemas.microsoft.com/office/drawing/2014/main" id="{1084F92F-4B1B-4643-81DB-D1D9DFFA1A4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2651" name="Group 343">
            <a:extLst>
              <a:ext uri="{FF2B5EF4-FFF2-40B4-BE49-F238E27FC236}">
                <a16:creationId xmlns:a16="http://schemas.microsoft.com/office/drawing/2014/main" id="{6C1FE883-66B6-445E-8B5E-86E4F7298A05}"/>
              </a:ext>
            </a:extLst>
          </p:cNvPr>
          <p:cNvGrpSpPr>
            <a:grpSpLocks/>
          </p:cNvGrpSpPr>
          <p:nvPr/>
        </p:nvGrpSpPr>
        <p:grpSpPr bwMode="auto">
          <a:xfrm>
            <a:off x="6210300" y="5081588"/>
            <a:ext cx="525463" cy="557212"/>
            <a:chOff x="-44" y="1473"/>
            <a:chExt cx="981" cy="1105"/>
          </a:xfrm>
        </p:grpSpPr>
        <p:pic>
          <p:nvPicPr>
            <p:cNvPr id="112882" name="Picture 344" descr="desktop_computer_stylized_medium">
              <a:extLst>
                <a:ext uri="{FF2B5EF4-FFF2-40B4-BE49-F238E27FC236}">
                  <a16:creationId xmlns:a16="http://schemas.microsoft.com/office/drawing/2014/main" id="{91455B04-013F-4017-B4DC-05BF09D359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883" name="Freeform 345">
              <a:extLst>
                <a:ext uri="{FF2B5EF4-FFF2-40B4-BE49-F238E27FC236}">
                  <a16:creationId xmlns:a16="http://schemas.microsoft.com/office/drawing/2014/main" id="{4DA18823-6B7B-4A5B-B55E-B5921A49413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12655" name="Rectangle 3">
            <a:extLst>
              <a:ext uri="{FF2B5EF4-FFF2-40B4-BE49-F238E27FC236}">
                <a16:creationId xmlns:a16="http://schemas.microsoft.com/office/drawing/2014/main" id="{607B3F7B-67D0-41A3-9261-DD63AECD6177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0" y="269875"/>
            <a:ext cx="7772400" cy="663575"/>
          </a:xfrm>
        </p:spPr>
        <p:txBody>
          <a:bodyPr/>
          <a:lstStyle/>
          <a:p>
            <a:r>
              <a:rPr lang="en-US" altLang="en-US" sz="4000"/>
              <a:t>Caching example: </a:t>
            </a:r>
            <a:r>
              <a:rPr lang="en-US" altLang="en-US" sz="3600"/>
              <a:t>install local cache</a:t>
            </a:r>
            <a:r>
              <a:rPr lang="en-US" altLang="en-US" sz="4000"/>
              <a:t> </a:t>
            </a:r>
            <a:endParaRPr lang="en-US" altLang="en-US"/>
          </a:p>
        </p:txBody>
      </p:sp>
      <p:pic>
        <p:nvPicPr>
          <p:cNvPr id="112654" name="Picture 2" descr="underline_base">
            <a:extLst>
              <a:ext uri="{FF2B5EF4-FFF2-40B4-BE49-F238E27FC236}">
                <a16:creationId xmlns:a16="http://schemas.microsoft.com/office/drawing/2014/main" id="{2449DA45-B325-492F-911B-25E6740BCD4F}"/>
              </a:ext>
            </a:extLst>
          </p:cNvPr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950" y="806450"/>
            <a:ext cx="36560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56" name="Text Box 50">
            <a:extLst>
              <a:ext uri="{FF2B5EF4-FFF2-40B4-BE49-F238E27FC236}">
                <a16:creationId xmlns:a16="http://schemas.microsoft.com/office/drawing/2014/main" id="{52899BB4-6333-415F-A216-359E4CFBF3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3" y="1824038"/>
            <a:ext cx="933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origin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servers</a:t>
            </a:r>
          </a:p>
        </p:txBody>
      </p:sp>
      <p:sp>
        <p:nvSpPr>
          <p:cNvPr id="112657" name="Line 95">
            <a:extLst>
              <a:ext uri="{FF2B5EF4-FFF2-40B4-BE49-F238E27FC236}">
                <a16:creationId xmlns:a16="http://schemas.microsoft.com/office/drawing/2014/main" id="{475F0DF5-4925-42D3-AFDF-857DFCC375EE}"/>
              </a:ext>
            </a:extLst>
          </p:cNvPr>
          <p:cNvSpPr>
            <a:spLocks noChangeShapeType="1"/>
          </p:cNvSpPr>
          <p:nvPr/>
        </p:nvSpPr>
        <p:spPr bwMode="auto">
          <a:xfrm>
            <a:off x="6697663" y="3467100"/>
            <a:ext cx="0" cy="106203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58" name="Text Box 99">
            <a:extLst>
              <a:ext uri="{FF2B5EF4-FFF2-40B4-BE49-F238E27FC236}">
                <a16:creationId xmlns:a16="http://schemas.microsoft.com/office/drawing/2014/main" id="{6FEDCC24-3E82-4AD0-A14D-5265843225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99250" y="3656013"/>
            <a:ext cx="11906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1.54 Mbps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access link</a:t>
            </a:r>
            <a:endParaRPr lang="en-US" altLang="en-US" sz="2400">
              <a:solidFill>
                <a:schemeClr val="accent2"/>
              </a:solidFill>
            </a:endParaRPr>
          </a:p>
        </p:txBody>
      </p:sp>
      <p:grpSp>
        <p:nvGrpSpPr>
          <p:cNvPr id="7" name="Group 308">
            <a:extLst>
              <a:ext uri="{FF2B5EF4-FFF2-40B4-BE49-F238E27FC236}">
                <a16:creationId xmlns:a16="http://schemas.microsoft.com/office/drawing/2014/main" id="{B1BB54E2-BA84-4938-A95A-DC749FD369D4}"/>
              </a:ext>
            </a:extLst>
          </p:cNvPr>
          <p:cNvGrpSpPr>
            <a:grpSpLocks/>
          </p:cNvGrpSpPr>
          <p:nvPr/>
        </p:nvGrpSpPr>
        <p:grpSpPr bwMode="auto">
          <a:xfrm>
            <a:off x="6826250" y="4941888"/>
            <a:ext cx="1860550" cy="809625"/>
            <a:chOff x="4217" y="3611"/>
            <a:chExt cx="1172" cy="510"/>
          </a:xfrm>
        </p:grpSpPr>
        <p:sp>
          <p:nvSpPr>
            <p:cNvPr id="112880" name="Rectangle 307">
              <a:extLst>
                <a:ext uri="{FF2B5EF4-FFF2-40B4-BE49-F238E27FC236}">
                  <a16:creationId xmlns:a16="http://schemas.microsoft.com/office/drawing/2014/main" id="{48599AF9-7D9D-44FB-B96B-F871C9EC48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3611"/>
              <a:ext cx="329" cy="473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81" name="Text Box 97">
              <a:extLst>
                <a:ext uri="{FF2B5EF4-FFF2-40B4-BE49-F238E27FC236}">
                  <a16:creationId xmlns:a16="http://schemas.microsoft.com/office/drawing/2014/main" id="{3A56656B-D5AE-49FC-9D5F-46B0E791C5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61" y="3717"/>
              <a:ext cx="828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>
                  <a:solidFill>
                    <a:srgbClr val="CC0000"/>
                  </a:solidFill>
                </a:rPr>
                <a:t>local web </a:t>
              </a:r>
            </a:p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>
                  <a:solidFill>
                    <a:srgbClr val="CC0000"/>
                  </a:solidFill>
                </a:rPr>
                <a:t>cache</a:t>
              </a:r>
            </a:p>
          </p:txBody>
        </p:sp>
      </p:grpSp>
      <p:sp>
        <p:nvSpPr>
          <p:cNvPr id="112660" name="Rectangle 4">
            <a:extLst>
              <a:ext uri="{FF2B5EF4-FFF2-40B4-BE49-F238E27FC236}">
                <a16:creationId xmlns:a16="http://schemas.microsoft.com/office/drawing/2014/main" id="{5EF26ACE-95E3-4DCF-8BFD-F6108EBDAB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463" y="1335088"/>
            <a:ext cx="4370387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anose="05000000000000000000" pitchFamily="2" charset="2"/>
              <a:buNone/>
            </a:pPr>
            <a:r>
              <a:rPr lang="en-US" altLang="en-US" sz="2800" i="1">
                <a:solidFill>
                  <a:srgbClr val="CC0000"/>
                </a:solidFill>
                <a:latin typeface="Gill Sans MT" panose="020B0502020104020203" pitchFamily="34" charset="0"/>
              </a:rPr>
              <a:t>assumptions: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>
                <a:latin typeface="Gill Sans MT" panose="020B0502020104020203" pitchFamily="34" charset="0"/>
              </a:rPr>
              <a:t>avg object size: 100K bits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>
                <a:latin typeface="Gill Sans MT" panose="020B0502020104020203" pitchFamily="34" charset="0"/>
              </a:rPr>
              <a:t>avg request rate from browsers to origin servers:15/sec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>
                <a:latin typeface="Gill Sans MT" panose="020B0502020104020203" pitchFamily="34" charset="0"/>
              </a:rPr>
              <a:t>avg data rate to browsers: 1.50 Mbps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>
                <a:latin typeface="Gill Sans MT" panose="020B0502020104020203" pitchFamily="34" charset="0"/>
              </a:rPr>
              <a:t>RTT from institutional router to any origin server: 2 sec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>
                <a:latin typeface="Gill Sans MT" panose="020B0502020104020203" pitchFamily="34" charset="0"/>
              </a:rPr>
              <a:t>access link rate: 1.54 Mbps</a:t>
            </a:r>
          </a:p>
          <a:p>
            <a:pPr>
              <a:lnSpc>
                <a:spcPct val="85000"/>
              </a:lnSpc>
              <a:spcBef>
                <a:spcPct val="45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None/>
            </a:pPr>
            <a:r>
              <a:rPr lang="en-US" altLang="en-US" sz="2400" i="1">
                <a:solidFill>
                  <a:srgbClr val="CC0000"/>
                </a:solidFill>
                <a:latin typeface="Gill Sans MT" panose="020B0502020104020203" pitchFamily="34" charset="0"/>
              </a:rPr>
              <a:t>consequences: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 sz="1800">
                <a:latin typeface="Gill Sans MT" panose="020B0502020104020203" pitchFamily="34" charset="0"/>
              </a:rPr>
              <a:t>LAN utilization: 15%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 sz="1800">
                <a:latin typeface="Gill Sans MT" panose="020B0502020104020203" pitchFamily="34" charset="0"/>
              </a:rPr>
              <a:t>access link utilization = </a:t>
            </a:r>
            <a:r>
              <a:rPr lang="en-US" altLang="en-US" sz="1800">
                <a:solidFill>
                  <a:srgbClr val="FF0000"/>
                </a:solidFill>
                <a:latin typeface="Gill Sans MT" panose="020B0502020104020203" pitchFamily="34" charset="0"/>
              </a:rPr>
              <a:t>100%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 sz="1800">
                <a:latin typeface="Gill Sans MT" panose="020B0502020104020203" pitchFamily="34" charset="0"/>
              </a:rPr>
              <a:t>total delay   = Internet delay + access delay + LAN delay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anose="05000000000000000000" pitchFamily="2" charset="2"/>
              <a:buNone/>
            </a:pPr>
            <a:r>
              <a:rPr lang="en-US" altLang="en-US" sz="1800">
                <a:latin typeface="Gill Sans MT" panose="020B0502020104020203" pitchFamily="34" charset="0"/>
              </a:rPr>
              <a:t>     =  2 sec + minutes + usecs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endParaRPr lang="en-US" altLang="en-US">
              <a:latin typeface="Gill Sans MT" panose="020B0502020104020203" pitchFamily="34" charset="0"/>
            </a:endParaRPr>
          </a:p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endParaRPr lang="en-US" altLang="en-US">
              <a:latin typeface="Gill Sans MT" panose="020B0502020104020203" pitchFamily="34" charset="0"/>
            </a:endParaRPr>
          </a:p>
        </p:txBody>
      </p:sp>
      <p:sp>
        <p:nvSpPr>
          <p:cNvPr id="112661" name="Freeform 82">
            <a:extLst>
              <a:ext uri="{FF2B5EF4-FFF2-40B4-BE49-F238E27FC236}">
                <a16:creationId xmlns:a16="http://schemas.microsoft.com/office/drawing/2014/main" id="{E554C091-77A6-4911-A4B9-8ABAEA855335}"/>
              </a:ext>
            </a:extLst>
          </p:cNvPr>
          <p:cNvSpPr>
            <a:spLocks/>
          </p:cNvSpPr>
          <p:nvPr/>
        </p:nvSpPr>
        <p:spPr bwMode="auto">
          <a:xfrm>
            <a:off x="663575" y="4605338"/>
            <a:ext cx="3973513" cy="1163637"/>
          </a:xfrm>
          <a:custGeom>
            <a:avLst/>
            <a:gdLst>
              <a:gd name="T0" fmla="*/ 2147483647 w 2503"/>
              <a:gd name="T1" fmla="*/ 0 h 733"/>
              <a:gd name="T2" fmla="*/ 2147483647 w 2503"/>
              <a:gd name="T3" fmla="*/ 2147483647 h 733"/>
              <a:gd name="T4" fmla="*/ 2147483647 w 2503"/>
              <a:gd name="T5" fmla="*/ 2147483647 h 733"/>
              <a:gd name="T6" fmla="*/ 2147483647 w 2503"/>
              <a:gd name="T7" fmla="*/ 2147483647 h 733"/>
              <a:gd name="T8" fmla="*/ 0 w 2503"/>
              <a:gd name="T9" fmla="*/ 2147483647 h 733"/>
              <a:gd name="T10" fmla="*/ 2147483647 w 2503"/>
              <a:gd name="T11" fmla="*/ 2147483647 h 733"/>
              <a:gd name="T12" fmla="*/ 2147483647 w 2503"/>
              <a:gd name="T13" fmla="*/ 2147483647 h 733"/>
              <a:gd name="T14" fmla="*/ 2147483647 w 2503"/>
              <a:gd name="T15" fmla="*/ 2147483647 h 733"/>
              <a:gd name="T16" fmla="*/ 2147483647 w 2503"/>
              <a:gd name="T17" fmla="*/ 0 h 73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503"/>
              <a:gd name="T28" fmla="*/ 0 h 733"/>
              <a:gd name="T29" fmla="*/ 2503 w 2503"/>
              <a:gd name="T30" fmla="*/ 733 h 733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503" h="733">
                <a:moveTo>
                  <a:pt x="1481" y="0"/>
                </a:moveTo>
                <a:lnTo>
                  <a:pt x="1481" y="198"/>
                </a:lnTo>
                <a:lnTo>
                  <a:pt x="953" y="198"/>
                </a:lnTo>
                <a:lnTo>
                  <a:pt x="953" y="370"/>
                </a:lnTo>
                <a:lnTo>
                  <a:pt x="0" y="370"/>
                </a:lnTo>
                <a:lnTo>
                  <a:pt x="14" y="733"/>
                </a:lnTo>
                <a:lnTo>
                  <a:pt x="2503" y="713"/>
                </a:lnTo>
                <a:lnTo>
                  <a:pt x="2455" y="6"/>
                </a:lnTo>
                <a:lnTo>
                  <a:pt x="148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59" name="Text Box 79">
            <a:extLst>
              <a:ext uri="{FF2B5EF4-FFF2-40B4-BE49-F238E27FC236}">
                <a16:creationId xmlns:a16="http://schemas.microsoft.com/office/drawing/2014/main" id="{90DBBCFF-8AF3-4E53-BD12-FEB2827E78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86088" y="4589463"/>
            <a:ext cx="3254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CC0000"/>
                </a:solidFill>
              </a:rPr>
              <a:t>?</a:t>
            </a:r>
          </a:p>
        </p:txBody>
      </p:sp>
      <p:sp>
        <p:nvSpPr>
          <p:cNvPr id="148557" name="Text Box 77">
            <a:extLst>
              <a:ext uri="{FF2B5EF4-FFF2-40B4-BE49-F238E27FC236}">
                <a16:creationId xmlns:a16="http://schemas.microsoft.com/office/drawing/2014/main" id="{ADCF57D4-6075-43D8-A129-FD1031FAA1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4862513"/>
            <a:ext cx="3254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CC0000"/>
                </a:solidFill>
              </a:rPr>
              <a:t>?</a:t>
            </a:r>
          </a:p>
        </p:txBody>
      </p:sp>
      <p:sp>
        <p:nvSpPr>
          <p:cNvPr id="148556" name="Text Box 76">
            <a:extLst>
              <a:ext uri="{FF2B5EF4-FFF2-40B4-BE49-F238E27FC236}">
                <a16:creationId xmlns:a16="http://schemas.microsoft.com/office/drawing/2014/main" id="{A02B8E8C-4115-4874-AE35-C86E8B8335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3950" y="5262563"/>
            <a:ext cx="2667000" cy="67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80000"/>
              </a:lnSpc>
              <a:spcBef>
                <a:spcPct val="0"/>
              </a:spcBef>
            </a:pPr>
            <a:r>
              <a:rPr lang="en-US" altLang="en-US" sz="2400" i="1">
                <a:solidFill>
                  <a:srgbClr val="CC0000"/>
                </a:solidFill>
                <a:latin typeface="Gill Sans MT" panose="020B0502020104020203" pitchFamily="34" charset="0"/>
              </a:rPr>
              <a:t>How to compute link </a:t>
            </a:r>
          </a:p>
          <a:p>
            <a:pPr algn="ctr">
              <a:lnSpc>
                <a:spcPct val="80000"/>
              </a:lnSpc>
              <a:spcBef>
                <a:spcPct val="0"/>
              </a:spcBef>
            </a:pPr>
            <a:r>
              <a:rPr lang="en-US" altLang="en-US" sz="2400" i="1">
                <a:solidFill>
                  <a:srgbClr val="CC0000"/>
                </a:solidFill>
                <a:latin typeface="Gill Sans MT" panose="020B0502020104020203" pitchFamily="34" charset="0"/>
              </a:rPr>
              <a:t>utilization, delay?</a:t>
            </a:r>
          </a:p>
        </p:txBody>
      </p:sp>
      <p:sp>
        <p:nvSpPr>
          <p:cNvPr id="148563" name="Text Box 83">
            <a:extLst>
              <a:ext uri="{FF2B5EF4-FFF2-40B4-BE49-F238E27FC236}">
                <a16:creationId xmlns:a16="http://schemas.microsoft.com/office/drawing/2014/main" id="{F5137364-F327-48F4-AE20-E67465143B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8488" y="6051550"/>
            <a:ext cx="36417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400" i="1">
                <a:solidFill>
                  <a:srgbClr val="CC0000"/>
                </a:solidFill>
              </a:rPr>
              <a:t>Cost:</a:t>
            </a:r>
            <a:r>
              <a:rPr lang="en-US" altLang="en-US" sz="2400"/>
              <a:t> web cache (cheap!)</a:t>
            </a:r>
          </a:p>
        </p:txBody>
      </p:sp>
      <p:sp>
        <p:nvSpPr>
          <p:cNvPr id="112666" name="Line 2">
            <a:extLst>
              <a:ext uri="{FF2B5EF4-FFF2-40B4-BE49-F238E27FC236}">
                <a16:creationId xmlns:a16="http://schemas.microsoft.com/office/drawing/2014/main" id="{B6C181C6-9815-4CD3-820C-7FF29C055551}"/>
              </a:ext>
            </a:extLst>
          </p:cNvPr>
          <p:cNvSpPr>
            <a:spLocks noChangeShapeType="1"/>
          </p:cNvSpPr>
          <p:nvPr/>
        </p:nvSpPr>
        <p:spPr bwMode="auto">
          <a:xfrm>
            <a:off x="5373688" y="2409825"/>
            <a:ext cx="285750" cy="11430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67" name="Line 51">
            <a:extLst>
              <a:ext uri="{FF2B5EF4-FFF2-40B4-BE49-F238E27FC236}">
                <a16:creationId xmlns:a16="http://schemas.microsoft.com/office/drawing/2014/main" id="{9587C08B-5FDC-4359-ABE1-507D6E3A935C}"/>
              </a:ext>
            </a:extLst>
          </p:cNvPr>
          <p:cNvSpPr>
            <a:spLocks noChangeShapeType="1"/>
          </p:cNvSpPr>
          <p:nvPr/>
        </p:nvSpPr>
        <p:spPr bwMode="auto">
          <a:xfrm>
            <a:off x="6183313" y="2028825"/>
            <a:ext cx="66675" cy="2762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68" name="Line 52">
            <a:extLst>
              <a:ext uri="{FF2B5EF4-FFF2-40B4-BE49-F238E27FC236}">
                <a16:creationId xmlns:a16="http://schemas.microsoft.com/office/drawing/2014/main" id="{AB059958-45DC-43DA-A80E-9F6E1930256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11963" y="2066925"/>
            <a:ext cx="9525" cy="2381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69" name="Line 53">
            <a:extLst>
              <a:ext uri="{FF2B5EF4-FFF2-40B4-BE49-F238E27FC236}">
                <a16:creationId xmlns:a16="http://schemas.microsoft.com/office/drawing/2014/main" id="{320172EA-75F7-4E7D-90D9-9D60A865A57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69163" y="2228850"/>
            <a:ext cx="133350" cy="20955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70" name="Line 54">
            <a:extLst>
              <a:ext uri="{FF2B5EF4-FFF2-40B4-BE49-F238E27FC236}">
                <a16:creationId xmlns:a16="http://schemas.microsoft.com/office/drawing/2014/main" id="{87110172-4069-4999-B0ED-AD4C6D944AF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431088" y="2990850"/>
            <a:ext cx="247650" cy="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71" name="Freeform 55">
            <a:extLst>
              <a:ext uri="{FF2B5EF4-FFF2-40B4-BE49-F238E27FC236}">
                <a16:creationId xmlns:a16="http://schemas.microsoft.com/office/drawing/2014/main" id="{E914C737-FB0F-424B-B79E-592CE0D20D89}"/>
              </a:ext>
            </a:extLst>
          </p:cNvPr>
          <p:cNvSpPr>
            <a:spLocks/>
          </p:cNvSpPr>
          <p:nvPr/>
        </p:nvSpPr>
        <p:spPr bwMode="auto">
          <a:xfrm>
            <a:off x="5457825" y="2022475"/>
            <a:ext cx="2174875" cy="1581150"/>
          </a:xfrm>
          <a:custGeom>
            <a:avLst/>
            <a:gdLst>
              <a:gd name="T0" fmla="*/ 2147483647 w 2135"/>
              <a:gd name="T1" fmla="*/ 2147483647 h 1662"/>
              <a:gd name="T2" fmla="*/ 2147483647 w 2135"/>
              <a:gd name="T3" fmla="*/ 2147483647 h 1662"/>
              <a:gd name="T4" fmla="*/ 2147483647 w 2135"/>
              <a:gd name="T5" fmla="*/ 2147483647 h 1662"/>
              <a:gd name="T6" fmla="*/ 2147483647 w 2135"/>
              <a:gd name="T7" fmla="*/ 2147483647 h 1662"/>
              <a:gd name="T8" fmla="*/ 2147483647 w 2135"/>
              <a:gd name="T9" fmla="*/ 2147483647 h 1662"/>
              <a:gd name="T10" fmla="*/ 2147483647 w 2135"/>
              <a:gd name="T11" fmla="*/ 2147483647 h 1662"/>
              <a:gd name="T12" fmla="*/ 2147483647 w 2135"/>
              <a:gd name="T13" fmla="*/ 2147483647 h 1662"/>
              <a:gd name="T14" fmla="*/ 2147483647 w 2135"/>
              <a:gd name="T15" fmla="*/ 2147483647 h 1662"/>
              <a:gd name="T16" fmla="*/ 2147483647 w 2135"/>
              <a:gd name="T17" fmla="*/ 2147483647 h 1662"/>
              <a:gd name="T18" fmla="*/ 2147483647 w 2135"/>
              <a:gd name="T19" fmla="*/ 2147483647 h 1662"/>
              <a:gd name="T20" fmla="*/ 2147483647 w 2135"/>
              <a:gd name="T21" fmla="*/ 2147483647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72" name="Text Box 70">
            <a:extLst>
              <a:ext uri="{FF2B5EF4-FFF2-40B4-BE49-F238E27FC236}">
                <a16:creationId xmlns:a16="http://schemas.microsoft.com/office/drawing/2014/main" id="{0A536AA7-5D27-45D9-BEB2-13182E74F9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64263" y="2354263"/>
            <a:ext cx="9318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public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 Internet</a:t>
            </a:r>
            <a:endParaRPr lang="en-US" altLang="en-US" sz="2400">
              <a:solidFill>
                <a:srgbClr val="CC0000"/>
              </a:solidFill>
            </a:endParaRPr>
          </a:p>
        </p:txBody>
      </p:sp>
      <p:grpSp>
        <p:nvGrpSpPr>
          <p:cNvPr id="112673" name="Group 91">
            <a:extLst>
              <a:ext uri="{FF2B5EF4-FFF2-40B4-BE49-F238E27FC236}">
                <a16:creationId xmlns:a16="http://schemas.microsoft.com/office/drawing/2014/main" id="{B04401A3-5487-4584-A451-C1F759090E99}"/>
              </a:ext>
            </a:extLst>
          </p:cNvPr>
          <p:cNvGrpSpPr>
            <a:grpSpLocks/>
          </p:cNvGrpSpPr>
          <p:nvPr/>
        </p:nvGrpSpPr>
        <p:grpSpPr bwMode="auto">
          <a:xfrm>
            <a:off x="6281738" y="3165475"/>
            <a:ext cx="881062" cy="307975"/>
            <a:chOff x="2356" y="1300"/>
            <a:chExt cx="555" cy="194"/>
          </a:xfrm>
        </p:grpSpPr>
        <p:sp>
          <p:nvSpPr>
            <p:cNvPr id="112872" name="Oval 407">
              <a:extLst>
                <a:ext uri="{FF2B5EF4-FFF2-40B4-BE49-F238E27FC236}">
                  <a16:creationId xmlns:a16="http://schemas.microsoft.com/office/drawing/2014/main" id="{08905557-1F1B-45C8-982F-681F149C4E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12873" name="Rectangle 410">
              <a:extLst>
                <a:ext uri="{FF2B5EF4-FFF2-40B4-BE49-F238E27FC236}">
                  <a16:creationId xmlns:a16="http://schemas.microsoft.com/office/drawing/2014/main" id="{D8DE80F2-8459-4C08-B6DB-E1C6D7FB47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12874" name="Oval 411">
              <a:extLst>
                <a:ext uri="{FF2B5EF4-FFF2-40B4-BE49-F238E27FC236}">
                  <a16:creationId xmlns:a16="http://schemas.microsoft.com/office/drawing/2014/main" id="{9902D1B8-ACE7-445B-90DD-1217DD101C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112875" name="Group 95">
              <a:extLst>
                <a:ext uri="{FF2B5EF4-FFF2-40B4-BE49-F238E27FC236}">
                  <a16:creationId xmlns:a16="http://schemas.microsoft.com/office/drawing/2014/main" id="{7FDC6544-8D84-47D3-BFE6-83CB7ED9F5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12878" name="Freeform 96">
                <a:extLst>
                  <a:ext uri="{FF2B5EF4-FFF2-40B4-BE49-F238E27FC236}">
                    <a16:creationId xmlns:a16="http://schemas.microsoft.com/office/drawing/2014/main" id="{ABBE64A7-E518-471C-BFA4-6D7181B21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879" name="Freeform 97">
                <a:extLst>
                  <a:ext uri="{FF2B5EF4-FFF2-40B4-BE49-F238E27FC236}">
                    <a16:creationId xmlns:a16="http://schemas.microsoft.com/office/drawing/2014/main" id="{7866BB0E-61A0-4562-8647-AD55ECE6B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876" name="Line 98">
              <a:extLst>
                <a:ext uri="{FF2B5EF4-FFF2-40B4-BE49-F238E27FC236}">
                  <a16:creationId xmlns:a16="http://schemas.microsoft.com/office/drawing/2014/main" id="{71FC7D6A-616B-4974-BB61-1E6673AFE5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77" name="Line 99">
              <a:extLst>
                <a:ext uri="{FF2B5EF4-FFF2-40B4-BE49-F238E27FC236}">
                  <a16:creationId xmlns:a16="http://schemas.microsoft.com/office/drawing/2014/main" id="{DEE5A707-8C6E-4C81-9BA5-0DDA5F38FF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2674" name="Group 100">
            <a:extLst>
              <a:ext uri="{FF2B5EF4-FFF2-40B4-BE49-F238E27FC236}">
                <a16:creationId xmlns:a16="http://schemas.microsoft.com/office/drawing/2014/main" id="{10DEA72E-6963-4737-8B46-450ABDC025B8}"/>
              </a:ext>
            </a:extLst>
          </p:cNvPr>
          <p:cNvGrpSpPr>
            <a:grpSpLocks/>
          </p:cNvGrpSpPr>
          <p:nvPr/>
        </p:nvGrpSpPr>
        <p:grpSpPr bwMode="auto">
          <a:xfrm>
            <a:off x="5026025" y="1957388"/>
            <a:ext cx="377825" cy="576262"/>
            <a:chOff x="4140" y="429"/>
            <a:chExt cx="1425" cy="2396"/>
          </a:xfrm>
        </p:grpSpPr>
        <p:sp>
          <p:nvSpPr>
            <p:cNvPr id="112840" name="Freeform 101">
              <a:extLst>
                <a:ext uri="{FF2B5EF4-FFF2-40B4-BE49-F238E27FC236}">
                  <a16:creationId xmlns:a16="http://schemas.microsoft.com/office/drawing/2014/main" id="{C3DC4605-D8D6-4431-8608-81CFDC649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41" name="Rectangle 102">
              <a:extLst>
                <a:ext uri="{FF2B5EF4-FFF2-40B4-BE49-F238E27FC236}">
                  <a16:creationId xmlns:a16="http://schemas.microsoft.com/office/drawing/2014/main" id="{DA9E4387-FB43-46E8-9AEF-ADD1390EA9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42" name="Freeform 103">
              <a:extLst>
                <a:ext uri="{FF2B5EF4-FFF2-40B4-BE49-F238E27FC236}">
                  <a16:creationId xmlns:a16="http://schemas.microsoft.com/office/drawing/2014/main" id="{0885C934-AC6E-432B-A0B6-C5F0D5F08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43" name="Freeform 104">
              <a:extLst>
                <a:ext uri="{FF2B5EF4-FFF2-40B4-BE49-F238E27FC236}">
                  <a16:creationId xmlns:a16="http://schemas.microsoft.com/office/drawing/2014/main" id="{00CD8B7C-AF2F-46BB-BFC4-D5353E003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44" name="Rectangle 105">
              <a:extLst>
                <a:ext uri="{FF2B5EF4-FFF2-40B4-BE49-F238E27FC236}">
                  <a16:creationId xmlns:a16="http://schemas.microsoft.com/office/drawing/2014/main" id="{AE0F5B15-F56B-4D73-A20E-960DCC24BD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845" name="Group 106">
              <a:extLst>
                <a:ext uri="{FF2B5EF4-FFF2-40B4-BE49-F238E27FC236}">
                  <a16:creationId xmlns:a16="http://schemas.microsoft.com/office/drawing/2014/main" id="{CB551D12-5D43-4AF8-A8FB-2FD5F64A8B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2870" name="AutoShape 107">
                <a:extLst>
                  <a:ext uri="{FF2B5EF4-FFF2-40B4-BE49-F238E27FC236}">
                    <a16:creationId xmlns:a16="http://schemas.microsoft.com/office/drawing/2014/main" id="{C353B95E-679F-46C0-B862-1828B5FB9C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871" name="AutoShape 108">
                <a:extLst>
                  <a:ext uri="{FF2B5EF4-FFF2-40B4-BE49-F238E27FC236}">
                    <a16:creationId xmlns:a16="http://schemas.microsoft.com/office/drawing/2014/main" id="{1B8A05D7-7AF6-47E7-A716-DF0D6036DD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846" name="Rectangle 109">
              <a:extLst>
                <a:ext uri="{FF2B5EF4-FFF2-40B4-BE49-F238E27FC236}">
                  <a16:creationId xmlns:a16="http://schemas.microsoft.com/office/drawing/2014/main" id="{413EEE95-09E3-434E-AA6B-B62EC44782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847" name="Group 110">
              <a:extLst>
                <a:ext uri="{FF2B5EF4-FFF2-40B4-BE49-F238E27FC236}">
                  <a16:creationId xmlns:a16="http://schemas.microsoft.com/office/drawing/2014/main" id="{B0B6D699-5D3D-413C-919D-BF6D5B43FD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2868" name="AutoShape 111">
                <a:extLst>
                  <a:ext uri="{FF2B5EF4-FFF2-40B4-BE49-F238E27FC236}">
                    <a16:creationId xmlns:a16="http://schemas.microsoft.com/office/drawing/2014/main" id="{87935A3C-2F2D-476D-8D43-98931FC6E4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869" name="AutoShape 112">
                <a:extLst>
                  <a:ext uri="{FF2B5EF4-FFF2-40B4-BE49-F238E27FC236}">
                    <a16:creationId xmlns:a16="http://schemas.microsoft.com/office/drawing/2014/main" id="{645413C0-A9B0-4895-BA6D-836FCAE1F7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848" name="Rectangle 113">
              <a:extLst>
                <a:ext uri="{FF2B5EF4-FFF2-40B4-BE49-F238E27FC236}">
                  <a16:creationId xmlns:a16="http://schemas.microsoft.com/office/drawing/2014/main" id="{D516DA19-246D-426E-8C79-27F84C3ED9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49" name="Rectangle 114">
              <a:extLst>
                <a:ext uri="{FF2B5EF4-FFF2-40B4-BE49-F238E27FC236}">
                  <a16:creationId xmlns:a16="http://schemas.microsoft.com/office/drawing/2014/main" id="{9105E763-6595-4410-91B4-1C110B31DF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850" name="Group 115">
              <a:extLst>
                <a:ext uri="{FF2B5EF4-FFF2-40B4-BE49-F238E27FC236}">
                  <a16:creationId xmlns:a16="http://schemas.microsoft.com/office/drawing/2014/main" id="{5A46402A-77FF-4004-A888-1AF3813B0D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2866" name="AutoShape 116">
                <a:extLst>
                  <a:ext uri="{FF2B5EF4-FFF2-40B4-BE49-F238E27FC236}">
                    <a16:creationId xmlns:a16="http://schemas.microsoft.com/office/drawing/2014/main" id="{DFA58E18-007D-445B-AB00-9BD2807A49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867" name="AutoShape 117">
                <a:extLst>
                  <a:ext uri="{FF2B5EF4-FFF2-40B4-BE49-F238E27FC236}">
                    <a16:creationId xmlns:a16="http://schemas.microsoft.com/office/drawing/2014/main" id="{6369E4A8-11BA-4DC0-AB34-05223D743C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851" name="Freeform 118">
              <a:extLst>
                <a:ext uri="{FF2B5EF4-FFF2-40B4-BE49-F238E27FC236}">
                  <a16:creationId xmlns:a16="http://schemas.microsoft.com/office/drawing/2014/main" id="{12085E4D-E9DC-47FB-A31D-92A5349F1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2852" name="Group 119">
              <a:extLst>
                <a:ext uri="{FF2B5EF4-FFF2-40B4-BE49-F238E27FC236}">
                  <a16:creationId xmlns:a16="http://schemas.microsoft.com/office/drawing/2014/main" id="{B3F3F99B-E0B4-492C-88B3-F9D32707EE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2864" name="AutoShape 120">
                <a:extLst>
                  <a:ext uri="{FF2B5EF4-FFF2-40B4-BE49-F238E27FC236}">
                    <a16:creationId xmlns:a16="http://schemas.microsoft.com/office/drawing/2014/main" id="{A0DFA007-DE2F-4DA6-834F-33E3F8DB02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865" name="AutoShape 121">
                <a:extLst>
                  <a:ext uri="{FF2B5EF4-FFF2-40B4-BE49-F238E27FC236}">
                    <a16:creationId xmlns:a16="http://schemas.microsoft.com/office/drawing/2014/main" id="{56D1F11A-26E2-4F0A-8C29-C181934935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853" name="Rectangle 122">
              <a:extLst>
                <a:ext uri="{FF2B5EF4-FFF2-40B4-BE49-F238E27FC236}">
                  <a16:creationId xmlns:a16="http://schemas.microsoft.com/office/drawing/2014/main" id="{A30D40FB-476F-46DE-B6E9-5471A8558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54" name="Freeform 123">
              <a:extLst>
                <a:ext uri="{FF2B5EF4-FFF2-40B4-BE49-F238E27FC236}">
                  <a16:creationId xmlns:a16="http://schemas.microsoft.com/office/drawing/2014/main" id="{B83BDEE2-0259-4231-9880-4BC733DDA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55" name="Freeform 124">
              <a:extLst>
                <a:ext uri="{FF2B5EF4-FFF2-40B4-BE49-F238E27FC236}">
                  <a16:creationId xmlns:a16="http://schemas.microsoft.com/office/drawing/2014/main" id="{F8599854-23F9-4C8A-A6DB-D4C8946F8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56" name="Oval 125">
              <a:extLst>
                <a:ext uri="{FF2B5EF4-FFF2-40B4-BE49-F238E27FC236}">
                  <a16:creationId xmlns:a16="http://schemas.microsoft.com/office/drawing/2014/main" id="{383F4F4B-388C-45C2-9D3C-C717135128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57" name="Freeform 126">
              <a:extLst>
                <a:ext uri="{FF2B5EF4-FFF2-40B4-BE49-F238E27FC236}">
                  <a16:creationId xmlns:a16="http://schemas.microsoft.com/office/drawing/2014/main" id="{A4E66901-B0DF-4E44-864C-2B872ECBD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58" name="AutoShape 127">
              <a:extLst>
                <a:ext uri="{FF2B5EF4-FFF2-40B4-BE49-F238E27FC236}">
                  <a16:creationId xmlns:a16="http://schemas.microsoft.com/office/drawing/2014/main" id="{4AE28501-D2FA-4227-A8A5-E0BE7539CD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59" name="AutoShape 128">
              <a:extLst>
                <a:ext uri="{FF2B5EF4-FFF2-40B4-BE49-F238E27FC236}">
                  <a16:creationId xmlns:a16="http://schemas.microsoft.com/office/drawing/2014/main" id="{7173AB2B-BF0B-4C82-B797-273330300E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60" name="Oval 129">
              <a:extLst>
                <a:ext uri="{FF2B5EF4-FFF2-40B4-BE49-F238E27FC236}">
                  <a16:creationId xmlns:a16="http://schemas.microsoft.com/office/drawing/2014/main" id="{4DDAE80E-7393-4545-8D2A-130F67D320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61" name="Oval 130">
              <a:extLst>
                <a:ext uri="{FF2B5EF4-FFF2-40B4-BE49-F238E27FC236}">
                  <a16:creationId xmlns:a16="http://schemas.microsoft.com/office/drawing/2014/main" id="{DCF47735-0380-4174-8F36-02EB68D20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12862" name="Oval 131">
              <a:extLst>
                <a:ext uri="{FF2B5EF4-FFF2-40B4-BE49-F238E27FC236}">
                  <a16:creationId xmlns:a16="http://schemas.microsoft.com/office/drawing/2014/main" id="{8C0FC13E-49D9-4976-A242-E2F1773E8F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63" name="Rectangle 132">
              <a:extLst>
                <a:ext uri="{FF2B5EF4-FFF2-40B4-BE49-F238E27FC236}">
                  <a16:creationId xmlns:a16="http://schemas.microsoft.com/office/drawing/2014/main" id="{5CC44A42-72C5-43C5-B6FD-6DB6F958E0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2675" name="Group 133">
            <a:extLst>
              <a:ext uri="{FF2B5EF4-FFF2-40B4-BE49-F238E27FC236}">
                <a16:creationId xmlns:a16="http://schemas.microsoft.com/office/drawing/2014/main" id="{FF44F90C-6986-40D7-B14B-2DCE98B547FA}"/>
              </a:ext>
            </a:extLst>
          </p:cNvPr>
          <p:cNvGrpSpPr>
            <a:grpSpLocks/>
          </p:cNvGrpSpPr>
          <p:nvPr/>
        </p:nvGrpSpPr>
        <p:grpSpPr bwMode="auto">
          <a:xfrm>
            <a:off x="5940425" y="1479550"/>
            <a:ext cx="377825" cy="576263"/>
            <a:chOff x="4140" y="429"/>
            <a:chExt cx="1425" cy="2396"/>
          </a:xfrm>
        </p:grpSpPr>
        <p:sp>
          <p:nvSpPr>
            <p:cNvPr id="112808" name="Freeform 134">
              <a:extLst>
                <a:ext uri="{FF2B5EF4-FFF2-40B4-BE49-F238E27FC236}">
                  <a16:creationId xmlns:a16="http://schemas.microsoft.com/office/drawing/2014/main" id="{6F13123E-DF7B-4526-9E62-9DE3F6167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09" name="Rectangle 135">
              <a:extLst>
                <a:ext uri="{FF2B5EF4-FFF2-40B4-BE49-F238E27FC236}">
                  <a16:creationId xmlns:a16="http://schemas.microsoft.com/office/drawing/2014/main" id="{B714336F-1EF7-466A-8568-D44EB7AE9A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10" name="Freeform 136">
              <a:extLst>
                <a:ext uri="{FF2B5EF4-FFF2-40B4-BE49-F238E27FC236}">
                  <a16:creationId xmlns:a16="http://schemas.microsoft.com/office/drawing/2014/main" id="{E3F85A0D-1CF2-4684-BB10-1CB83167C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11" name="Freeform 137">
              <a:extLst>
                <a:ext uri="{FF2B5EF4-FFF2-40B4-BE49-F238E27FC236}">
                  <a16:creationId xmlns:a16="http://schemas.microsoft.com/office/drawing/2014/main" id="{912E0C2E-C200-47F5-BE6A-A1099FE81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12" name="Rectangle 138">
              <a:extLst>
                <a:ext uri="{FF2B5EF4-FFF2-40B4-BE49-F238E27FC236}">
                  <a16:creationId xmlns:a16="http://schemas.microsoft.com/office/drawing/2014/main" id="{B2530D50-B61A-4C22-B8DE-1B5FF57B8B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813" name="Group 139">
              <a:extLst>
                <a:ext uri="{FF2B5EF4-FFF2-40B4-BE49-F238E27FC236}">
                  <a16:creationId xmlns:a16="http://schemas.microsoft.com/office/drawing/2014/main" id="{86F56458-82B5-4092-A181-7B7CF9A091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2838" name="AutoShape 140">
                <a:extLst>
                  <a:ext uri="{FF2B5EF4-FFF2-40B4-BE49-F238E27FC236}">
                    <a16:creationId xmlns:a16="http://schemas.microsoft.com/office/drawing/2014/main" id="{080B1EC6-0AFA-44F2-8DEE-5428B657E8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839" name="AutoShape 141">
                <a:extLst>
                  <a:ext uri="{FF2B5EF4-FFF2-40B4-BE49-F238E27FC236}">
                    <a16:creationId xmlns:a16="http://schemas.microsoft.com/office/drawing/2014/main" id="{78B660BD-3013-4CD2-8AED-9E92CC2CFD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814" name="Rectangle 142">
              <a:extLst>
                <a:ext uri="{FF2B5EF4-FFF2-40B4-BE49-F238E27FC236}">
                  <a16:creationId xmlns:a16="http://schemas.microsoft.com/office/drawing/2014/main" id="{4BD2C8F9-A882-477B-A814-B4BF7D2FB0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815" name="Group 143">
              <a:extLst>
                <a:ext uri="{FF2B5EF4-FFF2-40B4-BE49-F238E27FC236}">
                  <a16:creationId xmlns:a16="http://schemas.microsoft.com/office/drawing/2014/main" id="{8884739B-2F3D-4BD4-B417-F335A2092D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2836" name="AutoShape 144">
                <a:extLst>
                  <a:ext uri="{FF2B5EF4-FFF2-40B4-BE49-F238E27FC236}">
                    <a16:creationId xmlns:a16="http://schemas.microsoft.com/office/drawing/2014/main" id="{94044D98-34EF-4154-8905-DD841C018E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837" name="AutoShape 145">
                <a:extLst>
                  <a:ext uri="{FF2B5EF4-FFF2-40B4-BE49-F238E27FC236}">
                    <a16:creationId xmlns:a16="http://schemas.microsoft.com/office/drawing/2014/main" id="{F03FF808-3B08-44A8-8DE2-70E0A9CBAA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816" name="Rectangle 146">
              <a:extLst>
                <a:ext uri="{FF2B5EF4-FFF2-40B4-BE49-F238E27FC236}">
                  <a16:creationId xmlns:a16="http://schemas.microsoft.com/office/drawing/2014/main" id="{CBF33074-AB2E-49E5-ABBC-2EA7CDDBA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17" name="Rectangle 147">
              <a:extLst>
                <a:ext uri="{FF2B5EF4-FFF2-40B4-BE49-F238E27FC236}">
                  <a16:creationId xmlns:a16="http://schemas.microsoft.com/office/drawing/2014/main" id="{930ECBD3-163F-49E0-8575-C87683911D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818" name="Group 148">
              <a:extLst>
                <a:ext uri="{FF2B5EF4-FFF2-40B4-BE49-F238E27FC236}">
                  <a16:creationId xmlns:a16="http://schemas.microsoft.com/office/drawing/2014/main" id="{E0B9C202-642C-48B0-BE7C-92687671C3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2834" name="AutoShape 149">
                <a:extLst>
                  <a:ext uri="{FF2B5EF4-FFF2-40B4-BE49-F238E27FC236}">
                    <a16:creationId xmlns:a16="http://schemas.microsoft.com/office/drawing/2014/main" id="{3B155ADA-13F1-4796-BA74-3205AA9C05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835" name="AutoShape 150">
                <a:extLst>
                  <a:ext uri="{FF2B5EF4-FFF2-40B4-BE49-F238E27FC236}">
                    <a16:creationId xmlns:a16="http://schemas.microsoft.com/office/drawing/2014/main" id="{FC8A817B-2A2B-4A76-A0B9-53646AE51E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819" name="Freeform 151">
              <a:extLst>
                <a:ext uri="{FF2B5EF4-FFF2-40B4-BE49-F238E27FC236}">
                  <a16:creationId xmlns:a16="http://schemas.microsoft.com/office/drawing/2014/main" id="{453D6F3E-9CF2-4856-8F88-8585D2EB4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2820" name="Group 152">
              <a:extLst>
                <a:ext uri="{FF2B5EF4-FFF2-40B4-BE49-F238E27FC236}">
                  <a16:creationId xmlns:a16="http://schemas.microsoft.com/office/drawing/2014/main" id="{0A9CB45B-10BB-4113-ADD4-C44AD93BE5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2832" name="AutoShape 153">
                <a:extLst>
                  <a:ext uri="{FF2B5EF4-FFF2-40B4-BE49-F238E27FC236}">
                    <a16:creationId xmlns:a16="http://schemas.microsoft.com/office/drawing/2014/main" id="{AE1E8D45-4AD4-4453-BDA7-97DE0B6E5C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833" name="AutoShape 154">
                <a:extLst>
                  <a:ext uri="{FF2B5EF4-FFF2-40B4-BE49-F238E27FC236}">
                    <a16:creationId xmlns:a16="http://schemas.microsoft.com/office/drawing/2014/main" id="{2C50596B-1248-4A7D-AF49-CA372FD611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821" name="Rectangle 155">
              <a:extLst>
                <a:ext uri="{FF2B5EF4-FFF2-40B4-BE49-F238E27FC236}">
                  <a16:creationId xmlns:a16="http://schemas.microsoft.com/office/drawing/2014/main" id="{DF77052B-8C5C-4B4D-83FE-D009CBFED0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22" name="Freeform 156">
              <a:extLst>
                <a:ext uri="{FF2B5EF4-FFF2-40B4-BE49-F238E27FC236}">
                  <a16:creationId xmlns:a16="http://schemas.microsoft.com/office/drawing/2014/main" id="{67E2A075-B024-4BB9-B3C9-9B09944F9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23" name="Freeform 157">
              <a:extLst>
                <a:ext uri="{FF2B5EF4-FFF2-40B4-BE49-F238E27FC236}">
                  <a16:creationId xmlns:a16="http://schemas.microsoft.com/office/drawing/2014/main" id="{EC4DCC6B-3D8E-4EC2-8674-BA79822E3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24" name="Oval 158">
              <a:extLst>
                <a:ext uri="{FF2B5EF4-FFF2-40B4-BE49-F238E27FC236}">
                  <a16:creationId xmlns:a16="http://schemas.microsoft.com/office/drawing/2014/main" id="{B0E61AB6-CD7A-4E13-9209-7FF4AD1251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25" name="Freeform 159">
              <a:extLst>
                <a:ext uri="{FF2B5EF4-FFF2-40B4-BE49-F238E27FC236}">
                  <a16:creationId xmlns:a16="http://schemas.microsoft.com/office/drawing/2014/main" id="{24A0389C-9A94-4CC3-B3B6-778DECE19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26" name="AutoShape 160">
              <a:extLst>
                <a:ext uri="{FF2B5EF4-FFF2-40B4-BE49-F238E27FC236}">
                  <a16:creationId xmlns:a16="http://schemas.microsoft.com/office/drawing/2014/main" id="{F70B0BCF-5344-45BB-8823-B3619F547C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27" name="AutoShape 161">
              <a:extLst>
                <a:ext uri="{FF2B5EF4-FFF2-40B4-BE49-F238E27FC236}">
                  <a16:creationId xmlns:a16="http://schemas.microsoft.com/office/drawing/2014/main" id="{9D6593F2-AA18-4984-BF64-6649B7714E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28" name="Oval 162">
              <a:extLst>
                <a:ext uri="{FF2B5EF4-FFF2-40B4-BE49-F238E27FC236}">
                  <a16:creationId xmlns:a16="http://schemas.microsoft.com/office/drawing/2014/main" id="{3F14E4F0-E436-41D3-A329-0B1D99A2C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29" name="Oval 163">
              <a:extLst>
                <a:ext uri="{FF2B5EF4-FFF2-40B4-BE49-F238E27FC236}">
                  <a16:creationId xmlns:a16="http://schemas.microsoft.com/office/drawing/2014/main" id="{ED5D00A6-E897-4715-A31E-54FE667CFF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12830" name="Oval 164">
              <a:extLst>
                <a:ext uri="{FF2B5EF4-FFF2-40B4-BE49-F238E27FC236}">
                  <a16:creationId xmlns:a16="http://schemas.microsoft.com/office/drawing/2014/main" id="{D0CB5866-0B99-45D7-83EC-DAA2502500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31" name="Rectangle 165">
              <a:extLst>
                <a:ext uri="{FF2B5EF4-FFF2-40B4-BE49-F238E27FC236}">
                  <a16:creationId xmlns:a16="http://schemas.microsoft.com/office/drawing/2014/main" id="{DA1CFC61-DA2A-4285-A514-ADCFFB5631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2676" name="Group 166">
            <a:extLst>
              <a:ext uri="{FF2B5EF4-FFF2-40B4-BE49-F238E27FC236}">
                <a16:creationId xmlns:a16="http://schemas.microsoft.com/office/drawing/2014/main" id="{264678B4-A810-45F4-AB62-9FDD4C88BC00}"/>
              </a:ext>
            </a:extLst>
          </p:cNvPr>
          <p:cNvGrpSpPr>
            <a:grpSpLocks/>
          </p:cNvGrpSpPr>
          <p:nvPr/>
        </p:nvGrpSpPr>
        <p:grpSpPr bwMode="auto">
          <a:xfrm>
            <a:off x="6692900" y="1511300"/>
            <a:ext cx="377825" cy="576263"/>
            <a:chOff x="4140" y="429"/>
            <a:chExt cx="1425" cy="2396"/>
          </a:xfrm>
        </p:grpSpPr>
        <p:sp>
          <p:nvSpPr>
            <p:cNvPr id="112776" name="Freeform 167">
              <a:extLst>
                <a:ext uri="{FF2B5EF4-FFF2-40B4-BE49-F238E27FC236}">
                  <a16:creationId xmlns:a16="http://schemas.microsoft.com/office/drawing/2014/main" id="{28B2EB3C-1D03-4A8E-B22B-C26CE9B64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77" name="Rectangle 168">
              <a:extLst>
                <a:ext uri="{FF2B5EF4-FFF2-40B4-BE49-F238E27FC236}">
                  <a16:creationId xmlns:a16="http://schemas.microsoft.com/office/drawing/2014/main" id="{25E92877-6AE8-4F93-A30E-C573A935B2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78" name="Freeform 169">
              <a:extLst>
                <a:ext uri="{FF2B5EF4-FFF2-40B4-BE49-F238E27FC236}">
                  <a16:creationId xmlns:a16="http://schemas.microsoft.com/office/drawing/2014/main" id="{0D529D69-A197-4830-B5FB-53D8ACF14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79" name="Freeform 170">
              <a:extLst>
                <a:ext uri="{FF2B5EF4-FFF2-40B4-BE49-F238E27FC236}">
                  <a16:creationId xmlns:a16="http://schemas.microsoft.com/office/drawing/2014/main" id="{971B60FE-7961-4172-857A-5756A92D5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80" name="Rectangle 171">
              <a:extLst>
                <a:ext uri="{FF2B5EF4-FFF2-40B4-BE49-F238E27FC236}">
                  <a16:creationId xmlns:a16="http://schemas.microsoft.com/office/drawing/2014/main" id="{22E094EB-98AB-402D-AAEE-880714E91F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781" name="Group 172">
              <a:extLst>
                <a:ext uri="{FF2B5EF4-FFF2-40B4-BE49-F238E27FC236}">
                  <a16:creationId xmlns:a16="http://schemas.microsoft.com/office/drawing/2014/main" id="{A9734B2D-EA1A-479D-8AF7-0ED096F04E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2806" name="AutoShape 173">
                <a:extLst>
                  <a:ext uri="{FF2B5EF4-FFF2-40B4-BE49-F238E27FC236}">
                    <a16:creationId xmlns:a16="http://schemas.microsoft.com/office/drawing/2014/main" id="{825AAC2D-E74C-490D-B4F4-28C36119C6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807" name="AutoShape 174">
                <a:extLst>
                  <a:ext uri="{FF2B5EF4-FFF2-40B4-BE49-F238E27FC236}">
                    <a16:creationId xmlns:a16="http://schemas.microsoft.com/office/drawing/2014/main" id="{971FD246-862E-48E4-9960-DBA43F13BC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782" name="Rectangle 175">
              <a:extLst>
                <a:ext uri="{FF2B5EF4-FFF2-40B4-BE49-F238E27FC236}">
                  <a16:creationId xmlns:a16="http://schemas.microsoft.com/office/drawing/2014/main" id="{8C69510B-17E4-405D-98A6-DDCC1A646F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783" name="Group 176">
              <a:extLst>
                <a:ext uri="{FF2B5EF4-FFF2-40B4-BE49-F238E27FC236}">
                  <a16:creationId xmlns:a16="http://schemas.microsoft.com/office/drawing/2014/main" id="{05EB35AE-6DCB-49B5-B6DD-EFD12B5F78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2804" name="AutoShape 177">
                <a:extLst>
                  <a:ext uri="{FF2B5EF4-FFF2-40B4-BE49-F238E27FC236}">
                    <a16:creationId xmlns:a16="http://schemas.microsoft.com/office/drawing/2014/main" id="{473D19B8-86BA-4A91-8EF7-A15DD00C26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805" name="AutoShape 178">
                <a:extLst>
                  <a:ext uri="{FF2B5EF4-FFF2-40B4-BE49-F238E27FC236}">
                    <a16:creationId xmlns:a16="http://schemas.microsoft.com/office/drawing/2014/main" id="{81B3601F-25B7-4F18-8EBC-8498EBC947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784" name="Rectangle 179">
              <a:extLst>
                <a:ext uri="{FF2B5EF4-FFF2-40B4-BE49-F238E27FC236}">
                  <a16:creationId xmlns:a16="http://schemas.microsoft.com/office/drawing/2014/main" id="{683BF403-E7D6-4020-B0C1-B0ADFB44E1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85" name="Rectangle 180">
              <a:extLst>
                <a:ext uri="{FF2B5EF4-FFF2-40B4-BE49-F238E27FC236}">
                  <a16:creationId xmlns:a16="http://schemas.microsoft.com/office/drawing/2014/main" id="{578FEE1A-87DB-4DC5-89AE-AD9F408F8D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786" name="Group 181">
              <a:extLst>
                <a:ext uri="{FF2B5EF4-FFF2-40B4-BE49-F238E27FC236}">
                  <a16:creationId xmlns:a16="http://schemas.microsoft.com/office/drawing/2014/main" id="{ADE02154-CD73-4038-8269-B9484E86F9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2802" name="AutoShape 182">
                <a:extLst>
                  <a:ext uri="{FF2B5EF4-FFF2-40B4-BE49-F238E27FC236}">
                    <a16:creationId xmlns:a16="http://schemas.microsoft.com/office/drawing/2014/main" id="{FFCABE73-5DE4-4C46-B915-1032120918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803" name="AutoShape 183">
                <a:extLst>
                  <a:ext uri="{FF2B5EF4-FFF2-40B4-BE49-F238E27FC236}">
                    <a16:creationId xmlns:a16="http://schemas.microsoft.com/office/drawing/2014/main" id="{A4D395FA-74D6-4FD3-AC88-7E8BE180B8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787" name="Freeform 184">
              <a:extLst>
                <a:ext uri="{FF2B5EF4-FFF2-40B4-BE49-F238E27FC236}">
                  <a16:creationId xmlns:a16="http://schemas.microsoft.com/office/drawing/2014/main" id="{D3FF04EA-D03B-4B9E-8516-68483DE4D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2788" name="Group 185">
              <a:extLst>
                <a:ext uri="{FF2B5EF4-FFF2-40B4-BE49-F238E27FC236}">
                  <a16:creationId xmlns:a16="http://schemas.microsoft.com/office/drawing/2014/main" id="{ECC55FA1-97C1-48A8-9199-35FFFF9407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2800" name="AutoShape 186">
                <a:extLst>
                  <a:ext uri="{FF2B5EF4-FFF2-40B4-BE49-F238E27FC236}">
                    <a16:creationId xmlns:a16="http://schemas.microsoft.com/office/drawing/2014/main" id="{5A462064-F6CD-4482-BB49-C1C54E66A7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801" name="AutoShape 187">
                <a:extLst>
                  <a:ext uri="{FF2B5EF4-FFF2-40B4-BE49-F238E27FC236}">
                    <a16:creationId xmlns:a16="http://schemas.microsoft.com/office/drawing/2014/main" id="{41700AEF-1D8D-4C6D-AB22-404B510F92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789" name="Rectangle 188">
              <a:extLst>
                <a:ext uri="{FF2B5EF4-FFF2-40B4-BE49-F238E27FC236}">
                  <a16:creationId xmlns:a16="http://schemas.microsoft.com/office/drawing/2014/main" id="{98F94A53-7805-43BF-BD4D-A76F2D65BA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90" name="Freeform 189">
              <a:extLst>
                <a:ext uri="{FF2B5EF4-FFF2-40B4-BE49-F238E27FC236}">
                  <a16:creationId xmlns:a16="http://schemas.microsoft.com/office/drawing/2014/main" id="{3EF23780-B107-4DFD-84C9-235DB064F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91" name="Freeform 190">
              <a:extLst>
                <a:ext uri="{FF2B5EF4-FFF2-40B4-BE49-F238E27FC236}">
                  <a16:creationId xmlns:a16="http://schemas.microsoft.com/office/drawing/2014/main" id="{C8832EAC-BF42-4C28-AF9A-8774A63B5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92" name="Oval 191">
              <a:extLst>
                <a:ext uri="{FF2B5EF4-FFF2-40B4-BE49-F238E27FC236}">
                  <a16:creationId xmlns:a16="http://schemas.microsoft.com/office/drawing/2014/main" id="{0C567A80-5DF8-4A32-850A-943CAD8334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93" name="Freeform 192">
              <a:extLst>
                <a:ext uri="{FF2B5EF4-FFF2-40B4-BE49-F238E27FC236}">
                  <a16:creationId xmlns:a16="http://schemas.microsoft.com/office/drawing/2014/main" id="{677A6FFF-2060-46A6-9B4F-BBC8FDBBA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94" name="AutoShape 193">
              <a:extLst>
                <a:ext uri="{FF2B5EF4-FFF2-40B4-BE49-F238E27FC236}">
                  <a16:creationId xmlns:a16="http://schemas.microsoft.com/office/drawing/2014/main" id="{08364E23-194F-4B87-8102-F7A4686B32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95" name="AutoShape 194">
              <a:extLst>
                <a:ext uri="{FF2B5EF4-FFF2-40B4-BE49-F238E27FC236}">
                  <a16:creationId xmlns:a16="http://schemas.microsoft.com/office/drawing/2014/main" id="{54A44672-9339-4475-9FA9-CC5F2C2A40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96" name="Oval 195">
              <a:extLst>
                <a:ext uri="{FF2B5EF4-FFF2-40B4-BE49-F238E27FC236}">
                  <a16:creationId xmlns:a16="http://schemas.microsoft.com/office/drawing/2014/main" id="{F618A5E4-EBF0-467A-9754-DC9CB37A0B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97" name="Oval 196">
              <a:extLst>
                <a:ext uri="{FF2B5EF4-FFF2-40B4-BE49-F238E27FC236}">
                  <a16:creationId xmlns:a16="http://schemas.microsoft.com/office/drawing/2014/main" id="{7DF6AECB-3B3A-4D0A-B7F7-B29B8F609E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12798" name="Oval 197">
              <a:extLst>
                <a:ext uri="{FF2B5EF4-FFF2-40B4-BE49-F238E27FC236}">
                  <a16:creationId xmlns:a16="http://schemas.microsoft.com/office/drawing/2014/main" id="{EAA4A98D-FE8A-4230-851E-CC870E5DAB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99" name="Rectangle 198">
              <a:extLst>
                <a:ext uri="{FF2B5EF4-FFF2-40B4-BE49-F238E27FC236}">
                  <a16:creationId xmlns:a16="http://schemas.microsoft.com/office/drawing/2014/main" id="{343A7AD0-1D6F-4DBD-911F-19B2E4C763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2677" name="Group 199">
            <a:extLst>
              <a:ext uri="{FF2B5EF4-FFF2-40B4-BE49-F238E27FC236}">
                <a16:creationId xmlns:a16="http://schemas.microsoft.com/office/drawing/2014/main" id="{987F10F2-FEC7-4AED-81B1-1247F8F23582}"/>
              </a:ext>
            </a:extLst>
          </p:cNvPr>
          <p:cNvGrpSpPr>
            <a:grpSpLocks/>
          </p:cNvGrpSpPr>
          <p:nvPr/>
        </p:nvGrpSpPr>
        <p:grpSpPr bwMode="auto">
          <a:xfrm>
            <a:off x="7302500" y="1663700"/>
            <a:ext cx="377825" cy="576263"/>
            <a:chOff x="4140" y="429"/>
            <a:chExt cx="1425" cy="2396"/>
          </a:xfrm>
        </p:grpSpPr>
        <p:sp>
          <p:nvSpPr>
            <p:cNvPr id="112744" name="Freeform 200">
              <a:extLst>
                <a:ext uri="{FF2B5EF4-FFF2-40B4-BE49-F238E27FC236}">
                  <a16:creationId xmlns:a16="http://schemas.microsoft.com/office/drawing/2014/main" id="{E8E04998-6182-4B44-A496-89C337CEA2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45" name="Rectangle 201">
              <a:extLst>
                <a:ext uri="{FF2B5EF4-FFF2-40B4-BE49-F238E27FC236}">
                  <a16:creationId xmlns:a16="http://schemas.microsoft.com/office/drawing/2014/main" id="{1573F171-C9FE-4D43-A912-96D61D5F91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46" name="Freeform 202">
              <a:extLst>
                <a:ext uri="{FF2B5EF4-FFF2-40B4-BE49-F238E27FC236}">
                  <a16:creationId xmlns:a16="http://schemas.microsoft.com/office/drawing/2014/main" id="{05CB2BC4-7955-4500-8919-1DCD02E54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47" name="Freeform 203">
              <a:extLst>
                <a:ext uri="{FF2B5EF4-FFF2-40B4-BE49-F238E27FC236}">
                  <a16:creationId xmlns:a16="http://schemas.microsoft.com/office/drawing/2014/main" id="{2DC65BCF-3561-4566-8F9E-62E6CBFE7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48" name="Rectangle 204">
              <a:extLst>
                <a:ext uri="{FF2B5EF4-FFF2-40B4-BE49-F238E27FC236}">
                  <a16:creationId xmlns:a16="http://schemas.microsoft.com/office/drawing/2014/main" id="{EF716EF6-1115-43B5-A667-C3D967F433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749" name="Group 205">
              <a:extLst>
                <a:ext uri="{FF2B5EF4-FFF2-40B4-BE49-F238E27FC236}">
                  <a16:creationId xmlns:a16="http://schemas.microsoft.com/office/drawing/2014/main" id="{86295012-CAFF-4670-9A46-342D5E1F97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2774" name="AutoShape 206">
                <a:extLst>
                  <a:ext uri="{FF2B5EF4-FFF2-40B4-BE49-F238E27FC236}">
                    <a16:creationId xmlns:a16="http://schemas.microsoft.com/office/drawing/2014/main" id="{8822F4BC-77E7-4785-A756-650783F940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775" name="AutoShape 207">
                <a:extLst>
                  <a:ext uri="{FF2B5EF4-FFF2-40B4-BE49-F238E27FC236}">
                    <a16:creationId xmlns:a16="http://schemas.microsoft.com/office/drawing/2014/main" id="{C13C857E-49B3-4866-8299-7C6D78D1A3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750" name="Rectangle 208">
              <a:extLst>
                <a:ext uri="{FF2B5EF4-FFF2-40B4-BE49-F238E27FC236}">
                  <a16:creationId xmlns:a16="http://schemas.microsoft.com/office/drawing/2014/main" id="{A722C879-AA24-4CC0-9B9A-D45C71BCFC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751" name="Group 209">
              <a:extLst>
                <a:ext uri="{FF2B5EF4-FFF2-40B4-BE49-F238E27FC236}">
                  <a16:creationId xmlns:a16="http://schemas.microsoft.com/office/drawing/2014/main" id="{249C016D-B0B7-46EA-A498-2CAC2D7224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2772" name="AutoShape 210">
                <a:extLst>
                  <a:ext uri="{FF2B5EF4-FFF2-40B4-BE49-F238E27FC236}">
                    <a16:creationId xmlns:a16="http://schemas.microsoft.com/office/drawing/2014/main" id="{6E5A9BBD-DCBB-404D-83DB-D13D15409B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773" name="AutoShape 211">
                <a:extLst>
                  <a:ext uri="{FF2B5EF4-FFF2-40B4-BE49-F238E27FC236}">
                    <a16:creationId xmlns:a16="http://schemas.microsoft.com/office/drawing/2014/main" id="{24319266-0868-42C4-B3CD-5264E8976C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752" name="Rectangle 212">
              <a:extLst>
                <a:ext uri="{FF2B5EF4-FFF2-40B4-BE49-F238E27FC236}">
                  <a16:creationId xmlns:a16="http://schemas.microsoft.com/office/drawing/2014/main" id="{F58BF526-E7E4-4993-9BC5-C353717704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53" name="Rectangle 213">
              <a:extLst>
                <a:ext uri="{FF2B5EF4-FFF2-40B4-BE49-F238E27FC236}">
                  <a16:creationId xmlns:a16="http://schemas.microsoft.com/office/drawing/2014/main" id="{0DC947C3-D755-425C-9A31-A3019349E9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754" name="Group 214">
              <a:extLst>
                <a:ext uri="{FF2B5EF4-FFF2-40B4-BE49-F238E27FC236}">
                  <a16:creationId xmlns:a16="http://schemas.microsoft.com/office/drawing/2014/main" id="{0326DEC7-F8CC-46DD-B5F7-21647F795F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2770" name="AutoShape 215">
                <a:extLst>
                  <a:ext uri="{FF2B5EF4-FFF2-40B4-BE49-F238E27FC236}">
                    <a16:creationId xmlns:a16="http://schemas.microsoft.com/office/drawing/2014/main" id="{A3046F16-8862-496E-A804-87BF07A7DE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771" name="AutoShape 216">
                <a:extLst>
                  <a:ext uri="{FF2B5EF4-FFF2-40B4-BE49-F238E27FC236}">
                    <a16:creationId xmlns:a16="http://schemas.microsoft.com/office/drawing/2014/main" id="{6EF62A39-043F-467E-84DD-D0312DFE3C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755" name="Freeform 217">
              <a:extLst>
                <a:ext uri="{FF2B5EF4-FFF2-40B4-BE49-F238E27FC236}">
                  <a16:creationId xmlns:a16="http://schemas.microsoft.com/office/drawing/2014/main" id="{D6881FD1-5153-44CC-BE7C-2F0BC29F1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2756" name="Group 218">
              <a:extLst>
                <a:ext uri="{FF2B5EF4-FFF2-40B4-BE49-F238E27FC236}">
                  <a16:creationId xmlns:a16="http://schemas.microsoft.com/office/drawing/2014/main" id="{B3CF6733-B8C6-4F74-B66F-C083C8A6E2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2768" name="AutoShape 219">
                <a:extLst>
                  <a:ext uri="{FF2B5EF4-FFF2-40B4-BE49-F238E27FC236}">
                    <a16:creationId xmlns:a16="http://schemas.microsoft.com/office/drawing/2014/main" id="{FEA6F55E-94C3-42F2-8926-81B0AD13BE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769" name="AutoShape 220">
                <a:extLst>
                  <a:ext uri="{FF2B5EF4-FFF2-40B4-BE49-F238E27FC236}">
                    <a16:creationId xmlns:a16="http://schemas.microsoft.com/office/drawing/2014/main" id="{A7869B26-9E7A-4003-AE2C-86503A4624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757" name="Rectangle 221">
              <a:extLst>
                <a:ext uri="{FF2B5EF4-FFF2-40B4-BE49-F238E27FC236}">
                  <a16:creationId xmlns:a16="http://schemas.microsoft.com/office/drawing/2014/main" id="{6699A888-E2C3-40FA-BFDE-42CC014CE4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58" name="Freeform 222">
              <a:extLst>
                <a:ext uri="{FF2B5EF4-FFF2-40B4-BE49-F238E27FC236}">
                  <a16:creationId xmlns:a16="http://schemas.microsoft.com/office/drawing/2014/main" id="{7B1990E8-98B4-477E-ADAB-E0B16218F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59" name="Freeform 223">
              <a:extLst>
                <a:ext uri="{FF2B5EF4-FFF2-40B4-BE49-F238E27FC236}">
                  <a16:creationId xmlns:a16="http://schemas.microsoft.com/office/drawing/2014/main" id="{B9B8F065-51AC-4862-9E9D-5AD602AF4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60" name="Oval 224">
              <a:extLst>
                <a:ext uri="{FF2B5EF4-FFF2-40B4-BE49-F238E27FC236}">
                  <a16:creationId xmlns:a16="http://schemas.microsoft.com/office/drawing/2014/main" id="{15AFA18E-4BF8-427D-8992-A28988CF31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61" name="Freeform 225">
              <a:extLst>
                <a:ext uri="{FF2B5EF4-FFF2-40B4-BE49-F238E27FC236}">
                  <a16:creationId xmlns:a16="http://schemas.microsoft.com/office/drawing/2014/main" id="{0838FD90-37CD-498E-A300-EDB3F8114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62" name="AutoShape 226">
              <a:extLst>
                <a:ext uri="{FF2B5EF4-FFF2-40B4-BE49-F238E27FC236}">
                  <a16:creationId xmlns:a16="http://schemas.microsoft.com/office/drawing/2014/main" id="{5080C1BE-5060-4DD8-91B7-A87DC58E0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63" name="AutoShape 227">
              <a:extLst>
                <a:ext uri="{FF2B5EF4-FFF2-40B4-BE49-F238E27FC236}">
                  <a16:creationId xmlns:a16="http://schemas.microsoft.com/office/drawing/2014/main" id="{2306103A-71CD-4789-A9A1-92ADA7A9B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64" name="Oval 228">
              <a:extLst>
                <a:ext uri="{FF2B5EF4-FFF2-40B4-BE49-F238E27FC236}">
                  <a16:creationId xmlns:a16="http://schemas.microsoft.com/office/drawing/2014/main" id="{5642A1F0-1378-40E3-8456-F691723ABC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65" name="Oval 229">
              <a:extLst>
                <a:ext uri="{FF2B5EF4-FFF2-40B4-BE49-F238E27FC236}">
                  <a16:creationId xmlns:a16="http://schemas.microsoft.com/office/drawing/2014/main" id="{B695ABF8-ABC4-4289-9834-4D68C3DA61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12766" name="Oval 230">
              <a:extLst>
                <a:ext uri="{FF2B5EF4-FFF2-40B4-BE49-F238E27FC236}">
                  <a16:creationId xmlns:a16="http://schemas.microsoft.com/office/drawing/2014/main" id="{A359CF25-D8A1-48C8-B8CD-E9BFAA5324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67" name="Rectangle 231">
              <a:extLst>
                <a:ext uri="{FF2B5EF4-FFF2-40B4-BE49-F238E27FC236}">
                  <a16:creationId xmlns:a16="http://schemas.microsoft.com/office/drawing/2014/main" id="{6B0B4DA3-4056-4D90-A95D-6DF2D84795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2678" name="Group 232">
            <a:extLst>
              <a:ext uri="{FF2B5EF4-FFF2-40B4-BE49-F238E27FC236}">
                <a16:creationId xmlns:a16="http://schemas.microsoft.com/office/drawing/2014/main" id="{EA52D022-0695-4461-AA6B-14881499FFAE}"/>
              </a:ext>
            </a:extLst>
          </p:cNvPr>
          <p:cNvGrpSpPr>
            <a:grpSpLocks/>
          </p:cNvGrpSpPr>
          <p:nvPr/>
        </p:nvGrpSpPr>
        <p:grpSpPr bwMode="auto">
          <a:xfrm>
            <a:off x="7631113" y="2609850"/>
            <a:ext cx="377825" cy="576263"/>
            <a:chOff x="4140" y="429"/>
            <a:chExt cx="1425" cy="2396"/>
          </a:xfrm>
        </p:grpSpPr>
        <p:sp>
          <p:nvSpPr>
            <p:cNvPr id="112712" name="Freeform 233">
              <a:extLst>
                <a:ext uri="{FF2B5EF4-FFF2-40B4-BE49-F238E27FC236}">
                  <a16:creationId xmlns:a16="http://schemas.microsoft.com/office/drawing/2014/main" id="{5D3C9A74-9102-43ED-839F-789DE9A5D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13" name="Rectangle 234">
              <a:extLst>
                <a:ext uri="{FF2B5EF4-FFF2-40B4-BE49-F238E27FC236}">
                  <a16:creationId xmlns:a16="http://schemas.microsoft.com/office/drawing/2014/main" id="{14E554F7-5291-419D-B809-B98335FBAC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14" name="Freeform 235">
              <a:extLst>
                <a:ext uri="{FF2B5EF4-FFF2-40B4-BE49-F238E27FC236}">
                  <a16:creationId xmlns:a16="http://schemas.microsoft.com/office/drawing/2014/main" id="{17327E6D-08DC-4E26-8E43-A5428CD9B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15" name="Freeform 236">
              <a:extLst>
                <a:ext uri="{FF2B5EF4-FFF2-40B4-BE49-F238E27FC236}">
                  <a16:creationId xmlns:a16="http://schemas.microsoft.com/office/drawing/2014/main" id="{D96C61E3-AEBD-47B1-8433-DAA90B272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16" name="Rectangle 237">
              <a:extLst>
                <a:ext uri="{FF2B5EF4-FFF2-40B4-BE49-F238E27FC236}">
                  <a16:creationId xmlns:a16="http://schemas.microsoft.com/office/drawing/2014/main" id="{E3A141A7-F436-4F76-B1B8-309DC3B142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717" name="Group 238">
              <a:extLst>
                <a:ext uri="{FF2B5EF4-FFF2-40B4-BE49-F238E27FC236}">
                  <a16:creationId xmlns:a16="http://schemas.microsoft.com/office/drawing/2014/main" id="{16DBA1B5-814E-471F-8263-98F764EDD2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2742" name="AutoShape 239">
                <a:extLst>
                  <a:ext uri="{FF2B5EF4-FFF2-40B4-BE49-F238E27FC236}">
                    <a16:creationId xmlns:a16="http://schemas.microsoft.com/office/drawing/2014/main" id="{B0995861-FF4F-4073-8FB9-7C22C77B46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743" name="AutoShape 240">
                <a:extLst>
                  <a:ext uri="{FF2B5EF4-FFF2-40B4-BE49-F238E27FC236}">
                    <a16:creationId xmlns:a16="http://schemas.microsoft.com/office/drawing/2014/main" id="{688F895C-8045-43E3-8C81-9C6DF9FD8D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718" name="Rectangle 241">
              <a:extLst>
                <a:ext uri="{FF2B5EF4-FFF2-40B4-BE49-F238E27FC236}">
                  <a16:creationId xmlns:a16="http://schemas.microsoft.com/office/drawing/2014/main" id="{968B49AB-D2A9-4756-91AC-1675DEB62B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719" name="Group 242">
              <a:extLst>
                <a:ext uri="{FF2B5EF4-FFF2-40B4-BE49-F238E27FC236}">
                  <a16:creationId xmlns:a16="http://schemas.microsoft.com/office/drawing/2014/main" id="{32A4D7BE-27F6-4C5E-811F-07FF7D3750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2740" name="AutoShape 243">
                <a:extLst>
                  <a:ext uri="{FF2B5EF4-FFF2-40B4-BE49-F238E27FC236}">
                    <a16:creationId xmlns:a16="http://schemas.microsoft.com/office/drawing/2014/main" id="{5826ACB7-F260-40B0-8912-AAB3C21409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741" name="AutoShape 244">
                <a:extLst>
                  <a:ext uri="{FF2B5EF4-FFF2-40B4-BE49-F238E27FC236}">
                    <a16:creationId xmlns:a16="http://schemas.microsoft.com/office/drawing/2014/main" id="{EB84C28C-9377-48DF-8F04-BAE62DEEAF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720" name="Rectangle 245">
              <a:extLst>
                <a:ext uri="{FF2B5EF4-FFF2-40B4-BE49-F238E27FC236}">
                  <a16:creationId xmlns:a16="http://schemas.microsoft.com/office/drawing/2014/main" id="{B0697F0C-2AA7-4D49-8165-ABC7786C7D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21" name="Rectangle 246">
              <a:extLst>
                <a:ext uri="{FF2B5EF4-FFF2-40B4-BE49-F238E27FC236}">
                  <a16:creationId xmlns:a16="http://schemas.microsoft.com/office/drawing/2014/main" id="{56BA066C-B60F-49DF-A3C7-06EAD6998D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722" name="Group 247">
              <a:extLst>
                <a:ext uri="{FF2B5EF4-FFF2-40B4-BE49-F238E27FC236}">
                  <a16:creationId xmlns:a16="http://schemas.microsoft.com/office/drawing/2014/main" id="{A3430AE4-2A61-468C-BD94-F82C97637D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2738" name="AutoShape 248">
                <a:extLst>
                  <a:ext uri="{FF2B5EF4-FFF2-40B4-BE49-F238E27FC236}">
                    <a16:creationId xmlns:a16="http://schemas.microsoft.com/office/drawing/2014/main" id="{2967BCCF-6961-4513-8465-2EF1DBFB79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739" name="AutoShape 249">
                <a:extLst>
                  <a:ext uri="{FF2B5EF4-FFF2-40B4-BE49-F238E27FC236}">
                    <a16:creationId xmlns:a16="http://schemas.microsoft.com/office/drawing/2014/main" id="{5162D5DF-2842-4049-87D2-783B53F6AE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723" name="Freeform 250">
              <a:extLst>
                <a:ext uri="{FF2B5EF4-FFF2-40B4-BE49-F238E27FC236}">
                  <a16:creationId xmlns:a16="http://schemas.microsoft.com/office/drawing/2014/main" id="{6D2E8451-2800-498C-827B-F55E7773B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2724" name="Group 251">
              <a:extLst>
                <a:ext uri="{FF2B5EF4-FFF2-40B4-BE49-F238E27FC236}">
                  <a16:creationId xmlns:a16="http://schemas.microsoft.com/office/drawing/2014/main" id="{B9EAC773-6F0A-4256-B897-E95A91F5C3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2736" name="AutoShape 252">
                <a:extLst>
                  <a:ext uri="{FF2B5EF4-FFF2-40B4-BE49-F238E27FC236}">
                    <a16:creationId xmlns:a16="http://schemas.microsoft.com/office/drawing/2014/main" id="{896B14E4-DAE0-4CF6-9CC5-4BC2D6527C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737" name="AutoShape 253">
                <a:extLst>
                  <a:ext uri="{FF2B5EF4-FFF2-40B4-BE49-F238E27FC236}">
                    <a16:creationId xmlns:a16="http://schemas.microsoft.com/office/drawing/2014/main" id="{8E5B2B8D-8640-4479-8871-32A2AECB2E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725" name="Rectangle 254">
              <a:extLst>
                <a:ext uri="{FF2B5EF4-FFF2-40B4-BE49-F238E27FC236}">
                  <a16:creationId xmlns:a16="http://schemas.microsoft.com/office/drawing/2014/main" id="{09C26B49-F70D-40D0-93F7-772A5E691D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26" name="Freeform 255">
              <a:extLst>
                <a:ext uri="{FF2B5EF4-FFF2-40B4-BE49-F238E27FC236}">
                  <a16:creationId xmlns:a16="http://schemas.microsoft.com/office/drawing/2014/main" id="{A9D8322C-12D6-4076-9F03-D4A15C224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27" name="Freeform 256">
              <a:extLst>
                <a:ext uri="{FF2B5EF4-FFF2-40B4-BE49-F238E27FC236}">
                  <a16:creationId xmlns:a16="http://schemas.microsoft.com/office/drawing/2014/main" id="{434B8EE4-2310-4DB3-BBDE-DF16C992C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28" name="Oval 257">
              <a:extLst>
                <a:ext uri="{FF2B5EF4-FFF2-40B4-BE49-F238E27FC236}">
                  <a16:creationId xmlns:a16="http://schemas.microsoft.com/office/drawing/2014/main" id="{98D57521-0592-4A75-B544-9A2529083E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29" name="Freeform 258">
              <a:extLst>
                <a:ext uri="{FF2B5EF4-FFF2-40B4-BE49-F238E27FC236}">
                  <a16:creationId xmlns:a16="http://schemas.microsoft.com/office/drawing/2014/main" id="{718D7CA7-968D-42AD-AACB-215A7F715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30" name="AutoShape 259">
              <a:extLst>
                <a:ext uri="{FF2B5EF4-FFF2-40B4-BE49-F238E27FC236}">
                  <a16:creationId xmlns:a16="http://schemas.microsoft.com/office/drawing/2014/main" id="{123D1F74-FA9A-4D02-AA3F-8069030A13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31" name="AutoShape 260">
              <a:extLst>
                <a:ext uri="{FF2B5EF4-FFF2-40B4-BE49-F238E27FC236}">
                  <a16:creationId xmlns:a16="http://schemas.microsoft.com/office/drawing/2014/main" id="{7179F7CD-7BB0-4BD4-961F-8C0C5D834D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32" name="Oval 261">
              <a:extLst>
                <a:ext uri="{FF2B5EF4-FFF2-40B4-BE49-F238E27FC236}">
                  <a16:creationId xmlns:a16="http://schemas.microsoft.com/office/drawing/2014/main" id="{54518111-6EB9-49CB-9171-67870DB02C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33" name="Oval 262">
              <a:extLst>
                <a:ext uri="{FF2B5EF4-FFF2-40B4-BE49-F238E27FC236}">
                  <a16:creationId xmlns:a16="http://schemas.microsoft.com/office/drawing/2014/main" id="{B20DCFA3-2B6B-41E1-9D63-1C775C4269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12734" name="Oval 263">
              <a:extLst>
                <a:ext uri="{FF2B5EF4-FFF2-40B4-BE49-F238E27FC236}">
                  <a16:creationId xmlns:a16="http://schemas.microsoft.com/office/drawing/2014/main" id="{2A54E7FD-8FA6-49D5-BA70-0F5FABBC2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35" name="Rectangle 264">
              <a:extLst>
                <a:ext uri="{FF2B5EF4-FFF2-40B4-BE49-F238E27FC236}">
                  <a16:creationId xmlns:a16="http://schemas.microsoft.com/office/drawing/2014/main" id="{6506B4DF-F790-4615-9EBB-2EA5BB19EE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2679" name="Group 307">
            <a:extLst>
              <a:ext uri="{FF2B5EF4-FFF2-40B4-BE49-F238E27FC236}">
                <a16:creationId xmlns:a16="http://schemas.microsoft.com/office/drawing/2014/main" id="{DF9C311F-D3C4-4616-AC3B-59952E452076}"/>
              </a:ext>
            </a:extLst>
          </p:cNvPr>
          <p:cNvGrpSpPr>
            <a:grpSpLocks/>
          </p:cNvGrpSpPr>
          <p:nvPr/>
        </p:nvGrpSpPr>
        <p:grpSpPr bwMode="auto">
          <a:xfrm>
            <a:off x="6891338" y="5027613"/>
            <a:ext cx="377825" cy="576262"/>
            <a:chOff x="4140" y="429"/>
            <a:chExt cx="1425" cy="2396"/>
          </a:xfrm>
        </p:grpSpPr>
        <p:sp>
          <p:nvSpPr>
            <p:cNvPr id="112680" name="Freeform 308">
              <a:extLst>
                <a:ext uri="{FF2B5EF4-FFF2-40B4-BE49-F238E27FC236}">
                  <a16:creationId xmlns:a16="http://schemas.microsoft.com/office/drawing/2014/main" id="{ECB57D77-9F06-4B55-9547-155162901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81" name="Rectangle 309">
              <a:extLst>
                <a:ext uri="{FF2B5EF4-FFF2-40B4-BE49-F238E27FC236}">
                  <a16:creationId xmlns:a16="http://schemas.microsoft.com/office/drawing/2014/main" id="{FFC46885-689D-4D5F-89B9-E85E186453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682" name="Freeform 310">
              <a:extLst>
                <a:ext uri="{FF2B5EF4-FFF2-40B4-BE49-F238E27FC236}">
                  <a16:creationId xmlns:a16="http://schemas.microsoft.com/office/drawing/2014/main" id="{247F2D71-4C9F-44D1-B35A-21305807C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83" name="Freeform 311">
              <a:extLst>
                <a:ext uri="{FF2B5EF4-FFF2-40B4-BE49-F238E27FC236}">
                  <a16:creationId xmlns:a16="http://schemas.microsoft.com/office/drawing/2014/main" id="{876C5568-2D78-4E66-A0E4-47FA93EA4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84" name="Rectangle 312">
              <a:extLst>
                <a:ext uri="{FF2B5EF4-FFF2-40B4-BE49-F238E27FC236}">
                  <a16:creationId xmlns:a16="http://schemas.microsoft.com/office/drawing/2014/main" id="{4513E962-5BCC-4EDB-A847-90F3B0B843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685" name="Group 313">
              <a:extLst>
                <a:ext uri="{FF2B5EF4-FFF2-40B4-BE49-F238E27FC236}">
                  <a16:creationId xmlns:a16="http://schemas.microsoft.com/office/drawing/2014/main" id="{12DABB00-DB42-41B5-93F0-BD76D42EC2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2710" name="AutoShape 314">
                <a:extLst>
                  <a:ext uri="{FF2B5EF4-FFF2-40B4-BE49-F238E27FC236}">
                    <a16:creationId xmlns:a16="http://schemas.microsoft.com/office/drawing/2014/main" id="{34AC4195-DE3A-4C17-A0D5-B3E585E5A1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711" name="AutoShape 315">
                <a:extLst>
                  <a:ext uri="{FF2B5EF4-FFF2-40B4-BE49-F238E27FC236}">
                    <a16:creationId xmlns:a16="http://schemas.microsoft.com/office/drawing/2014/main" id="{9ACF0D76-16CD-4AB9-8BCD-A1A1A30D57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686" name="Rectangle 316">
              <a:extLst>
                <a:ext uri="{FF2B5EF4-FFF2-40B4-BE49-F238E27FC236}">
                  <a16:creationId xmlns:a16="http://schemas.microsoft.com/office/drawing/2014/main" id="{D8F4F083-A539-4BE9-93D6-081A76C987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687" name="Group 317">
              <a:extLst>
                <a:ext uri="{FF2B5EF4-FFF2-40B4-BE49-F238E27FC236}">
                  <a16:creationId xmlns:a16="http://schemas.microsoft.com/office/drawing/2014/main" id="{838290D7-9C3A-4459-9553-739C1C6D0A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2708" name="AutoShape 318">
                <a:extLst>
                  <a:ext uri="{FF2B5EF4-FFF2-40B4-BE49-F238E27FC236}">
                    <a16:creationId xmlns:a16="http://schemas.microsoft.com/office/drawing/2014/main" id="{90C517A4-D739-4B7E-8C2F-720FE46C04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709" name="AutoShape 319">
                <a:extLst>
                  <a:ext uri="{FF2B5EF4-FFF2-40B4-BE49-F238E27FC236}">
                    <a16:creationId xmlns:a16="http://schemas.microsoft.com/office/drawing/2014/main" id="{7410B116-FE3F-4425-A34F-99B873B2A9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688" name="Rectangle 320">
              <a:extLst>
                <a:ext uri="{FF2B5EF4-FFF2-40B4-BE49-F238E27FC236}">
                  <a16:creationId xmlns:a16="http://schemas.microsoft.com/office/drawing/2014/main" id="{AC7693B3-D76D-4B20-AD1F-B5E1028450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689" name="Rectangle 321">
              <a:extLst>
                <a:ext uri="{FF2B5EF4-FFF2-40B4-BE49-F238E27FC236}">
                  <a16:creationId xmlns:a16="http://schemas.microsoft.com/office/drawing/2014/main" id="{F7E7961E-9A2A-49DE-BDFB-80FD43BFF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690" name="Group 322">
              <a:extLst>
                <a:ext uri="{FF2B5EF4-FFF2-40B4-BE49-F238E27FC236}">
                  <a16:creationId xmlns:a16="http://schemas.microsoft.com/office/drawing/2014/main" id="{23FBE7E5-31EB-49D8-9A29-6C3E94F7D8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2706" name="AutoShape 323">
                <a:extLst>
                  <a:ext uri="{FF2B5EF4-FFF2-40B4-BE49-F238E27FC236}">
                    <a16:creationId xmlns:a16="http://schemas.microsoft.com/office/drawing/2014/main" id="{12CCFC47-0461-4AF4-9EED-416BEDCDA8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707" name="AutoShape 324">
                <a:extLst>
                  <a:ext uri="{FF2B5EF4-FFF2-40B4-BE49-F238E27FC236}">
                    <a16:creationId xmlns:a16="http://schemas.microsoft.com/office/drawing/2014/main" id="{14FC1F79-C78C-41FB-A9F8-CE717929A9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691" name="Freeform 325">
              <a:extLst>
                <a:ext uri="{FF2B5EF4-FFF2-40B4-BE49-F238E27FC236}">
                  <a16:creationId xmlns:a16="http://schemas.microsoft.com/office/drawing/2014/main" id="{33E4034C-2804-4BEF-AFA5-3F43BDB7A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2692" name="Group 326">
              <a:extLst>
                <a:ext uri="{FF2B5EF4-FFF2-40B4-BE49-F238E27FC236}">
                  <a16:creationId xmlns:a16="http://schemas.microsoft.com/office/drawing/2014/main" id="{32DB1D9C-A574-416C-B86F-66FDD8B0D4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2704" name="AutoShape 327">
                <a:extLst>
                  <a:ext uri="{FF2B5EF4-FFF2-40B4-BE49-F238E27FC236}">
                    <a16:creationId xmlns:a16="http://schemas.microsoft.com/office/drawing/2014/main" id="{45FC25B1-2B41-4E85-87AD-C14C3D98DB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705" name="AutoShape 328">
                <a:extLst>
                  <a:ext uri="{FF2B5EF4-FFF2-40B4-BE49-F238E27FC236}">
                    <a16:creationId xmlns:a16="http://schemas.microsoft.com/office/drawing/2014/main" id="{54B562B1-B45C-4B4A-A7E4-A83889099F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693" name="Rectangle 329">
              <a:extLst>
                <a:ext uri="{FF2B5EF4-FFF2-40B4-BE49-F238E27FC236}">
                  <a16:creationId xmlns:a16="http://schemas.microsoft.com/office/drawing/2014/main" id="{7F2CEB66-CCB8-46BF-94D2-AC84CF4DDF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694" name="Freeform 330">
              <a:extLst>
                <a:ext uri="{FF2B5EF4-FFF2-40B4-BE49-F238E27FC236}">
                  <a16:creationId xmlns:a16="http://schemas.microsoft.com/office/drawing/2014/main" id="{82AF786E-654E-413A-9B01-3285ABF6D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95" name="Freeform 331">
              <a:extLst>
                <a:ext uri="{FF2B5EF4-FFF2-40B4-BE49-F238E27FC236}">
                  <a16:creationId xmlns:a16="http://schemas.microsoft.com/office/drawing/2014/main" id="{4AE65E74-1333-4DBC-A805-68E435FA9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96" name="Oval 332">
              <a:extLst>
                <a:ext uri="{FF2B5EF4-FFF2-40B4-BE49-F238E27FC236}">
                  <a16:creationId xmlns:a16="http://schemas.microsoft.com/office/drawing/2014/main" id="{2BB7AB24-1BA9-4B4F-83BD-76421221C9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697" name="Freeform 333">
              <a:extLst>
                <a:ext uri="{FF2B5EF4-FFF2-40B4-BE49-F238E27FC236}">
                  <a16:creationId xmlns:a16="http://schemas.microsoft.com/office/drawing/2014/main" id="{606BE0D9-D50A-4625-863B-4F69C2A6C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98" name="AutoShape 334">
              <a:extLst>
                <a:ext uri="{FF2B5EF4-FFF2-40B4-BE49-F238E27FC236}">
                  <a16:creationId xmlns:a16="http://schemas.microsoft.com/office/drawing/2014/main" id="{E4E4475F-07E9-404E-97A2-94024E84C4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699" name="AutoShape 335">
              <a:extLst>
                <a:ext uri="{FF2B5EF4-FFF2-40B4-BE49-F238E27FC236}">
                  <a16:creationId xmlns:a16="http://schemas.microsoft.com/office/drawing/2014/main" id="{EA236180-574C-49CC-BB8C-8B35DCC89B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00" name="Oval 336">
              <a:extLst>
                <a:ext uri="{FF2B5EF4-FFF2-40B4-BE49-F238E27FC236}">
                  <a16:creationId xmlns:a16="http://schemas.microsoft.com/office/drawing/2014/main" id="{EA2AF948-27E0-4051-A140-619FE3B3DA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01" name="Oval 337">
              <a:extLst>
                <a:ext uri="{FF2B5EF4-FFF2-40B4-BE49-F238E27FC236}">
                  <a16:creationId xmlns:a16="http://schemas.microsoft.com/office/drawing/2014/main" id="{BC34DD87-CDA5-4F49-AA8E-5206CF05F6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12702" name="Oval 338">
              <a:extLst>
                <a:ext uri="{FF2B5EF4-FFF2-40B4-BE49-F238E27FC236}">
                  <a16:creationId xmlns:a16="http://schemas.microsoft.com/office/drawing/2014/main" id="{B9C3601B-5EE0-411F-B631-58380D40C6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03" name="Rectangle 339">
              <a:extLst>
                <a:ext uri="{FF2B5EF4-FFF2-40B4-BE49-F238E27FC236}">
                  <a16:creationId xmlns:a16="http://schemas.microsoft.com/office/drawing/2014/main" id="{DE73F4BF-1885-4647-B52D-D1208CB598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79DBD56-91B5-4426-9758-1192056E122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0BD6E29-0256-4082-A9F4-A8DF9EB46495}" type="slidenum">
              <a:rPr lang="en-US" altLang="en-US" smtClean="0"/>
              <a:pPr/>
              <a:t>40</a:t>
            </a:fld>
            <a:endParaRPr lang="en-US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485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5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485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5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485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5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485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5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485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8563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2" name="Rectangle 3">
            <a:extLst>
              <a:ext uri="{FF2B5EF4-FFF2-40B4-BE49-F238E27FC236}">
                <a16:creationId xmlns:a16="http://schemas.microsoft.com/office/drawing/2014/main" id="{ABA0499F-2E92-45D5-AB1C-AF742F166654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0" y="269875"/>
            <a:ext cx="7772400" cy="663575"/>
          </a:xfrm>
        </p:spPr>
        <p:txBody>
          <a:bodyPr/>
          <a:lstStyle/>
          <a:p>
            <a:r>
              <a:rPr lang="en-US" altLang="en-US" sz="4000"/>
              <a:t>Caching example: </a:t>
            </a:r>
            <a:r>
              <a:rPr lang="en-US" altLang="en-US" sz="3600"/>
              <a:t>install local cache</a:t>
            </a:r>
            <a:r>
              <a:rPr lang="en-US" altLang="en-US" sz="4000"/>
              <a:t> </a:t>
            </a:r>
            <a:endParaRPr lang="en-US" altLang="en-US"/>
          </a:p>
        </p:txBody>
      </p:sp>
      <p:sp>
        <p:nvSpPr>
          <p:cNvPr id="114693" name="Rectangle 4">
            <a:extLst>
              <a:ext uri="{FF2B5EF4-FFF2-40B4-BE49-F238E27FC236}">
                <a16:creationId xmlns:a16="http://schemas.microsoft.com/office/drawing/2014/main" id="{CA3820EA-4803-4292-BECB-D95809675921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200150"/>
            <a:ext cx="4459288" cy="1882775"/>
          </a:xfrm>
        </p:spPr>
        <p:txBody>
          <a:bodyPr>
            <a:normAutofit fontScale="92500" lnSpcReduction="10000"/>
          </a:bodyPr>
          <a:lstStyle/>
          <a:p>
            <a:pPr marL="228600" indent="-228600">
              <a:buFont typeface="Wingdings" panose="05000000000000000000" pitchFamily="2" charset="2"/>
              <a:buNone/>
              <a:tabLst>
                <a:tab pos="576263" algn="l"/>
              </a:tabLst>
            </a:pPr>
            <a:r>
              <a:rPr lang="en-US" altLang="en-US" i="1">
                <a:solidFill>
                  <a:srgbClr val="CC0000"/>
                </a:solidFill>
              </a:rPr>
              <a:t>Calculating access link utilization, delay with cache:</a:t>
            </a:r>
          </a:p>
          <a:p>
            <a:pPr marL="228600" indent="-228600">
              <a:lnSpc>
                <a:spcPct val="80000"/>
              </a:lnSpc>
              <a:tabLst>
                <a:tab pos="576263" algn="l"/>
              </a:tabLst>
            </a:pPr>
            <a:r>
              <a:rPr lang="en-US" altLang="en-US" sz="2400"/>
              <a:t>suppose cache hit rate is 0.4</a:t>
            </a:r>
          </a:p>
          <a:p>
            <a:pPr marL="576263" lvl="1" indent="-233363">
              <a:tabLst>
                <a:tab pos="576263" algn="l"/>
              </a:tabLst>
            </a:pPr>
            <a:r>
              <a:rPr lang="en-US" altLang="en-US" sz="2000"/>
              <a:t>40% requests satisfied at cache, 60% requests satisfied at origin </a:t>
            </a:r>
          </a:p>
          <a:p>
            <a:pPr marL="228600" indent="-228600">
              <a:lnSpc>
                <a:spcPct val="80000"/>
              </a:lnSpc>
              <a:buFont typeface="Wingdings" panose="05000000000000000000" pitchFamily="2" charset="2"/>
              <a:buNone/>
              <a:tabLst>
                <a:tab pos="576263" algn="l"/>
              </a:tabLst>
            </a:pPr>
            <a:r>
              <a:rPr lang="en-US" altLang="en-US" sz="2400"/>
              <a:t>  </a:t>
            </a:r>
          </a:p>
        </p:txBody>
      </p:sp>
      <p:pic>
        <p:nvPicPr>
          <p:cNvPr id="114691" name="Picture 3" descr="underline_base">
            <a:extLst>
              <a:ext uri="{FF2B5EF4-FFF2-40B4-BE49-F238E27FC236}">
                <a16:creationId xmlns:a16="http://schemas.microsoft.com/office/drawing/2014/main" id="{3679ED3F-F30A-4010-90C5-597ACC7B7D4F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950" y="806450"/>
            <a:ext cx="36560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4694" name="Text Box 50">
            <a:extLst>
              <a:ext uri="{FF2B5EF4-FFF2-40B4-BE49-F238E27FC236}">
                <a16:creationId xmlns:a16="http://schemas.microsoft.com/office/drawing/2014/main" id="{9CCFBDE2-6EF0-46DE-848C-59E7BAA920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3" y="1824038"/>
            <a:ext cx="933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origin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servers</a:t>
            </a:r>
          </a:p>
        </p:txBody>
      </p:sp>
      <p:sp>
        <p:nvSpPr>
          <p:cNvPr id="114695" name="Line 95">
            <a:extLst>
              <a:ext uri="{FF2B5EF4-FFF2-40B4-BE49-F238E27FC236}">
                <a16:creationId xmlns:a16="http://schemas.microsoft.com/office/drawing/2014/main" id="{45E09039-8865-4CA0-A2C3-70A6E3B5F7A8}"/>
              </a:ext>
            </a:extLst>
          </p:cNvPr>
          <p:cNvSpPr>
            <a:spLocks noChangeShapeType="1"/>
          </p:cNvSpPr>
          <p:nvPr/>
        </p:nvSpPr>
        <p:spPr bwMode="auto">
          <a:xfrm>
            <a:off x="6697663" y="3467100"/>
            <a:ext cx="0" cy="106203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696" name="Text Box 99">
            <a:extLst>
              <a:ext uri="{FF2B5EF4-FFF2-40B4-BE49-F238E27FC236}">
                <a16:creationId xmlns:a16="http://schemas.microsoft.com/office/drawing/2014/main" id="{DD2CC823-C911-48FE-AFD5-E50697DFD8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99250" y="3656013"/>
            <a:ext cx="11906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1.54 Mbps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access link</a:t>
            </a:r>
            <a:endParaRPr lang="en-US" altLang="en-US" sz="2400">
              <a:solidFill>
                <a:schemeClr val="accent2"/>
              </a:solidFill>
            </a:endParaRPr>
          </a:p>
        </p:txBody>
      </p:sp>
      <p:sp>
        <p:nvSpPr>
          <p:cNvPr id="149566" name="Rectangle 4">
            <a:extLst>
              <a:ext uri="{FF2B5EF4-FFF2-40B4-BE49-F238E27FC236}">
                <a16:creationId xmlns:a16="http://schemas.microsoft.com/office/drawing/2014/main" id="{3F30080E-5A58-44A5-8D4D-01A2C306EE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413" y="3057525"/>
            <a:ext cx="4981575" cy="157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tabLst>
                <a:tab pos="576263" algn="l"/>
              </a:tabLst>
              <a:defRPr/>
            </a:pPr>
            <a:r>
              <a:rPr lang="en-US" sz="2400" dirty="0">
                <a:latin typeface="Gill Sans MT" charset="0"/>
                <a:ea typeface="ＭＳ Ｐゴシック" charset="0"/>
                <a:cs typeface="ＭＳ Ｐゴシック" charset="0"/>
              </a:rPr>
              <a:t>access link utilization: </a:t>
            </a:r>
          </a:p>
          <a:p>
            <a:pPr marL="628650" lvl="1" indent="-285750">
              <a:lnSpc>
                <a:spcPct val="80000"/>
              </a:lnSpc>
              <a:buClr>
                <a:srgbClr val="000099"/>
              </a:buClr>
              <a:buSzTx/>
              <a:buFont typeface="Wingdings" charset="2"/>
              <a:buChar char="§"/>
              <a:tabLst>
                <a:tab pos="576263" algn="l"/>
              </a:tabLst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60% of requests use access link 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tabLst>
                <a:tab pos="576263" algn="l"/>
              </a:tabLst>
              <a:defRPr/>
            </a:pPr>
            <a:r>
              <a:rPr lang="en-US" sz="2400" dirty="0">
                <a:latin typeface="Gill Sans MT" charset="0"/>
                <a:ea typeface="ＭＳ Ｐゴシック" charset="0"/>
                <a:cs typeface="ＭＳ Ｐゴシック" charset="0"/>
              </a:rPr>
              <a:t>data rate to browsers 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over access link 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ZapfDingbats" charset="0"/>
              <a:buNone/>
              <a:tabLst>
                <a:tab pos="576263" algn="l"/>
              </a:tabLst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    = 0.6*1.50 Mbps = .9 Mbps </a:t>
            </a:r>
          </a:p>
          <a:p>
            <a:pPr marL="576263" lvl="1" indent="-233363">
              <a:lnSpc>
                <a:spcPct val="85000"/>
              </a:lnSpc>
              <a:buClr>
                <a:srgbClr val="000099"/>
              </a:buClr>
              <a:buSzTx/>
              <a:buFont typeface="Wingdings" charset="0"/>
              <a:buChar char="§"/>
              <a:tabLst>
                <a:tab pos="576263" algn="l"/>
              </a:tabLst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utilization = 0.9/1.54 = .58</a:t>
            </a:r>
          </a:p>
        </p:txBody>
      </p:sp>
      <p:sp>
        <p:nvSpPr>
          <p:cNvPr id="149567" name="Rectangle 4">
            <a:extLst>
              <a:ext uri="{FF2B5EF4-FFF2-40B4-BE49-F238E27FC236}">
                <a16:creationId xmlns:a16="http://schemas.microsoft.com/office/drawing/2014/main" id="{EB02BACC-53D1-4FAB-8328-E433115346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163" y="4768850"/>
            <a:ext cx="4541837" cy="1492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tabLst>
                <a:tab pos="576263" algn="l"/>
              </a:tabLst>
              <a:defRPr/>
            </a:pPr>
            <a:r>
              <a:rPr lang="en-US" sz="2400" dirty="0">
                <a:latin typeface="Gill Sans MT" charset="0"/>
                <a:ea typeface="ＭＳ Ｐゴシック" charset="0"/>
                <a:cs typeface="ＭＳ Ｐゴシック" charset="0"/>
              </a:rPr>
              <a:t>total delay</a:t>
            </a:r>
          </a:p>
          <a:p>
            <a:pPr marL="576263" lvl="1" indent="-233363">
              <a:lnSpc>
                <a:spcPct val="80000"/>
              </a:lnSpc>
              <a:buClr>
                <a:srgbClr val="000099"/>
              </a:buClr>
              <a:buSzTx/>
              <a:buFont typeface="Wingdings" charset="0"/>
              <a:buChar char="§"/>
              <a:tabLst>
                <a:tab pos="576263" algn="l"/>
              </a:tabLst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= 0.6 * (delay from origin servers) +0.4 * (delay when satisfied at cache)</a:t>
            </a:r>
          </a:p>
          <a:p>
            <a:pPr marL="576263" lvl="1" indent="-233363">
              <a:lnSpc>
                <a:spcPct val="80000"/>
              </a:lnSpc>
              <a:buClr>
                <a:srgbClr val="000099"/>
              </a:buClr>
              <a:buSzTx/>
              <a:buFont typeface="Wingdings" charset="0"/>
              <a:buChar char="§"/>
              <a:tabLst>
                <a:tab pos="576263" algn="l"/>
              </a:tabLst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= 0.6 (2.01) + 0.4 (~msecs) = ~ 1.2 secs</a:t>
            </a:r>
          </a:p>
          <a:p>
            <a:pPr marL="576263" lvl="1" indent="-233363">
              <a:lnSpc>
                <a:spcPct val="80000"/>
              </a:lnSpc>
              <a:buClr>
                <a:srgbClr val="000099"/>
              </a:buClr>
              <a:buSzTx/>
              <a:buFont typeface="Wingdings" charset="0"/>
              <a:buChar char="§"/>
              <a:tabLst>
                <a:tab pos="576263" algn="l"/>
              </a:tabLst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less than with 154 Mbps link (and cheaper too!)</a:t>
            </a:r>
          </a:p>
          <a:p>
            <a:pPr marL="228600" indent="-228600">
              <a:lnSpc>
                <a:spcPct val="80000"/>
              </a:lnSpc>
              <a:buClr>
                <a:srgbClr val="000099"/>
              </a:buClr>
              <a:buSzPct val="65000"/>
              <a:buFont typeface="Wingdings" charset="0"/>
              <a:buNone/>
              <a:tabLst>
                <a:tab pos="576263" algn="l"/>
              </a:tabLst>
              <a:defRPr/>
            </a:pPr>
            <a:r>
              <a:rPr lang="en-US" sz="2400" dirty="0">
                <a:latin typeface="Gill Sans MT" charset="0"/>
                <a:ea typeface="ＭＳ Ｐゴシック" charset="0"/>
                <a:cs typeface="ＭＳ Ｐゴシック" charset="0"/>
              </a:rPr>
              <a:t>  </a:t>
            </a:r>
          </a:p>
        </p:txBody>
      </p:sp>
      <p:sp>
        <p:nvSpPr>
          <p:cNvPr id="114699" name="Line 2">
            <a:extLst>
              <a:ext uri="{FF2B5EF4-FFF2-40B4-BE49-F238E27FC236}">
                <a16:creationId xmlns:a16="http://schemas.microsoft.com/office/drawing/2014/main" id="{203A57A3-4760-4305-AC61-6FF869460213}"/>
              </a:ext>
            </a:extLst>
          </p:cNvPr>
          <p:cNvSpPr>
            <a:spLocks noChangeShapeType="1"/>
          </p:cNvSpPr>
          <p:nvPr/>
        </p:nvSpPr>
        <p:spPr bwMode="auto">
          <a:xfrm>
            <a:off x="5373688" y="2409825"/>
            <a:ext cx="285750" cy="11430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0" name="Line 51">
            <a:extLst>
              <a:ext uri="{FF2B5EF4-FFF2-40B4-BE49-F238E27FC236}">
                <a16:creationId xmlns:a16="http://schemas.microsoft.com/office/drawing/2014/main" id="{23410DCF-B2AF-4E7D-BDDE-426E89B19FC3}"/>
              </a:ext>
            </a:extLst>
          </p:cNvPr>
          <p:cNvSpPr>
            <a:spLocks noChangeShapeType="1"/>
          </p:cNvSpPr>
          <p:nvPr/>
        </p:nvSpPr>
        <p:spPr bwMode="auto">
          <a:xfrm>
            <a:off x="6183313" y="2028825"/>
            <a:ext cx="66675" cy="2762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1" name="Line 52">
            <a:extLst>
              <a:ext uri="{FF2B5EF4-FFF2-40B4-BE49-F238E27FC236}">
                <a16:creationId xmlns:a16="http://schemas.microsoft.com/office/drawing/2014/main" id="{38DC8846-1386-4270-B81B-8D1C4A7B349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11963" y="2066925"/>
            <a:ext cx="9525" cy="2381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2" name="Line 53">
            <a:extLst>
              <a:ext uri="{FF2B5EF4-FFF2-40B4-BE49-F238E27FC236}">
                <a16:creationId xmlns:a16="http://schemas.microsoft.com/office/drawing/2014/main" id="{439E4A36-CCC1-4E9B-84E7-6E7A4BB1C6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69163" y="2228850"/>
            <a:ext cx="133350" cy="20955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3" name="Line 54">
            <a:extLst>
              <a:ext uri="{FF2B5EF4-FFF2-40B4-BE49-F238E27FC236}">
                <a16:creationId xmlns:a16="http://schemas.microsoft.com/office/drawing/2014/main" id="{A3E6037B-3F76-48A9-ABB5-0E943B81283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431088" y="2990850"/>
            <a:ext cx="247650" cy="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4" name="Freeform 55">
            <a:extLst>
              <a:ext uri="{FF2B5EF4-FFF2-40B4-BE49-F238E27FC236}">
                <a16:creationId xmlns:a16="http://schemas.microsoft.com/office/drawing/2014/main" id="{06F14FDC-8C43-4034-BE9B-C07C53F1EBBF}"/>
              </a:ext>
            </a:extLst>
          </p:cNvPr>
          <p:cNvSpPr>
            <a:spLocks/>
          </p:cNvSpPr>
          <p:nvPr/>
        </p:nvSpPr>
        <p:spPr bwMode="auto">
          <a:xfrm>
            <a:off x="5457825" y="2022475"/>
            <a:ext cx="2174875" cy="1581150"/>
          </a:xfrm>
          <a:custGeom>
            <a:avLst/>
            <a:gdLst>
              <a:gd name="T0" fmla="*/ 2147483647 w 2135"/>
              <a:gd name="T1" fmla="*/ 2147483647 h 1662"/>
              <a:gd name="T2" fmla="*/ 2147483647 w 2135"/>
              <a:gd name="T3" fmla="*/ 2147483647 h 1662"/>
              <a:gd name="T4" fmla="*/ 2147483647 w 2135"/>
              <a:gd name="T5" fmla="*/ 2147483647 h 1662"/>
              <a:gd name="T6" fmla="*/ 2147483647 w 2135"/>
              <a:gd name="T7" fmla="*/ 2147483647 h 1662"/>
              <a:gd name="T8" fmla="*/ 2147483647 w 2135"/>
              <a:gd name="T9" fmla="*/ 2147483647 h 1662"/>
              <a:gd name="T10" fmla="*/ 2147483647 w 2135"/>
              <a:gd name="T11" fmla="*/ 2147483647 h 1662"/>
              <a:gd name="T12" fmla="*/ 2147483647 w 2135"/>
              <a:gd name="T13" fmla="*/ 2147483647 h 1662"/>
              <a:gd name="T14" fmla="*/ 2147483647 w 2135"/>
              <a:gd name="T15" fmla="*/ 2147483647 h 1662"/>
              <a:gd name="T16" fmla="*/ 2147483647 w 2135"/>
              <a:gd name="T17" fmla="*/ 2147483647 h 1662"/>
              <a:gd name="T18" fmla="*/ 2147483647 w 2135"/>
              <a:gd name="T19" fmla="*/ 2147483647 h 1662"/>
              <a:gd name="T20" fmla="*/ 2147483647 w 2135"/>
              <a:gd name="T21" fmla="*/ 2147483647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5" name="Text Box 70">
            <a:extLst>
              <a:ext uri="{FF2B5EF4-FFF2-40B4-BE49-F238E27FC236}">
                <a16:creationId xmlns:a16="http://schemas.microsoft.com/office/drawing/2014/main" id="{ADBE3B01-EC6D-4F75-A795-E2223931DB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64263" y="2354263"/>
            <a:ext cx="9318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public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 Internet</a:t>
            </a:r>
            <a:endParaRPr lang="en-US" altLang="en-US" sz="2400">
              <a:solidFill>
                <a:srgbClr val="CC0000"/>
              </a:solidFill>
            </a:endParaRPr>
          </a:p>
        </p:txBody>
      </p:sp>
      <p:grpSp>
        <p:nvGrpSpPr>
          <p:cNvPr id="114706" name="Group 71">
            <a:extLst>
              <a:ext uri="{FF2B5EF4-FFF2-40B4-BE49-F238E27FC236}">
                <a16:creationId xmlns:a16="http://schemas.microsoft.com/office/drawing/2014/main" id="{93A3DB8A-D82F-4F73-A684-7255427C76CE}"/>
              </a:ext>
            </a:extLst>
          </p:cNvPr>
          <p:cNvGrpSpPr>
            <a:grpSpLocks/>
          </p:cNvGrpSpPr>
          <p:nvPr/>
        </p:nvGrpSpPr>
        <p:grpSpPr bwMode="auto">
          <a:xfrm>
            <a:off x="6281738" y="3165475"/>
            <a:ext cx="881062" cy="307975"/>
            <a:chOff x="2356" y="1300"/>
            <a:chExt cx="555" cy="194"/>
          </a:xfrm>
        </p:grpSpPr>
        <p:sp>
          <p:nvSpPr>
            <p:cNvPr id="114933" name="Oval 407">
              <a:extLst>
                <a:ext uri="{FF2B5EF4-FFF2-40B4-BE49-F238E27FC236}">
                  <a16:creationId xmlns:a16="http://schemas.microsoft.com/office/drawing/2014/main" id="{31FB6C2B-3F40-40ED-A564-A2C5BF50C4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14934" name="Rectangle 410">
              <a:extLst>
                <a:ext uri="{FF2B5EF4-FFF2-40B4-BE49-F238E27FC236}">
                  <a16:creationId xmlns:a16="http://schemas.microsoft.com/office/drawing/2014/main" id="{01F118A5-06A0-4E7C-9373-E40A107A58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14935" name="Oval 411">
              <a:extLst>
                <a:ext uri="{FF2B5EF4-FFF2-40B4-BE49-F238E27FC236}">
                  <a16:creationId xmlns:a16="http://schemas.microsoft.com/office/drawing/2014/main" id="{DF8BBA24-4CB2-41A3-9DEB-053F5D790E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114936" name="Group 75">
              <a:extLst>
                <a:ext uri="{FF2B5EF4-FFF2-40B4-BE49-F238E27FC236}">
                  <a16:creationId xmlns:a16="http://schemas.microsoft.com/office/drawing/2014/main" id="{D51BE33B-BE1F-43D3-84B6-61527A640A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14939" name="Freeform 76">
                <a:extLst>
                  <a:ext uri="{FF2B5EF4-FFF2-40B4-BE49-F238E27FC236}">
                    <a16:creationId xmlns:a16="http://schemas.microsoft.com/office/drawing/2014/main" id="{CFDA8876-8A2E-46AF-9974-69AE1A3201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940" name="Freeform 77">
                <a:extLst>
                  <a:ext uri="{FF2B5EF4-FFF2-40B4-BE49-F238E27FC236}">
                    <a16:creationId xmlns:a16="http://schemas.microsoft.com/office/drawing/2014/main" id="{E0CCF537-4306-48D6-ADB5-E3449AA9B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4937" name="Line 78">
              <a:extLst>
                <a:ext uri="{FF2B5EF4-FFF2-40B4-BE49-F238E27FC236}">
                  <a16:creationId xmlns:a16="http://schemas.microsoft.com/office/drawing/2014/main" id="{0A377617-F006-4A33-BFCA-76B84DD4BE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938" name="Line 79">
              <a:extLst>
                <a:ext uri="{FF2B5EF4-FFF2-40B4-BE49-F238E27FC236}">
                  <a16:creationId xmlns:a16="http://schemas.microsoft.com/office/drawing/2014/main" id="{540FE861-D5EE-4F11-9BF2-22A17463C4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4707" name="Group 80">
            <a:extLst>
              <a:ext uri="{FF2B5EF4-FFF2-40B4-BE49-F238E27FC236}">
                <a16:creationId xmlns:a16="http://schemas.microsoft.com/office/drawing/2014/main" id="{764CB743-39F7-442A-8ED2-F50FD800D6B2}"/>
              </a:ext>
            </a:extLst>
          </p:cNvPr>
          <p:cNvGrpSpPr>
            <a:grpSpLocks/>
          </p:cNvGrpSpPr>
          <p:nvPr/>
        </p:nvGrpSpPr>
        <p:grpSpPr bwMode="auto">
          <a:xfrm>
            <a:off x="5026025" y="1957388"/>
            <a:ext cx="377825" cy="576262"/>
            <a:chOff x="4140" y="429"/>
            <a:chExt cx="1425" cy="2396"/>
          </a:xfrm>
        </p:grpSpPr>
        <p:sp>
          <p:nvSpPr>
            <p:cNvPr id="114901" name="Freeform 81">
              <a:extLst>
                <a:ext uri="{FF2B5EF4-FFF2-40B4-BE49-F238E27FC236}">
                  <a16:creationId xmlns:a16="http://schemas.microsoft.com/office/drawing/2014/main" id="{E780AA7E-C180-4F7E-B5CE-C837CE51B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902" name="Rectangle 82">
              <a:extLst>
                <a:ext uri="{FF2B5EF4-FFF2-40B4-BE49-F238E27FC236}">
                  <a16:creationId xmlns:a16="http://schemas.microsoft.com/office/drawing/2014/main" id="{DF70BA9F-8639-4DFB-8FF9-9853DAAF6A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903" name="Freeform 83">
              <a:extLst>
                <a:ext uri="{FF2B5EF4-FFF2-40B4-BE49-F238E27FC236}">
                  <a16:creationId xmlns:a16="http://schemas.microsoft.com/office/drawing/2014/main" id="{452D5700-DB09-4E62-B039-732B62CFC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904" name="Freeform 84">
              <a:extLst>
                <a:ext uri="{FF2B5EF4-FFF2-40B4-BE49-F238E27FC236}">
                  <a16:creationId xmlns:a16="http://schemas.microsoft.com/office/drawing/2014/main" id="{71C5F59C-685E-47D4-9F52-674FC9F9F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905" name="Rectangle 85">
              <a:extLst>
                <a:ext uri="{FF2B5EF4-FFF2-40B4-BE49-F238E27FC236}">
                  <a16:creationId xmlns:a16="http://schemas.microsoft.com/office/drawing/2014/main" id="{B8AF6B06-D5B1-46A1-B8B9-6C61C7956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906" name="Group 86">
              <a:extLst>
                <a:ext uri="{FF2B5EF4-FFF2-40B4-BE49-F238E27FC236}">
                  <a16:creationId xmlns:a16="http://schemas.microsoft.com/office/drawing/2014/main" id="{84EB03EE-1E54-46ED-BA83-911C6DA476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4931" name="AutoShape 87">
                <a:extLst>
                  <a:ext uri="{FF2B5EF4-FFF2-40B4-BE49-F238E27FC236}">
                    <a16:creationId xmlns:a16="http://schemas.microsoft.com/office/drawing/2014/main" id="{72E1E655-F52D-43C4-B65F-EE6FC83103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932" name="AutoShape 88">
                <a:extLst>
                  <a:ext uri="{FF2B5EF4-FFF2-40B4-BE49-F238E27FC236}">
                    <a16:creationId xmlns:a16="http://schemas.microsoft.com/office/drawing/2014/main" id="{2CDF0826-182D-4A60-A028-2E40024C13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907" name="Rectangle 89">
              <a:extLst>
                <a:ext uri="{FF2B5EF4-FFF2-40B4-BE49-F238E27FC236}">
                  <a16:creationId xmlns:a16="http://schemas.microsoft.com/office/drawing/2014/main" id="{6CBE06D4-87F9-46D9-944A-C0DAC4089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908" name="Group 90">
              <a:extLst>
                <a:ext uri="{FF2B5EF4-FFF2-40B4-BE49-F238E27FC236}">
                  <a16:creationId xmlns:a16="http://schemas.microsoft.com/office/drawing/2014/main" id="{B64EB8EF-0B80-4AAB-BEB4-1BE8CC765F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4929" name="AutoShape 91">
                <a:extLst>
                  <a:ext uri="{FF2B5EF4-FFF2-40B4-BE49-F238E27FC236}">
                    <a16:creationId xmlns:a16="http://schemas.microsoft.com/office/drawing/2014/main" id="{4AA98B07-682C-4E8A-9278-675028F1DC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930" name="AutoShape 92">
                <a:extLst>
                  <a:ext uri="{FF2B5EF4-FFF2-40B4-BE49-F238E27FC236}">
                    <a16:creationId xmlns:a16="http://schemas.microsoft.com/office/drawing/2014/main" id="{00EDBA89-00E8-400F-BECC-12FA04462C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909" name="Rectangle 93">
              <a:extLst>
                <a:ext uri="{FF2B5EF4-FFF2-40B4-BE49-F238E27FC236}">
                  <a16:creationId xmlns:a16="http://schemas.microsoft.com/office/drawing/2014/main" id="{26109F7C-3D06-463D-B9F7-82362CEC39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910" name="Rectangle 94">
              <a:extLst>
                <a:ext uri="{FF2B5EF4-FFF2-40B4-BE49-F238E27FC236}">
                  <a16:creationId xmlns:a16="http://schemas.microsoft.com/office/drawing/2014/main" id="{EF2D2BED-F566-4AD3-B217-F79876D6CF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911" name="Group 95">
              <a:extLst>
                <a:ext uri="{FF2B5EF4-FFF2-40B4-BE49-F238E27FC236}">
                  <a16:creationId xmlns:a16="http://schemas.microsoft.com/office/drawing/2014/main" id="{39702BF9-8FF3-4814-8A0A-07A918916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4927" name="AutoShape 96">
                <a:extLst>
                  <a:ext uri="{FF2B5EF4-FFF2-40B4-BE49-F238E27FC236}">
                    <a16:creationId xmlns:a16="http://schemas.microsoft.com/office/drawing/2014/main" id="{07A0A222-29D0-48F9-9376-137CD26D4B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928" name="AutoShape 97">
                <a:extLst>
                  <a:ext uri="{FF2B5EF4-FFF2-40B4-BE49-F238E27FC236}">
                    <a16:creationId xmlns:a16="http://schemas.microsoft.com/office/drawing/2014/main" id="{71F98139-596E-4EBC-9996-99735FA029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912" name="Freeform 98">
              <a:extLst>
                <a:ext uri="{FF2B5EF4-FFF2-40B4-BE49-F238E27FC236}">
                  <a16:creationId xmlns:a16="http://schemas.microsoft.com/office/drawing/2014/main" id="{6D3735B4-9BCA-4665-8666-8ED2D17D5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4913" name="Group 99">
              <a:extLst>
                <a:ext uri="{FF2B5EF4-FFF2-40B4-BE49-F238E27FC236}">
                  <a16:creationId xmlns:a16="http://schemas.microsoft.com/office/drawing/2014/main" id="{95D322C8-505D-4F3A-BC16-08DE90DE17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4925" name="AutoShape 100">
                <a:extLst>
                  <a:ext uri="{FF2B5EF4-FFF2-40B4-BE49-F238E27FC236}">
                    <a16:creationId xmlns:a16="http://schemas.microsoft.com/office/drawing/2014/main" id="{D43893F3-80D4-45B1-A705-A771915826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926" name="AutoShape 101">
                <a:extLst>
                  <a:ext uri="{FF2B5EF4-FFF2-40B4-BE49-F238E27FC236}">
                    <a16:creationId xmlns:a16="http://schemas.microsoft.com/office/drawing/2014/main" id="{6177D296-8BE6-4ACE-A6FA-50572E54B8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914" name="Rectangle 102">
              <a:extLst>
                <a:ext uri="{FF2B5EF4-FFF2-40B4-BE49-F238E27FC236}">
                  <a16:creationId xmlns:a16="http://schemas.microsoft.com/office/drawing/2014/main" id="{FAB5AD72-0F1D-42B7-8631-C386414BE3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915" name="Freeform 103">
              <a:extLst>
                <a:ext uri="{FF2B5EF4-FFF2-40B4-BE49-F238E27FC236}">
                  <a16:creationId xmlns:a16="http://schemas.microsoft.com/office/drawing/2014/main" id="{E75F9E05-E147-4C1A-A836-F7FE48DEB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916" name="Freeform 104">
              <a:extLst>
                <a:ext uri="{FF2B5EF4-FFF2-40B4-BE49-F238E27FC236}">
                  <a16:creationId xmlns:a16="http://schemas.microsoft.com/office/drawing/2014/main" id="{60F0AE4D-3429-46D5-A30B-B5D6D685D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917" name="Oval 105">
              <a:extLst>
                <a:ext uri="{FF2B5EF4-FFF2-40B4-BE49-F238E27FC236}">
                  <a16:creationId xmlns:a16="http://schemas.microsoft.com/office/drawing/2014/main" id="{17028080-6830-43B3-8F5B-BD73E7B524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918" name="Freeform 106">
              <a:extLst>
                <a:ext uri="{FF2B5EF4-FFF2-40B4-BE49-F238E27FC236}">
                  <a16:creationId xmlns:a16="http://schemas.microsoft.com/office/drawing/2014/main" id="{2F111AE3-21FD-4019-ACD0-706C60256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919" name="AutoShape 107">
              <a:extLst>
                <a:ext uri="{FF2B5EF4-FFF2-40B4-BE49-F238E27FC236}">
                  <a16:creationId xmlns:a16="http://schemas.microsoft.com/office/drawing/2014/main" id="{97512A60-C928-46D8-A818-4A480A4CE9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920" name="AutoShape 108">
              <a:extLst>
                <a:ext uri="{FF2B5EF4-FFF2-40B4-BE49-F238E27FC236}">
                  <a16:creationId xmlns:a16="http://schemas.microsoft.com/office/drawing/2014/main" id="{D4CB8C6C-1725-44BF-9E85-91A637E417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921" name="Oval 109">
              <a:extLst>
                <a:ext uri="{FF2B5EF4-FFF2-40B4-BE49-F238E27FC236}">
                  <a16:creationId xmlns:a16="http://schemas.microsoft.com/office/drawing/2014/main" id="{2E1844B7-BC5D-4912-ABF0-E27A4A3D62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922" name="Oval 110">
              <a:extLst>
                <a:ext uri="{FF2B5EF4-FFF2-40B4-BE49-F238E27FC236}">
                  <a16:creationId xmlns:a16="http://schemas.microsoft.com/office/drawing/2014/main" id="{4D419D53-3803-44A4-8E01-E4EAC33381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14923" name="Oval 111">
              <a:extLst>
                <a:ext uri="{FF2B5EF4-FFF2-40B4-BE49-F238E27FC236}">
                  <a16:creationId xmlns:a16="http://schemas.microsoft.com/office/drawing/2014/main" id="{097DA4C9-89B7-4760-8731-881D08DA3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924" name="Rectangle 112">
              <a:extLst>
                <a:ext uri="{FF2B5EF4-FFF2-40B4-BE49-F238E27FC236}">
                  <a16:creationId xmlns:a16="http://schemas.microsoft.com/office/drawing/2014/main" id="{64B945E9-E357-4E3B-9B5F-326CC76455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4708" name="Group 113">
            <a:extLst>
              <a:ext uri="{FF2B5EF4-FFF2-40B4-BE49-F238E27FC236}">
                <a16:creationId xmlns:a16="http://schemas.microsoft.com/office/drawing/2014/main" id="{DFA59F46-3F48-4DEC-BD0B-C3B3927E8093}"/>
              </a:ext>
            </a:extLst>
          </p:cNvPr>
          <p:cNvGrpSpPr>
            <a:grpSpLocks/>
          </p:cNvGrpSpPr>
          <p:nvPr/>
        </p:nvGrpSpPr>
        <p:grpSpPr bwMode="auto">
          <a:xfrm>
            <a:off x="5940425" y="1479550"/>
            <a:ext cx="377825" cy="576263"/>
            <a:chOff x="4140" y="429"/>
            <a:chExt cx="1425" cy="2396"/>
          </a:xfrm>
        </p:grpSpPr>
        <p:sp>
          <p:nvSpPr>
            <p:cNvPr id="114869" name="Freeform 114">
              <a:extLst>
                <a:ext uri="{FF2B5EF4-FFF2-40B4-BE49-F238E27FC236}">
                  <a16:creationId xmlns:a16="http://schemas.microsoft.com/office/drawing/2014/main" id="{75F972A3-FC76-4778-868A-C4748A8D8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70" name="Rectangle 115">
              <a:extLst>
                <a:ext uri="{FF2B5EF4-FFF2-40B4-BE49-F238E27FC236}">
                  <a16:creationId xmlns:a16="http://schemas.microsoft.com/office/drawing/2014/main" id="{590297B6-642B-4747-A9C1-59DD36DBE8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71" name="Freeform 116">
              <a:extLst>
                <a:ext uri="{FF2B5EF4-FFF2-40B4-BE49-F238E27FC236}">
                  <a16:creationId xmlns:a16="http://schemas.microsoft.com/office/drawing/2014/main" id="{DC6369AB-D4B8-421B-9574-BAF4B0593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72" name="Freeform 117">
              <a:extLst>
                <a:ext uri="{FF2B5EF4-FFF2-40B4-BE49-F238E27FC236}">
                  <a16:creationId xmlns:a16="http://schemas.microsoft.com/office/drawing/2014/main" id="{01391D01-EFA9-45E9-84EF-11D87D50B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73" name="Rectangle 118">
              <a:extLst>
                <a:ext uri="{FF2B5EF4-FFF2-40B4-BE49-F238E27FC236}">
                  <a16:creationId xmlns:a16="http://schemas.microsoft.com/office/drawing/2014/main" id="{4949056C-1196-4ECD-8D54-FD514E7363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874" name="Group 119">
              <a:extLst>
                <a:ext uri="{FF2B5EF4-FFF2-40B4-BE49-F238E27FC236}">
                  <a16:creationId xmlns:a16="http://schemas.microsoft.com/office/drawing/2014/main" id="{C8298290-8CB3-4C2A-8988-C5A6F09839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4899" name="AutoShape 120">
                <a:extLst>
                  <a:ext uri="{FF2B5EF4-FFF2-40B4-BE49-F238E27FC236}">
                    <a16:creationId xmlns:a16="http://schemas.microsoft.com/office/drawing/2014/main" id="{617021FE-AA81-41FE-9A61-081AC5E80C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900" name="AutoShape 121">
                <a:extLst>
                  <a:ext uri="{FF2B5EF4-FFF2-40B4-BE49-F238E27FC236}">
                    <a16:creationId xmlns:a16="http://schemas.microsoft.com/office/drawing/2014/main" id="{394AF2BC-981F-4F51-B7AF-6C111D53A1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875" name="Rectangle 122">
              <a:extLst>
                <a:ext uri="{FF2B5EF4-FFF2-40B4-BE49-F238E27FC236}">
                  <a16:creationId xmlns:a16="http://schemas.microsoft.com/office/drawing/2014/main" id="{5C742BBD-2471-415E-87F0-1F016D54CE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876" name="Group 123">
              <a:extLst>
                <a:ext uri="{FF2B5EF4-FFF2-40B4-BE49-F238E27FC236}">
                  <a16:creationId xmlns:a16="http://schemas.microsoft.com/office/drawing/2014/main" id="{F1DBD0F5-1B7F-4899-8E66-ED63D24AA9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4897" name="AutoShape 124">
                <a:extLst>
                  <a:ext uri="{FF2B5EF4-FFF2-40B4-BE49-F238E27FC236}">
                    <a16:creationId xmlns:a16="http://schemas.microsoft.com/office/drawing/2014/main" id="{AD8E59BD-D077-48D4-A32E-67C38C8432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98" name="AutoShape 125">
                <a:extLst>
                  <a:ext uri="{FF2B5EF4-FFF2-40B4-BE49-F238E27FC236}">
                    <a16:creationId xmlns:a16="http://schemas.microsoft.com/office/drawing/2014/main" id="{E4DD9A8F-7A5E-4B7A-9375-FA414400D0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877" name="Rectangle 126">
              <a:extLst>
                <a:ext uri="{FF2B5EF4-FFF2-40B4-BE49-F238E27FC236}">
                  <a16:creationId xmlns:a16="http://schemas.microsoft.com/office/drawing/2014/main" id="{E09ADDF2-A1B4-4817-8ECF-9B8FED2F6D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78" name="Rectangle 127">
              <a:extLst>
                <a:ext uri="{FF2B5EF4-FFF2-40B4-BE49-F238E27FC236}">
                  <a16:creationId xmlns:a16="http://schemas.microsoft.com/office/drawing/2014/main" id="{6B7876EC-36B0-41AC-9728-0D1B670579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879" name="Group 128">
              <a:extLst>
                <a:ext uri="{FF2B5EF4-FFF2-40B4-BE49-F238E27FC236}">
                  <a16:creationId xmlns:a16="http://schemas.microsoft.com/office/drawing/2014/main" id="{5C9E8A03-4082-46E1-B60D-6BE0D9E535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4895" name="AutoShape 129">
                <a:extLst>
                  <a:ext uri="{FF2B5EF4-FFF2-40B4-BE49-F238E27FC236}">
                    <a16:creationId xmlns:a16="http://schemas.microsoft.com/office/drawing/2014/main" id="{5EE0086E-B551-4CA4-BBDB-AEDCC57FB8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96" name="AutoShape 130">
                <a:extLst>
                  <a:ext uri="{FF2B5EF4-FFF2-40B4-BE49-F238E27FC236}">
                    <a16:creationId xmlns:a16="http://schemas.microsoft.com/office/drawing/2014/main" id="{BB080404-5C99-48C8-B436-E199476932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880" name="Freeform 131">
              <a:extLst>
                <a:ext uri="{FF2B5EF4-FFF2-40B4-BE49-F238E27FC236}">
                  <a16:creationId xmlns:a16="http://schemas.microsoft.com/office/drawing/2014/main" id="{90B74C14-59A5-44AD-9EC1-CD17C8835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4881" name="Group 132">
              <a:extLst>
                <a:ext uri="{FF2B5EF4-FFF2-40B4-BE49-F238E27FC236}">
                  <a16:creationId xmlns:a16="http://schemas.microsoft.com/office/drawing/2014/main" id="{1E2F0B77-5EA1-4238-A9B7-694D8675BC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4893" name="AutoShape 133">
                <a:extLst>
                  <a:ext uri="{FF2B5EF4-FFF2-40B4-BE49-F238E27FC236}">
                    <a16:creationId xmlns:a16="http://schemas.microsoft.com/office/drawing/2014/main" id="{1463890F-80D6-4192-A974-9FA91421A6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94" name="AutoShape 134">
                <a:extLst>
                  <a:ext uri="{FF2B5EF4-FFF2-40B4-BE49-F238E27FC236}">
                    <a16:creationId xmlns:a16="http://schemas.microsoft.com/office/drawing/2014/main" id="{D5CDFE18-1D29-4FCD-BA17-B6249CB9E4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882" name="Rectangle 135">
              <a:extLst>
                <a:ext uri="{FF2B5EF4-FFF2-40B4-BE49-F238E27FC236}">
                  <a16:creationId xmlns:a16="http://schemas.microsoft.com/office/drawing/2014/main" id="{21E1E640-B72A-4F7E-A943-E175D4E67C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83" name="Freeform 136">
              <a:extLst>
                <a:ext uri="{FF2B5EF4-FFF2-40B4-BE49-F238E27FC236}">
                  <a16:creationId xmlns:a16="http://schemas.microsoft.com/office/drawing/2014/main" id="{09334071-9023-42E7-9969-A1C589A9B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84" name="Freeform 137">
              <a:extLst>
                <a:ext uri="{FF2B5EF4-FFF2-40B4-BE49-F238E27FC236}">
                  <a16:creationId xmlns:a16="http://schemas.microsoft.com/office/drawing/2014/main" id="{0E35C397-137B-46A5-8643-97F214CC0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85" name="Oval 138">
              <a:extLst>
                <a:ext uri="{FF2B5EF4-FFF2-40B4-BE49-F238E27FC236}">
                  <a16:creationId xmlns:a16="http://schemas.microsoft.com/office/drawing/2014/main" id="{616F87F3-FE23-47A8-A6C2-9131613E75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86" name="Freeform 139">
              <a:extLst>
                <a:ext uri="{FF2B5EF4-FFF2-40B4-BE49-F238E27FC236}">
                  <a16:creationId xmlns:a16="http://schemas.microsoft.com/office/drawing/2014/main" id="{E1710EA8-8728-4130-8321-50600DAE6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87" name="AutoShape 140">
              <a:extLst>
                <a:ext uri="{FF2B5EF4-FFF2-40B4-BE49-F238E27FC236}">
                  <a16:creationId xmlns:a16="http://schemas.microsoft.com/office/drawing/2014/main" id="{1139EA6C-756C-4CB8-992A-F617A0CA9A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88" name="AutoShape 141">
              <a:extLst>
                <a:ext uri="{FF2B5EF4-FFF2-40B4-BE49-F238E27FC236}">
                  <a16:creationId xmlns:a16="http://schemas.microsoft.com/office/drawing/2014/main" id="{CB949B42-AF2F-4AD3-9684-A57B8953ED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89" name="Oval 142">
              <a:extLst>
                <a:ext uri="{FF2B5EF4-FFF2-40B4-BE49-F238E27FC236}">
                  <a16:creationId xmlns:a16="http://schemas.microsoft.com/office/drawing/2014/main" id="{5F6DC813-D0DA-42E7-AFFE-CE8597499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90" name="Oval 143">
              <a:extLst>
                <a:ext uri="{FF2B5EF4-FFF2-40B4-BE49-F238E27FC236}">
                  <a16:creationId xmlns:a16="http://schemas.microsoft.com/office/drawing/2014/main" id="{6EA84448-C3A2-4B66-A4CE-44DA4D938F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14891" name="Oval 144">
              <a:extLst>
                <a:ext uri="{FF2B5EF4-FFF2-40B4-BE49-F238E27FC236}">
                  <a16:creationId xmlns:a16="http://schemas.microsoft.com/office/drawing/2014/main" id="{1137ECF7-02B5-42DB-9618-EA6E88FF1A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92" name="Rectangle 145">
              <a:extLst>
                <a:ext uri="{FF2B5EF4-FFF2-40B4-BE49-F238E27FC236}">
                  <a16:creationId xmlns:a16="http://schemas.microsoft.com/office/drawing/2014/main" id="{4D2F294C-AC45-4F33-BA0A-9A2416002F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4709" name="Group 146">
            <a:extLst>
              <a:ext uri="{FF2B5EF4-FFF2-40B4-BE49-F238E27FC236}">
                <a16:creationId xmlns:a16="http://schemas.microsoft.com/office/drawing/2014/main" id="{F133F0FF-1427-4D5B-A9E9-F8E9F726B0D9}"/>
              </a:ext>
            </a:extLst>
          </p:cNvPr>
          <p:cNvGrpSpPr>
            <a:grpSpLocks/>
          </p:cNvGrpSpPr>
          <p:nvPr/>
        </p:nvGrpSpPr>
        <p:grpSpPr bwMode="auto">
          <a:xfrm>
            <a:off x="6692900" y="1511300"/>
            <a:ext cx="377825" cy="576263"/>
            <a:chOff x="4140" y="429"/>
            <a:chExt cx="1425" cy="2396"/>
          </a:xfrm>
        </p:grpSpPr>
        <p:sp>
          <p:nvSpPr>
            <p:cNvPr id="114837" name="Freeform 147">
              <a:extLst>
                <a:ext uri="{FF2B5EF4-FFF2-40B4-BE49-F238E27FC236}">
                  <a16:creationId xmlns:a16="http://schemas.microsoft.com/office/drawing/2014/main" id="{F3607D85-0489-4544-9E19-6341FA1E0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38" name="Rectangle 148">
              <a:extLst>
                <a:ext uri="{FF2B5EF4-FFF2-40B4-BE49-F238E27FC236}">
                  <a16:creationId xmlns:a16="http://schemas.microsoft.com/office/drawing/2014/main" id="{AE235CF2-942B-49ED-9D9B-49FC66C3D7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39" name="Freeform 149">
              <a:extLst>
                <a:ext uri="{FF2B5EF4-FFF2-40B4-BE49-F238E27FC236}">
                  <a16:creationId xmlns:a16="http://schemas.microsoft.com/office/drawing/2014/main" id="{B4CEEE1C-6EF6-4D65-B7E4-354220FA1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40" name="Freeform 150">
              <a:extLst>
                <a:ext uri="{FF2B5EF4-FFF2-40B4-BE49-F238E27FC236}">
                  <a16:creationId xmlns:a16="http://schemas.microsoft.com/office/drawing/2014/main" id="{DD30F98B-AE35-46D0-A75A-179342A8C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41" name="Rectangle 151">
              <a:extLst>
                <a:ext uri="{FF2B5EF4-FFF2-40B4-BE49-F238E27FC236}">
                  <a16:creationId xmlns:a16="http://schemas.microsoft.com/office/drawing/2014/main" id="{5A3A3F06-0227-4CCF-A14B-D9692BE22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842" name="Group 152">
              <a:extLst>
                <a:ext uri="{FF2B5EF4-FFF2-40B4-BE49-F238E27FC236}">
                  <a16:creationId xmlns:a16="http://schemas.microsoft.com/office/drawing/2014/main" id="{261DA27E-C2FE-4242-97D4-119BD0070E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4867" name="AutoShape 153">
                <a:extLst>
                  <a:ext uri="{FF2B5EF4-FFF2-40B4-BE49-F238E27FC236}">
                    <a16:creationId xmlns:a16="http://schemas.microsoft.com/office/drawing/2014/main" id="{2198ED96-FA86-4EC1-936B-7021BD3CCD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68" name="AutoShape 154">
                <a:extLst>
                  <a:ext uri="{FF2B5EF4-FFF2-40B4-BE49-F238E27FC236}">
                    <a16:creationId xmlns:a16="http://schemas.microsoft.com/office/drawing/2014/main" id="{157406FC-8AE8-4D59-A937-6F668224CE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843" name="Rectangle 155">
              <a:extLst>
                <a:ext uri="{FF2B5EF4-FFF2-40B4-BE49-F238E27FC236}">
                  <a16:creationId xmlns:a16="http://schemas.microsoft.com/office/drawing/2014/main" id="{19413AE3-6C7A-426B-8D80-4F63080DE2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844" name="Group 156">
              <a:extLst>
                <a:ext uri="{FF2B5EF4-FFF2-40B4-BE49-F238E27FC236}">
                  <a16:creationId xmlns:a16="http://schemas.microsoft.com/office/drawing/2014/main" id="{467249CE-97DF-4E08-AD69-44D3CF6F1C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4865" name="AutoShape 157">
                <a:extLst>
                  <a:ext uri="{FF2B5EF4-FFF2-40B4-BE49-F238E27FC236}">
                    <a16:creationId xmlns:a16="http://schemas.microsoft.com/office/drawing/2014/main" id="{756B7031-F127-4BBE-9824-A96475071F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66" name="AutoShape 158">
                <a:extLst>
                  <a:ext uri="{FF2B5EF4-FFF2-40B4-BE49-F238E27FC236}">
                    <a16:creationId xmlns:a16="http://schemas.microsoft.com/office/drawing/2014/main" id="{F0CF99AF-576A-4E82-8516-30C108003F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845" name="Rectangle 159">
              <a:extLst>
                <a:ext uri="{FF2B5EF4-FFF2-40B4-BE49-F238E27FC236}">
                  <a16:creationId xmlns:a16="http://schemas.microsoft.com/office/drawing/2014/main" id="{037EFCE6-B377-4AEB-814D-33E9C4C29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46" name="Rectangle 160">
              <a:extLst>
                <a:ext uri="{FF2B5EF4-FFF2-40B4-BE49-F238E27FC236}">
                  <a16:creationId xmlns:a16="http://schemas.microsoft.com/office/drawing/2014/main" id="{0B42CFD8-963A-4356-8719-50FBC085E1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847" name="Group 161">
              <a:extLst>
                <a:ext uri="{FF2B5EF4-FFF2-40B4-BE49-F238E27FC236}">
                  <a16:creationId xmlns:a16="http://schemas.microsoft.com/office/drawing/2014/main" id="{F089B0AD-C356-42FD-8328-E7681D3888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4863" name="AutoShape 162">
                <a:extLst>
                  <a:ext uri="{FF2B5EF4-FFF2-40B4-BE49-F238E27FC236}">
                    <a16:creationId xmlns:a16="http://schemas.microsoft.com/office/drawing/2014/main" id="{3DCA6146-0B30-424C-A153-B981C08A12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64" name="AutoShape 163">
                <a:extLst>
                  <a:ext uri="{FF2B5EF4-FFF2-40B4-BE49-F238E27FC236}">
                    <a16:creationId xmlns:a16="http://schemas.microsoft.com/office/drawing/2014/main" id="{05C78861-699A-463A-B946-3ED1F9C7FE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848" name="Freeform 164">
              <a:extLst>
                <a:ext uri="{FF2B5EF4-FFF2-40B4-BE49-F238E27FC236}">
                  <a16:creationId xmlns:a16="http://schemas.microsoft.com/office/drawing/2014/main" id="{3625333F-E708-4601-A0C6-81DD222FC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4849" name="Group 165">
              <a:extLst>
                <a:ext uri="{FF2B5EF4-FFF2-40B4-BE49-F238E27FC236}">
                  <a16:creationId xmlns:a16="http://schemas.microsoft.com/office/drawing/2014/main" id="{5CFB6FB6-62B0-473B-9CFF-E916E89237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4861" name="AutoShape 166">
                <a:extLst>
                  <a:ext uri="{FF2B5EF4-FFF2-40B4-BE49-F238E27FC236}">
                    <a16:creationId xmlns:a16="http://schemas.microsoft.com/office/drawing/2014/main" id="{1BD60ABD-72F7-49C1-8EE5-7EDBF3838D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62" name="AutoShape 167">
                <a:extLst>
                  <a:ext uri="{FF2B5EF4-FFF2-40B4-BE49-F238E27FC236}">
                    <a16:creationId xmlns:a16="http://schemas.microsoft.com/office/drawing/2014/main" id="{AE427C05-85CC-489C-A2EE-8D5578E2C5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850" name="Rectangle 168">
              <a:extLst>
                <a:ext uri="{FF2B5EF4-FFF2-40B4-BE49-F238E27FC236}">
                  <a16:creationId xmlns:a16="http://schemas.microsoft.com/office/drawing/2014/main" id="{D95E9169-2D1E-4A72-B499-2832ECB14F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51" name="Freeform 169">
              <a:extLst>
                <a:ext uri="{FF2B5EF4-FFF2-40B4-BE49-F238E27FC236}">
                  <a16:creationId xmlns:a16="http://schemas.microsoft.com/office/drawing/2014/main" id="{4F7ADC07-D881-4670-A4C2-5D89C9A6B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52" name="Freeform 170">
              <a:extLst>
                <a:ext uri="{FF2B5EF4-FFF2-40B4-BE49-F238E27FC236}">
                  <a16:creationId xmlns:a16="http://schemas.microsoft.com/office/drawing/2014/main" id="{F921B612-626C-4EAC-9C30-57EE23921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53" name="Oval 171">
              <a:extLst>
                <a:ext uri="{FF2B5EF4-FFF2-40B4-BE49-F238E27FC236}">
                  <a16:creationId xmlns:a16="http://schemas.microsoft.com/office/drawing/2014/main" id="{8F8A64AD-30B8-447E-8FA6-E60DCD7D2A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54" name="Freeform 172">
              <a:extLst>
                <a:ext uri="{FF2B5EF4-FFF2-40B4-BE49-F238E27FC236}">
                  <a16:creationId xmlns:a16="http://schemas.microsoft.com/office/drawing/2014/main" id="{D1C1C66D-02D0-444D-A397-A56843E37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55" name="AutoShape 173">
              <a:extLst>
                <a:ext uri="{FF2B5EF4-FFF2-40B4-BE49-F238E27FC236}">
                  <a16:creationId xmlns:a16="http://schemas.microsoft.com/office/drawing/2014/main" id="{10E0B054-3A0A-4ADF-8F58-C6F0793B00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56" name="AutoShape 174">
              <a:extLst>
                <a:ext uri="{FF2B5EF4-FFF2-40B4-BE49-F238E27FC236}">
                  <a16:creationId xmlns:a16="http://schemas.microsoft.com/office/drawing/2014/main" id="{29AFA25A-67F0-40DC-BC99-246D107F6B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57" name="Oval 175">
              <a:extLst>
                <a:ext uri="{FF2B5EF4-FFF2-40B4-BE49-F238E27FC236}">
                  <a16:creationId xmlns:a16="http://schemas.microsoft.com/office/drawing/2014/main" id="{509178FD-E50A-4AA6-A9A3-C45443A7EC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58" name="Oval 176">
              <a:extLst>
                <a:ext uri="{FF2B5EF4-FFF2-40B4-BE49-F238E27FC236}">
                  <a16:creationId xmlns:a16="http://schemas.microsoft.com/office/drawing/2014/main" id="{1F59C376-EBAF-4A7B-B053-FAC0C8F5FA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14859" name="Oval 177">
              <a:extLst>
                <a:ext uri="{FF2B5EF4-FFF2-40B4-BE49-F238E27FC236}">
                  <a16:creationId xmlns:a16="http://schemas.microsoft.com/office/drawing/2014/main" id="{46ED7518-6706-4AC7-8CEB-F417AF1BF4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60" name="Rectangle 178">
              <a:extLst>
                <a:ext uri="{FF2B5EF4-FFF2-40B4-BE49-F238E27FC236}">
                  <a16:creationId xmlns:a16="http://schemas.microsoft.com/office/drawing/2014/main" id="{DB88E0EF-5F8A-41EE-A928-7BEFD2529F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4710" name="Group 179">
            <a:extLst>
              <a:ext uri="{FF2B5EF4-FFF2-40B4-BE49-F238E27FC236}">
                <a16:creationId xmlns:a16="http://schemas.microsoft.com/office/drawing/2014/main" id="{E99FD764-3CC9-433F-9D26-33BD9B0A3BFD}"/>
              </a:ext>
            </a:extLst>
          </p:cNvPr>
          <p:cNvGrpSpPr>
            <a:grpSpLocks/>
          </p:cNvGrpSpPr>
          <p:nvPr/>
        </p:nvGrpSpPr>
        <p:grpSpPr bwMode="auto">
          <a:xfrm>
            <a:off x="7302500" y="1663700"/>
            <a:ext cx="377825" cy="576263"/>
            <a:chOff x="4140" y="429"/>
            <a:chExt cx="1425" cy="2396"/>
          </a:xfrm>
        </p:grpSpPr>
        <p:sp>
          <p:nvSpPr>
            <p:cNvPr id="114805" name="Freeform 180">
              <a:extLst>
                <a:ext uri="{FF2B5EF4-FFF2-40B4-BE49-F238E27FC236}">
                  <a16:creationId xmlns:a16="http://schemas.microsoft.com/office/drawing/2014/main" id="{C834D1DD-22FA-4855-8BCA-7F792AA14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06" name="Rectangle 181">
              <a:extLst>
                <a:ext uri="{FF2B5EF4-FFF2-40B4-BE49-F238E27FC236}">
                  <a16:creationId xmlns:a16="http://schemas.microsoft.com/office/drawing/2014/main" id="{82790596-3AD2-4025-8800-9BE10DBB3C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07" name="Freeform 182">
              <a:extLst>
                <a:ext uri="{FF2B5EF4-FFF2-40B4-BE49-F238E27FC236}">
                  <a16:creationId xmlns:a16="http://schemas.microsoft.com/office/drawing/2014/main" id="{E04B0204-58AD-4FFF-B3E4-7DAE1F0F2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08" name="Freeform 183">
              <a:extLst>
                <a:ext uri="{FF2B5EF4-FFF2-40B4-BE49-F238E27FC236}">
                  <a16:creationId xmlns:a16="http://schemas.microsoft.com/office/drawing/2014/main" id="{710A4906-D2DB-41C6-A7F5-A4DDE46DB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09" name="Rectangle 184">
              <a:extLst>
                <a:ext uri="{FF2B5EF4-FFF2-40B4-BE49-F238E27FC236}">
                  <a16:creationId xmlns:a16="http://schemas.microsoft.com/office/drawing/2014/main" id="{2F5BC323-A4E8-4D8A-880B-BA80DD59FC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810" name="Group 185">
              <a:extLst>
                <a:ext uri="{FF2B5EF4-FFF2-40B4-BE49-F238E27FC236}">
                  <a16:creationId xmlns:a16="http://schemas.microsoft.com/office/drawing/2014/main" id="{934D2D5B-0F5D-4B16-A837-A90CF9F757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4835" name="AutoShape 186">
                <a:extLst>
                  <a:ext uri="{FF2B5EF4-FFF2-40B4-BE49-F238E27FC236}">
                    <a16:creationId xmlns:a16="http://schemas.microsoft.com/office/drawing/2014/main" id="{096F3BBC-5EF3-4504-AE19-8D78D09F1B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36" name="AutoShape 187">
                <a:extLst>
                  <a:ext uri="{FF2B5EF4-FFF2-40B4-BE49-F238E27FC236}">
                    <a16:creationId xmlns:a16="http://schemas.microsoft.com/office/drawing/2014/main" id="{E6A1491A-449C-4878-AA0C-B7AC8FD644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811" name="Rectangle 188">
              <a:extLst>
                <a:ext uri="{FF2B5EF4-FFF2-40B4-BE49-F238E27FC236}">
                  <a16:creationId xmlns:a16="http://schemas.microsoft.com/office/drawing/2014/main" id="{B3596929-07E6-491B-BA78-CED1D5685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812" name="Group 189">
              <a:extLst>
                <a:ext uri="{FF2B5EF4-FFF2-40B4-BE49-F238E27FC236}">
                  <a16:creationId xmlns:a16="http://schemas.microsoft.com/office/drawing/2014/main" id="{1BEA1854-C118-4B4B-AA0F-01C0C38C24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4833" name="AutoShape 190">
                <a:extLst>
                  <a:ext uri="{FF2B5EF4-FFF2-40B4-BE49-F238E27FC236}">
                    <a16:creationId xmlns:a16="http://schemas.microsoft.com/office/drawing/2014/main" id="{D5D2A7E3-2BBB-4FD7-8B15-96BC56AB65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34" name="AutoShape 191">
                <a:extLst>
                  <a:ext uri="{FF2B5EF4-FFF2-40B4-BE49-F238E27FC236}">
                    <a16:creationId xmlns:a16="http://schemas.microsoft.com/office/drawing/2014/main" id="{C0769C67-3522-4F2F-8BBA-00A8CCF1F5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813" name="Rectangle 192">
              <a:extLst>
                <a:ext uri="{FF2B5EF4-FFF2-40B4-BE49-F238E27FC236}">
                  <a16:creationId xmlns:a16="http://schemas.microsoft.com/office/drawing/2014/main" id="{45FE563F-045C-4C67-A2AE-1125FC9981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14" name="Rectangle 193">
              <a:extLst>
                <a:ext uri="{FF2B5EF4-FFF2-40B4-BE49-F238E27FC236}">
                  <a16:creationId xmlns:a16="http://schemas.microsoft.com/office/drawing/2014/main" id="{B05C044A-B7B8-488F-9E86-AB1AF68F79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815" name="Group 194">
              <a:extLst>
                <a:ext uri="{FF2B5EF4-FFF2-40B4-BE49-F238E27FC236}">
                  <a16:creationId xmlns:a16="http://schemas.microsoft.com/office/drawing/2014/main" id="{DB9EC611-7D55-4F22-AFE7-F1C7494B65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4831" name="AutoShape 195">
                <a:extLst>
                  <a:ext uri="{FF2B5EF4-FFF2-40B4-BE49-F238E27FC236}">
                    <a16:creationId xmlns:a16="http://schemas.microsoft.com/office/drawing/2014/main" id="{4ECF74E9-5773-4C94-81CD-7B6A5BE544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32" name="AutoShape 196">
                <a:extLst>
                  <a:ext uri="{FF2B5EF4-FFF2-40B4-BE49-F238E27FC236}">
                    <a16:creationId xmlns:a16="http://schemas.microsoft.com/office/drawing/2014/main" id="{BE7CE0C7-AB94-4E94-8B0D-1997147DFE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816" name="Freeform 197">
              <a:extLst>
                <a:ext uri="{FF2B5EF4-FFF2-40B4-BE49-F238E27FC236}">
                  <a16:creationId xmlns:a16="http://schemas.microsoft.com/office/drawing/2014/main" id="{34FE3D3F-F3F1-48CE-8F1D-A51C83C2F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4817" name="Group 198">
              <a:extLst>
                <a:ext uri="{FF2B5EF4-FFF2-40B4-BE49-F238E27FC236}">
                  <a16:creationId xmlns:a16="http://schemas.microsoft.com/office/drawing/2014/main" id="{1D65A94D-7BE9-45C2-A06D-481AF92ECA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4829" name="AutoShape 199">
                <a:extLst>
                  <a:ext uri="{FF2B5EF4-FFF2-40B4-BE49-F238E27FC236}">
                    <a16:creationId xmlns:a16="http://schemas.microsoft.com/office/drawing/2014/main" id="{F2B1FDCD-F5A3-440C-9070-230AED7E0E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30" name="AutoShape 200">
                <a:extLst>
                  <a:ext uri="{FF2B5EF4-FFF2-40B4-BE49-F238E27FC236}">
                    <a16:creationId xmlns:a16="http://schemas.microsoft.com/office/drawing/2014/main" id="{A89684DA-042C-4DAB-9BDE-8143F44487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818" name="Rectangle 201">
              <a:extLst>
                <a:ext uri="{FF2B5EF4-FFF2-40B4-BE49-F238E27FC236}">
                  <a16:creationId xmlns:a16="http://schemas.microsoft.com/office/drawing/2014/main" id="{BAB6E6FC-11F0-470E-B248-E34BB6365A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19" name="Freeform 202">
              <a:extLst>
                <a:ext uri="{FF2B5EF4-FFF2-40B4-BE49-F238E27FC236}">
                  <a16:creationId xmlns:a16="http://schemas.microsoft.com/office/drawing/2014/main" id="{3D1BA2DF-71BE-42D7-AF84-8CAD183EA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20" name="Freeform 203">
              <a:extLst>
                <a:ext uri="{FF2B5EF4-FFF2-40B4-BE49-F238E27FC236}">
                  <a16:creationId xmlns:a16="http://schemas.microsoft.com/office/drawing/2014/main" id="{A340F246-F533-4E7D-8D56-4CBCC4817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21" name="Oval 204">
              <a:extLst>
                <a:ext uri="{FF2B5EF4-FFF2-40B4-BE49-F238E27FC236}">
                  <a16:creationId xmlns:a16="http://schemas.microsoft.com/office/drawing/2014/main" id="{1811CC7E-4876-497D-8431-893F6A7D8D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22" name="Freeform 205">
              <a:extLst>
                <a:ext uri="{FF2B5EF4-FFF2-40B4-BE49-F238E27FC236}">
                  <a16:creationId xmlns:a16="http://schemas.microsoft.com/office/drawing/2014/main" id="{F67B49C8-3570-46D9-A285-BA168792E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23" name="AutoShape 206">
              <a:extLst>
                <a:ext uri="{FF2B5EF4-FFF2-40B4-BE49-F238E27FC236}">
                  <a16:creationId xmlns:a16="http://schemas.microsoft.com/office/drawing/2014/main" id="{22AB62E4-60B8-4E94-8AAA-F9195A533F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24" name="AutoShape 207">
              <a:extLst>
                <a:ext uri="{FF2B5EF4-FFF2-40B4-BE49-F238E27FC236}">
                  <a16:creationId xmlns:a16="http://schemas.microsoft.com/office/drawing/2014/main" id="{130F2BE3-3FE3-4DB1-9764-B688050E21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25" name="Oval 208">
              <a:extLst>
                <a:ext uri="{FF2B5EF4-FFF2-40B4-BE49-F238E27FC236}">
                  <a16:creationId xmlns:a16="http://schemas.microsoft.com/office/drawing/2014/main" id="{FD85C9AD-6589-4088-8B4F-2D8D74E5E7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26" name="Oval 209">
              <a:extLst>
                <a:ext uri="{FF2B5EF4-FFF2-40B4-BE49-F238E27FC236}">
                  <a16:creationId xmlns:a16="http://schemas.microsoft.com/office/drawing/2014/main" id="{47FC1DC1-3859-444F-BA9B-D3BA2FDCE3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14827" name="Oval 210">
              <a:extLst>
                <a:ext uri="{FF2B5EF4-FFF2-40B4-BE49-F238E27FC236}">
                  <a16:creationId xmlns:a16="http://schemas.microsoft.com/office/drawing/2014/main" id="{339D23D4-68C1-45B4-9516-21F0363CC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28" name="Rectangle 211">
              <a:extLst>
                <a:ext uri="{FF2B5EF4-FFF2-40B4-BE49-F238E27FC236}">
                  <a16:creationId xmlns:a16="http://schemas.microsoft.com/office/drawing/2014/main" id="{DF0CD6AA-0AE5-42EF-B499-F3EFE8DED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4711" name="Group 212">
            <a:extLst>
              <a:ext uri="{FF2B5EF4-FFF2-40B4-BE49-F238E27FC236}">
                <a16:creationId xmlns:a16="http://schemas.microsoft.com/office/drawing/2014/main" id="{902C5A7C-7E35-4C0A-A269-19A1A994EB06}"/>
              </a:ext>
            </a:extLst>
          </p:cNvPr>
          <p:cNvGrpSpPr>
            <a:grpSpLocks/>
          </p:cNvGrpSpPr>
          <p:nvPr/>
        </p:nvGrpSpPr>
        <p:grpSpPr bwMode="auto">
          <a:xfrm>
            <a:off x="7631113" y="2609850"/>
            <a:ext cx="377825" cy="576263"/>
            <a:chOff x="4140" y="429"/>
            <a:chExt cx="1425" cy="2396"/>
          </a:xfrm>
        </p:grpSpPr>
        <p:sp>
          <p:nvSpPr>
            <p:cNvPr id="114773" name="Freeform 213">
              <a:extLst>
                <a:ext uri="{FF2B5EF4-FFF2-40B4-BE49-F238E27FC236}">
                  <a16:creationId xmlns:a16="http://schemas.microsoft.com/office/drawing/2014/main" id="{DCDCF770-CCCD-4419-A4F5-5A2C4A909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74" name="Rectangle 214">
              <a:extLst>
                <a:ext uri="{FF2B5EF4-FFF2-40B4-BE49-F238E27FC236}">
                  <a16:creationId xmlns:a16="http://schemas.microsoft.com/office/drawing/2014/main" id="{34EC4C02-6B43-404E-B6ED-8925655E07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75" name="Freeform 215">
              <a:extLst>
                <a:ext uri="{FF2B5EF4-FFF2-40B4-BE49-F238E27FC236}">
                  <a16:creationId xmlns:a16="http://schemas.microsoft.com/office/drawing/2014/main" id="{9AB92BDA-35A9-4E63-8923-878F03C94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76" name="Freeform 216">
              <a:extLst>
                <a:ext uri="{FF2B5EF4-FFF2-40B4-BE49-F238E27FC236}">
                  <a16:creationId xmlns:a16="http://schemas.microsoft.com/office/drawing/2014/main" id="{AD0B226B-003A-4376-85C8-A117F974D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77" name="Rectangle 217">
              <a:extLst>
                <a:ext uri="{FF2B5EF4-FFF2-40B4-BE49-F238E27FC236}">
                  <a16:creationId xmlns:a16="http://schemas.microsoft.com/office/drawing/2014/main" id="{498CB2A8-7B80-4914-BB04-A13BCBA332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778" name="Group 218">
              <a:extLst>
                <a:ext uri="{FF2B5EF4-FFF2-40B4-BE49-F238E27FC236}">
                  <a16:creationId xmlns:a16="http://schemas.microsoft.com/office/drawing/2014/main" id="{DAA624ED-D397-49DB-9AC8-17CFE7A343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4803" name="AutoShape 219">
                <a:extLst>
                  <a:ext uri="{FF2B5EF4-FFF2-40B4-BE49-F238E27FC236}">
                    <a16:creationId xmlns:a16="http://schemas.microsoft.com/office/drawing/2014/main" id="{26FBFEB9-AA64-4820-A2D5-981FAE5151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04" name="AutoShape 220">
                <a:extLst>
                  <a:ext uri="{FF2B5EF4-FFF2-40B4-BE49-F238E27FC236}">
                    <a16:creationId xmlns:a16="http://schemas.microsoft.com/office/drawing/2014/main" id="{7AAE4546-18DA-4736-809F-F9D3F29297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79" name="Rectangle 221">
              <a:extLst>
                <a:ext uri="{FF2B5EF4-FFF2-40B4-BE49-F238E27FC236}">
                  <a16:creationId xmlns:a16="http://schemas.microsoft.com/office/drawing/2014/main" id="{6BF9842F-C5BF-4D34-A534-172E869B0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780" name="Group 222">
              <a:extLst>
                <a:ext uri="{FF2B5EF4-FFF2-40B4-BE49-F238E27FC236}">
                  <a16:creationId xmlns:a16="http://schemas.microsoft.com/office/drawing/2014/main" id="{2F17DA46-7E25-4090-BE98-C38475BC0B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4801" name="AutoShape 223">
                <a:extLst>
                  <a:ext uri="{FF2B5EF4-FFF2-40B4-BE49-F238E27FC236}">
                    <a16:creationId xmlns:a16="http://schemas.microsoft.com/office/drawing/2014/main" id="{0EFCFB35-FAD1-4EE3-B2F2-E97889C687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02" name="AutoShape 224">
                <a:extLst>
                  <a:ext uri="{FF2B5EF4-FFF2-40B4-BE49-F238E27FC236}">
                    <a16:creationId xmlns:a16="http://schemas.microsoft.com/office/drawing/2014/main" id="{3034D640-224E-4608-9589-0D9B659363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81" name="Rectangle 225">
              <a:extLst>
                <a:ext uri="{FF2B5EF4-FFF2-40B4-BE49-F238E27FC236}">
                  <a16:creationId xmlns:a16="http://schemas.microsoft.com/office/drawing/2014/main" id="{CF5F0FFD-0188-469F-8CD1-1579B1619A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82" name="Rectangle 226">
              <a:extLst>
                <a:ext uri="{FF2B5EF4-FFF2-40B4-BE49-F238E27FC236}">
                  <a16:creationId xmlns:a16="http://schemas.microsoft.com/office/drawing/2014/main" id="{7CEB4789-03BE-4859-82DD-7A65BB96D3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783" name="Group 227">
              <a:extLst>
                <a:ext uri="{FF2B5EF4-FFF2-40B4-BE49-F238E27FC236}">
                  <a16:creationId xmlns:a16="http://schemas.microsoft.com/office/drawing/2014/main" id="{3AA2F3DB-6D27-45BF-8D23-161636FA6B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4799" name="AutoShape 228">
                <a:extLst>
                  <a:ext uri="{FF2B5EF4-FFF2-40B4-BE49-F238E27FC236}">
                    <a16:creationId xmlns:a16="http://schemas.microsoft.com/office/drawing/2014/main" id="{1C535C30-A5D9-496E-A030-FE2626C3A0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00" name="AutoShape 229">
                <a:extLst>
                  <a:ext uri="{FF2B5EF4-FFF2-40B4-BE49-F238E27FC236}">
                    <a16:creationId xmlns:a16="http://schemas.microsoft.com/office/drawing/2014/main" id="{54E1381C-D3DC-458E-BB52-728C6ED866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84" name="Freeform 230">
              <a:extLst>
                <a:ext uri="{FF2B5EF4-FFF2-40B4-BE49-F238E27FC236}">
                  <a16:creationId xmlns:a16="http://schemas.microsoft.com/office/drawing/2014/main" id="{A00EB016-25BC-46A2-B09D-A95D3BF77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4785" name="Group 231">
              <a:extLst>
                <a:ext uri="{FF2B5EF4-FFF2-40B4-BE49-F238E27FC236}">
                  <a16:creationId xmlns:a16="http://schemas.microsoft.com/office/drawing/2014/main" id="{363634FE-DF41-467A-B3E8-A842B389A7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4797" name="AutoShape 232">
                <a:extLst>
                  <a:ext uri="{FF2B5EF4-FFF2-40B4-BE49-F238E27FC236}">
                    <a16:creationId xmlns:a16="http://schemas.microsoft.com/office/drawing/2014/main" id="{52FE92DE-A602-4952-8CBB-CFEA17D96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98" name="AutoShape 233">
                <a:extLst>
                  <a:ext uri="{FF2B5EF4-FFF2-40B4-BE49-F238E27FC236}">
                    <a16:creationId xmlns:a16="http://schemas.microsoft.com/office/drawing/2014/main" id="{D6656EEA-1D00-4F9D-9350-1B1E245EA2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86" name="Rectangle 234">
              <a:extLst>
                <a:ext uri="{FF2B5EF4-FFF2-40B4-BE49-F238E27FC236}">
                  <a16:creationId xmlns:a16="http://schemas.microsoft.com/office/drawing/2014/main" id="{15C75391-FD21-4A4F-9E66-40CE126139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87" name="Freeform 235">
              <a:extLst>
                <a:ext uri="{FF2B5EF4-FFF2-40B4-BE49-F238E27FC236}">
                  <a16:creationId xmlns:a16="http://schemas.microsoft.com/office/drawing/2014/main" id="{7F30BB73-475B-4AB2-A942-1DC117FE8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88" name="Freeform 236">
              <a:extLst>
                <a:ext uri="{FF2B5EF4-FFF2-40B4-BE49-F238E27FC236}">
                  <a16:creationId xmlns:a16="http://schemas.microsoft.com/office/drawing/2014/main" id="{D4B3B703-6032-453B-84B5-ABC295D4A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89" name="Oval 237">
              <a:extLst>
                <a:ext uri="{FF2B5EF4-FFF2-40B4-BE49-F238E27FC236}">
                  <a16:creationId xmlns:a16="http://schemas.microsoft.com/office/drawing/2014/main" id="{D10B41EC-1470-412B-BF78-53D44185F9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90" name="Freeform 238">
              <a:extLst>
                <a:ext uri="{FF2B5EF4-FFF2-40B4-BE49-F238E27FC236}">
                  <a16:creationId xmlns:a16="http://schemas.microsoft.com/office/drawing/2014/main" id="{9B66A326-2D91-465E-9925-CEF594586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91" name="AutoShape 239">
              <a:extLst>
                <a:ext uri="{FF2B5EF4-FFF2-40B4-BE49-F238E27FC236}">
                  <a16:creationId xmlns:a16="http://schemas.microsoft.com/office/drawing/2014/main" id="{A855166A-6F9B-4A06-B427-D773FCDC95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92" name="AutoShape 240">
              <a:extLst>
                <a:ext uri="{FF2B5EF4-FFF2-40B4-BE49-F238E27FC236}">
                  <a16:creationId xmlns:a16="http://schemas.microsoft.com/office/drawing/2014/main" id="{FEB7E72F-8777-482E-9C49-C7B2AB9A89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93" name="Oval 241">
              <a:extLst>
                <a:ext uri="{FF2B5EF4-FFF2-40B4-BE49-F238E27FC236}">
                  <a16:creationId xmlns:a16="http://schemas.microsoft.com/office/drawing/2014/main" id="{8D555859-6AE9-4354-971E-DD6A859F79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94" name="Oval 242">
              <a:extLst>
                <a:ext uri="{FF2B5EF4-FFF2-40B4-BE49-F238E27FC236}">
                  <a16:creationId xmlns:a16="http://schemas.microsoft.com/office/drawing/2014/main" id="{062A3C31-7A99-4E77-800D-7671600F4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14795" name="Oval 243">
              <a:extLst>
                <a:ext uri="{FF2B5EF4-FFF2-40B4-BE49-F238E27FC236}">
                  <a16:creationId xmlns:a16="http://schemas.microsoft.com/office/drawing/2014/main" id="{4DE13D0A-46C0-43E5-B3E6-17F4CF1740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96" name="Rectangle 244">
              <a:extLst>
                <a:ext uri="{FF2B5EF4-FFF2-40B4-BE49-F238E27FC236}">
                  <a16:creationId xmlns:a16="http://schemas.microsoft.com/office/drawing/2014/main" id="{B148D1A9-5E0E-4B21-B2D5-5263568600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14712" name="Freeform 71">
            <a:extLst>
              <a:ext uri="{FF2B5EF4-FFF2-40B4-BE49-F238E27FC236}">
                <a16:creationId xmlns:a16="http://schemas.microsoft.com/office/drawing/2014/main" id="{7BEB9C7D-1AF4-440F-A45A-5FC6A1DAEA4E}"/>
              </a:ext>
            </a:extLst>
          </p:cNvPr>
          <p:cNvSpPr>
            <a:spLocks/>
          </p:cNvSpPr>
          <p:nvPr/>
        </p:nvSpPr>
        <p:spPr bwMode="auto">
          <a:xfrm>
            <a:off x="5038725" y="4392613"/>
            <a:ext cx="2965450" cy="1390650"/>
          </a:xfrm>
          <a:custGeom>
            <a:avLst/>
            <a:gdLst>
              <a:gd name="T0" fmla="*/ 2147483647 w 1868"/>
              <a:gd name="T1" fmla="*/ 2147483647 h 876"/>
              <a:gd name="T2" fmla="*/ 2147483647 w 1868"/>
              <a:gd name="T3" fmla="*/ 2147483647 h 876"/>
              <a:gd name="T4" fmla="*/ 2147483647 w 1868"/>
              <a:gd name="T5" fmla="*/ 2147483647 h 876"/>
              <a:gd name="T6" fmla="*/ 2147483647 w 1868"/>
              <a:gd name="T7" fmla="*/ 2147483647 h 876"/>
              <a:gd name="T8" fmla="*/ 2147483647 w 1868"/>
              <a:gd name="T9" fmla="*/ 2147483647 h 876"/>
              <a:gd name="T10" fmla="*/ 2147483647 w 1868"/>
              <a:gd name="T11" fmla="*/ 2147483647 h 876"/>
              <a:gd name="T12" fmla="*/ 2147483647 w 1868"/>
              <a:gd name="T13" fmla="*/ 2147483647 h 876"/>
              <a:gd name="T14" fmla="*/ 2147483647 w 1868"/>
              <a:gd name="T15" fmla="*/ 2147483647 h 876"/>
              <a:gd name="T16" fmla="*/ 2147483647 w 1868"/>
              <a:gd name="T17" fmla="*/ 2147483647 h 876"/>
              <a:gd name="T18" fmla="*/ 2147483647 w 1868"/>
              <a:gd name="T19" fmla="*/ 2147483647 h 876"/>
              <a:gd name="T20" fmla="*/ 2147483647 w 1868"/>
              <a:gd name="T21" fmla="*/ 2147483647 h 87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868"/>
              <a:gd name="T34" fmla="*/ 0 h 876"/>
              <a:gd name="T35" fmla="*/ 1868 w 1868"/>
              <a:gd name="T36" fmla="*/ 876 h 87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868" h="876">
                <a:moveTo>
                  <a:pt x="31" y="327"/>
                </a:moveTo>
                <a:cubicBezTo>
                  <a:pt x="20" y="237"/>
                  <a:pt x="0" y="189"/>
                  <a:pt x="103" y="137"/>
                </a:cubicBezTo>
                <a:cubicBezTo>
                  <a:pt x="206" y="85"/>
                  <a:pt x="476" y="34"/>
                  <a:pt x="649" y="17"/>
                </a:cubicBezTo>
                <a:cubicBezTo>
                  <a:pt x="822" y="0"/>
                  <a:pt x="955" y="18"/>
                  <a:pt x="1141" y="35"/>
                </a:cubicBezTo>
                <a:cubicBezTo>
                  <a:pt x="1327" y="52"/>
                  <a:pt x="1658" y="3"/>
                  <a:pt x="1763" y="121"/>
                </a:cubicBezTo>
                <a:cubicBezTo>
                  <a:pt x="1868" y="239"/>
                  <a:pt x="1840" y="621"/>
                  <a:pt x="1774" y="741"/>
                </a:cubicBezTo>
                <a:cubicBezTo>
                  <a:pt x="1708" y="861"/>
                  <a:pt x="1534" y="827"/>
                  <a:pt x="1369" y="845"/>
                </a:cubicBezTo>
                <a:cubicBezTo>
                  <a:pt x="1204" y="863"/>
                  <a:pt x="935" y="851"/>
                  <a:pt x="781" y="851"/>
                </a:cubicBezTo>
                <a:cubicBezTo>
                  <a:pt x="627" y="851"/>
                  <a:pt x="549" y="876"/>
                  <a:pt x="447" y="847"/>
                </a:cubicBezTo>
                <a:cubicBezTo>
                  <a:pt x="345" y="818"/>
                  <a:pt x="237" y="762"/>
                  <a:pt x="168" y="676"/>
                </a:cubicBezTo>
                <a:cubicBezTo>
                  <a:pt x="98" y="589"/>
                  <a:pt x="29" y="468"/>
                  <a:pt x="31" y="327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13" name="Line 77">
            <a:extLst>
              <a:ext uri="{FF2B5EF4-FFF2-40B4-BE49-F238E27FC236}">
                <a16:creationId xmlns:a16="http://schemas.microsoft.com/office/drawing/2014/main" id="{7F109FA8-9C97-48FD-8CA7-660C27E6E7A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87988" y="4702175"/>
            <a:ext cx="855662" cy="431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14" name="Line 78">
            <a:extLst>
              <a:ext uri="{FF2B5EF4-FFF2-40B4-BE49-F238E27FC236}">
                <a16:creationId xmlns:a16="http://schemas.microsoft.com/office/drawing/2014/main" id="{C4679ED2-6647-45C8-94E1-366FBDFDB3B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97575" y="4749800"/>
            <a:ext cx="563563" cy="3937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15" name="Line 79">
            <a:extLst>
              <a:ext uri="{FF2B5EF4-FFF2-40B4-BE49-F238E27FC236}">
                <a16:creationId xmlns:a16="http://schemas.microsoft.com/office/drawing/2014/main" id="{1A431103-212E-4DB4-B1E2-9BAA99EA61B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35738" y="4756150"/>
            <a:ext cx="149225" cy="382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16" name="Line 80">
            <a:extLst>
              <a:ext uri="{FF2B5EF4-FFF2-40B4-BE49-F238E27FC236}">
                <a16:creationId xmlns:a16="http://schemas.microsoft.com/office/drawing/2014/main" id="{0F69399D-72F6-457F-A888-1B30928CC5BF}"/>
              </a:ext>
            </a:extLst>
          </p:cNvPr>
          <p:cNvSpPr>
            <a:spLocks noChangeShapeType="1"/>
          </p:cNvSpPr>
          <p:nvPr/>
        </p:nvSpPr>
        <p:spPr bwMode="auto">
          <a:xfrm>
            <a:off x="6902450" y="4735513"/>
            <a:ext cx="123825" cy="4127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17" name="Text Box 97">
            <a:extLst>
              <a:ext uri="{FF2B5EF4-FFF2-40B4-BE49-F238E27FC236}">
                <a16:creationId xmlns:a16="http://schemas.microsoft.com/office/drawing/2014/main" id="{8DC91AFF-3147-4DF3-A2DA-EEE18EC3CB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65713" y="4279900"/>
            <a:ext cx="11985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institutional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network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14718" name="Text Box 98">
            <a:extLst>
              <a:ext uri="{FF2B5EF4-FFF2-40B4-BE49-F238E27FC236}">
                <a16:creationId xmlns:a16="http://schemas.microsoft.com/office/drawing/2014/main" id="{08937715-48D8-43F7-BDC8-0A98016192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73900" y="4660900"/>
            <a:ext cx="12906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1 Gbps LAN</a:t>
            </a:r>
            <a:endParaRPr lang="en-US" altLang="en-US" sz="2400">
              <a:solidFill>
                <a:schemeClr val="accent2"/>
              </a:solidFill>
            </a:endParaRPr>
          </a:p>
        </p:txBody>
      </p:sp>
      <p:grpSp>
        <p:nvGrpSpPr>
          <p:cNvPr id="114719" name="Group 120">
            <a:extLst>
              <a:ext uri="{FF2B5EF4-FFF2-40B4-BE49-F238E27FC236}">
                <a16:creationId xmlns:a16="http://schemas.microsoft.com/office/drawing/2014/main" id="{6846733B-ED96-473D-B1FD-A2158BC8022E}"/>
              </a:ext>
            </a:extLst>
          </p:cNvPr>
          <p:cNvGrpSpPr>
            <a:grpSpLocks/>
          </p:cNvGrpSpPr>
          <p:nvPr/>
        </p:nvGrpSpPr>
        <p:grpSpPr bwMode="auto">
          <a:xfrm>
            <a:off x="6261100" y="4460875"/>
            <a:ext cx="881063" cy="307975"/>
            <a:chOff x="2356" y="1300"/>
            <a:chExt cx="555" cy="194"/>
          </a:xfrm>
        </p:grpSpPr>
        <p:sp>
          <p:nvSpPr>
            <p:cNvPr id="114765" name="Oval 407">
              <a:extLst>
                <a:ext uri="{FF2B5EF4-FFF2-40B4-BE49-F238E27FC236}">
                  <a16:creationId xmlns:a16="http://schemas.microsoft.com/office/drawing/2014/main" id="{BB0C03B6-86E8-4C91-8EFA-674878E6E5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14766" name="Rectangle 410">
              <a:extLst>
                <a:ext uri="{FF2B5EF4-FFF2-40B4-BE49-F238E27FC236}">
                  <a16:creationId xmlns:a16="http://schemas.microsoft.com/office/drawing/2014/main" id="{CAC08188-1CE7-4E52-AA53-59C2E2AAC9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14767" name="Oval 411">
              <a:extLst>
                <a:ext uri="{FF2B5EF4-FFF2-40B4-BE49-F238E27FC236}">
                  <a16:creationId xmlns:a16="http://schemas.microsoft.com/office/drawing/2014/main" id="{21D7181D-89A7-46E1-846C-83EE1ABB0C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114768" name="Group 124">
              <a:extLst>
                <a:ext uri="{FF2B5EF4-FFF2-40B4-BE49-F238E27FC236}">
                  <a16:creationId xmlns:a16="http://schemas.microsoft.com/office/drawing/2014/main" id="{2F7A72D4-0EDB-4907-8372-2AC759A4A8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14771" name="Freeform 125">
                <a:extLst>
                  <a:ext uri="{FF2B5EF4-FFF2-40B4-BE49-F238E27FC236}">
                    <a16:creationId xmlns:a16="http://schemas.microsoft.com/office/drawing/2014/main" id="{96049239-0027-4103-B4E0-02DBB5531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72" name="Freeform 126">
                <a:extLst>
                  <a:ext uri="{FF2B5EF4-FFF2-40B4-BE49-F238E27FC236}">
                    <a16:creationId xmlns:a16="http://schemas.microsoft.com/office/drawing/2014/main" id="{AFC47B21-9994-4137-B011-C03FC5556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4769" name="Line 127">
              <a:extLst>
                <a:ext uri="{FF2B5EF4-FFF2-40B4-BE49-F238E27FC236}">
                  <a16:creationId xmlns:a16="http://schemas.microsoft.com/office/drawing/2014/main" id="{9B935E80-9B9B-4654-929E-E11E7B92E5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70" name="Line 128">
              <a:extLst>
                <a:ext uri="{FF2B5EF4-FFF2-40B4-BE49-F238E27FC236}">
                  <a16:creationId xmlns:a16="http://schemas.microsoft.com/office/drawing/2014/main" id="{8A2A5C3E-D444-4FC0-AEA5-D49334D8CD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4720" name="Group 172">
            <a:extLst>
              <a:ext uri="{FF2B5EF4-FFF2-40B4-BE49-F238E27FC236}">
                <a16:creationId xmlns:a16="http://schemas.microsoft.com/office/drawing/2014/main" id="{27B48494-58DF-4CA7-BD5A-8B5D9C87A48B}"/>
              </a:ext>
            </a:extLst>
          </p:cNvPr>
          <p:cNvGrpSpPr>
            <a:grpSpLocks/>
          </p:cNvGrpSpPr>
          <p:nvPr/>
        </p:nvGrpSpPr>
        <p:grpSpPr bwMode="auto">
          <a:xfrm>
            <a:off x="5175250" y="5070475"/>
            <a:ext cx="525463" cy="557213"/>
            <a:chOff x="-44" y="1473"/>
            <a:chExt cx="981" cy="1105"/>
          </a:xfrm>
        </p:grpSpPr>
        <p:pic>
          <p:nvPicPr>
            <p:cNvPr id="114763" name="Picture 173" descr="desktop_computer_stylized_medium">
              <a:extLst>
                <a:ext uri="{FF2B5EF4-FFF2-40B4-BE49-F238E27FC236}">
                  <a16:creationId xmlns:a16="http://schemas.microsoft.com/office/drawing/2014/main" id="{5ACF28E1-9770-434B-93AF-DE206E9E98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4764" name="Freeform 174">
              <a:extLst>
                <a:ext uri="{FF2B5EF4-FFF2-40B4-BE49-F238E27FC236}">
                  <a16:creationId xmlns:a16="http://schemas.microsoft.com/office/drawing/2014/main" id="{E3818893-4E59-4B22-BD05-74A315A95D6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4721" name="Group 340">
            <a:extLst>
              <a:ext uri="{FF2B5EF4-FFF2-40B4-BE49-F238E27FC236}">
                <a16:creationId xmlns:a16="http://schemas.microsoft.com/office/drawing/2014/main" id="{640EF895-6506-48F7-87AA-BA65C9B04B4E}"/>
              </a:ext>
            </a:extLst>
          </p:cNvPr>
          <p:cNvGrpSpPr>
            <a:grpSpLocks/>
          </p:cNvGrpSpPr>
          <p:nvPr/>
        </p:nvGrpSpPr>
        <p:grpSpPr bwMode="auto">
          <a:xfrm>
            <a:off x="5686425" y="5092700"/>
            <a:ext cx="525463" cy="557213"/>
            <a:chOff x="-44" y="1473"/>
            <a:chExt cx="981" cy="1105"/>
          </a:xfrm>
        </p:grpSpPr>
        <p:pic>
          <p:nvPicPr>
            <p:cNvPr id="114761" name="Picture 341" descr="desktop_computer_stylized_medium">
              <a:extLst>
                <a:ext uri="{FF2B5EF4-FFF2-40B4-BE49-F238E27FC236}">
                  <a16:creationId xmlns:a16="http://schemas.microsoft.com/office/drawing/2014/main" id="{8B89383F-9FBA-4DAD-9524-E8C5439F813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4762" name="Freeform 342">
              <a:extLst>
                <a:ext uri="{FF2B5EF4-FFF2-40B4-BE49-F238E27FC236}">
                  <a16:creationId xmlns:a16="http://schemas.microsoft.com/office/drawing/2014/main" id="{BC6810B3-9DE8-4A4D-BFEB-D86452E9101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4722" name="Group 343">
            <a:extLst>
              <a:ext uri="{FF2B5EF4-FFF2-40B4-BE49-F238E27FC236}">
                <a16:creationId xmlns:a16="http://schemas.microsoft.com/office/drawing/2014/main" id="{C66EA5D6-AF98-49E7-BEB6-CF66C133E3B7}"/>
              </a:ext>
            </a:extLst>
          </p:cNvPr>
          <p:cNvGrpSpPr>
            <a:grpSpLocks/>
          </p:cNvGrpSpPr>
          <p:nvPr/>
        </p:nvGrpSpPr>
        <p:grpSpPr bwMode="auto">
          <a:xfrm>
            <a:off x="6210300" y="5081588"/>
            <a:ext cx="525463" cy="557212"/>
            <a:chOff x="-44" y="1473"/>
            <a:chExt cx="981" cy="1105"/>
          </a:xfrm>
        </p:grpSpPr>
        <p:pic>
          <p:nvPicPr>
            <p:cNvPr id="114759" name="Picture 344" descr="desktop_computer_stylized_medium">
              <a:extLst>
                <a:ext uri="{FF2B5EF4-FFF2-40B4-BE49-F238E27FC236}">
                  <a16:creationId xmlns:a16="http://schemas.microsoft.com/office/drawing/2014/main" id="{5C147349-3467-4BAF-991B-3CC0E27B71E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4760" name="Freeform 345">
              <a:extLst>
                <a:ext uri="{FF2B5EF4-FFF2-40B4-BE49-F238E27FC236}">
                  <a16:creationId xmlns:a16="http://schemas.microsoft.com/office/drawing/2014/main" id="{B5033EF3-4D2A-440C-ADAA-A033421C199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0509" name="Group 308">
            <a:extLst>
              <a:ext uri="{FF2B5EF4-FFF2-40B4-BE49-F238E27FC236}">
                <a16:creationId xmlns:a16="http://schemas.microsoft.com/office/drawing/2014/main" id="{4FB0DEC7-BBB0-4FDD-9794-55EDA5F2C716}"/>
              </a:ext>
            </a:extLst>
          </p:cNvPr>
          <p:cNvGrpSpPr>
            <a:grpSpLocks/>
          </p:cNvGrpSpPr>
          <p:nvPr/>
        </p:nvGrpSpPr>
        <p:grpSpPr bwMode="auto">
          <a:xfrm>
            <a:off x="6826250" y="4941888"/>
            <a:ext cx="1860550" cy="809625"/>
            <a:chOff x="4217" y="3611"/>
            <a:chExt cx="1172" cy="510"/>
          </a:xfrm>
        </p:grpSpPr>
        <p:sp>
          <p:nvSpPr>
            <p:cNvPr id="114757" name="Rectangle 307">
              <a:extLst>
                <a:ext uri="{FF2B5EF4-FFF2-40B4-BE49-F238E27FC236}">
                  <a16:creationId xmlns:a16="http://schemas.microsoft.com/office/drawing/2014/main" id="{0FE43BC9-594E-44C5-AF0F-E0F9F31BD8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3611"/>
              <a:ext cx="329" cy="473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58" name="Text Box 97">
              <a:extLst>
                <a:ext uri="{FF2B5EF4-FFF2-40B4-BE49-F238E27FC236}">
                  <a16:creationId xmlns:a16="http://schemas.microsoft.com/office/drawing/2014/main" id="{C4589773-BD04-49D0-BA32-6A92308480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61" y="3717"/>
              <a:ext cx="828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>
                  <a:solidFill>
                    <a:srgbClr val="CC0000"/>
                  </a:solidFill>
                </a:rPr>
                <a:t>local web </a:t>
              </a:r>
            </a:p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>
                  <a:solidFill>
                    <a:srgbClr val="CC0000"/>
                  </a:solidFill>
                </a:rPr>
                <a:t>cache</a:t>
              </a:r>
            </a:p>
          </p:txBody>
        </p:sp>
      </p:grpSp>
      <p:grpSp>
        <p:nvGrpSpPr>
          <p:cNvPr id="114724" name="Group 307">
            <a:extLst>
              <a:ext uri="{FF2B5EF4-FFF2-40B4-BE49-F238E27FC236}">
                <a16:creationId xmlns:a16="http://schemas.microsoft.com/office/drawing/2014/main" id="{F76A1713-16A0-408B-946B-30C374C7E5AA}"/>
              </a:ext>
            </a:extLst>
          </p:cNvPr>
          <p:cNvGrpSpPr>
            <a:grpSpLocks/>
          </p:cNvGrpSpPr>
          <p:nvPr/>
        </p:nvGrpSpPr>
        <p:grpSpPr bwMode="auto">
          <a:xfrm>
            <a:off x="6891338" y="5027613"/>
            <a:ext cx="377825" cy="576262"/>
            <a:chOff x="4140" y="429"/>
            <a:chExt cx="1425" cy="2396"/>
          </a:xfrm>
        </p:grpSpPr>
        <p:sp>
          <p:nvSpPr>
            <p:cNvPr id="114725" name="Freeform 308">
              <a:extLst>
                <a:ext uri="{FF2B5EF4-FFF2-40B4-BE49-F238E27FC236}">
                  <a16:creationId xmlns:a16="http://schemas.microsoft.com/office/drawing/2014/main" id="{869E4941-9611-47BE-A8F0-F1D6B2927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26" name="Rectangle 309">
              <a:extLst>
                <a:ext uri="{FF2B5EF4-FFF2-40B4-BE49-F238E27FC236}">
                  <a16:creationId xmlns:a16="http://schemas.microsoft.com/office/drawing/2014/main" id="{D7FF2FFB-CA57-4FBF-824F-BF365D715A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27" name="Freeform 310">
              <a:extLst>
                <a:ext uri="{FF2B5EF4-FFF2-40B4-BE49-F238E27FC236}">
                  <a16:creationId xmlns:a16="http://schemas.microsoft.com/office/drawing/2014/main" id="{AC39624A-3BCA-494A-BA3F-80BCA97B1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28" name="Freeform 311">
              <a:extLst>
                <a:ext uri="{FF2B5EF4-FFF2-40B4-BE49-F238E27FC236}">
                  <a16:creationId xmlns:a16="http://schemas.microsoft.com/office/drawing/2014/main" id="{EFA50619-3E94-4CF9-A1BA-CEDCE94B6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29" name="Rectangle 312">
              <a:extLst>
                <a:ext uri="{FF2B5EF4-FFF2-40B4-BE49-F238E27FC236}">
                  <a16:creationId xmlns:a16="http://schemas.microsoft.com/office/drawing/2014/main" id="{19D3794D-33FF-49FF-9066-98E3A7FE28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730" name="Group 313">
              <a:extLst>
                <a:ext uri="{FF2B5EF4-FFF2-40B4-BE49-F238E27FC236}">
                  <a16:creationId xmlns:a16="http://schemas.microsoft.com/office/drawing/2014/main" id="{1BD0BD0C-320A-41A9-9D02-1CCDB21B63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4755" name="AutoShape 314">
                <a:extLst>
                  <a:ext uri="{FF2B5EF4-FFF2-40B4-BE49-F238E27FC236}">
                    <a16:creationId xmlns:a16="http://schemas.microsoft.com/office/drawing/2014/main" id="{F029EBC1-DAB0-4698-AC7F-67AAE36E6D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56" name="AutoShape 315">
                <a:extLst>
                  <a:ext uri="{FF2B5EF4-FFF2-40B4-BE49-F238E27FC236}">
                    <a16:creationId xmlns:a16="http://schemas.microsoft.com/office/drawing/2014/main" id="{D08961B3-3E98-49C4-AF36-D70B77C58E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31" name="Rectangle 316">
              <a:extLst>
                <a:ext uri="{FF2B5EF4-FFF2-40B4-BE49-F238E27FC236}">
                  <a16:creationId xmlns:a16="http://schemas.microsoft.com/office/drawing/2014/main" id="{F4EE2B4B-4AF1-4B35-841D-B53DD81214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732" name="Group 317">
              <a:extLst>
                <a:ext uri="{FF2B5EF4-FFF2-40B4-BE49-F238E27FC236}">
                  <a16:creationId xmlns:a16="http://schemas.microsoft.com/office/drawing/2014/main" id="{A15721A4-908C-4A95-9202-FBC8CCF7FA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4753" name="AutoShape 318">
                <a:extLst>
                  <a:ext uri="{FF2B5EF4-FFF2-40B4-BE49-F238E27FC236}">
                    <a16:creationId xmlns:a16="http://schemas.microsoft.com/office/drawing/2014/main" id="{E8C1A150-8235-4E5D-BBA1-7527FBFD55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54" name="AutoShape 319">
                <a:extLst>
                  <a:ext uri="{FF2B5EF4-FFF2-40B4-BE49-F238E27FC236}">
                    <a16:creationId xmlns:a16="http://schemas.microsoft.com/office/drawing/2014/main" id="{A1392F95-50B5-4FA3-95A0-EC97780330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33" name="Rectangle 320">
              <a:extLst>
                <a:ext uri="{FF2B5EF4-FFF2-40B4-BE49-F238E27FC236}">
                  <a16:creationId xmlns:a16="http://schemas.microsoft.com/office/drawing/2014/main" id="{13F3DFF2-71B8-42DB-9F99-BC0E15753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34" name="Rectangle 321">
              <a:extLst>
                <a:ext uri="{FF2B5EF4-FFF2-40B4-BE49-F238E27FC236}">
                  <a16:creationId xmlns:a16="http://schemas.microsoft.com/office/drawing/2014/main" id="{7FC740F9-E840-4C2F-BFC2-1221D9D13B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735" name="Group 322">
              <a:extLst>
                <a:ext uri="{FF2B5EF4-FFF2-40B4-BE49-F238E27FC236}">
                  <a16:creationId xmlns:a16="http://schemas.microsoft.com/office/drawing/2014/main" id="{A6C3611A-3FBE-4D2E-8DA2-1C992A527B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4751" name="AutoShape 323">
                <a:extLst>
                  <a:ext uri="{FF2B5EF4-FFF2-40B4-BE49-F238E27FC236}">
                    <a16:creationId xmlns:a16="http://schemas.microsoft.com/office/drawing/2014/main" id="{D6081985-0501-466F-B3CF-121A96A6E5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52" name="AutoShape 324">
                <a:extLst>
                  <a:ext uri="{FF2B5EF4-FFF2-40B4-BE49-F238E27FC236}">
                    <a16:creationId xmlns:a16="http://schemas.microsoft.com/office/drawing/2014/main" id="{963733EA-3DC5-402E-B99E-A8887195F3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36" name="Freeform 325">
              <a:extLst>
                <a:ext uri="{FF2B5EF4-FFF2-40B4-BE49-F238E27FC236}">
                  <a16:creationId xmlns:a16="http://schemas.microsoft.com/office/drawing/2014/main" id="{E71FE614-82A0-4B9F-8186-A3F92BB51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4737" name="Group 326">
              <a:extLst>
                <a:ext uri="{FF2B5EF4-FFF2-40B4-BE49-F238E27FC236}">
                  <a16:creationId xmlns:a16="http://schemas.microsoft.com/office/drawing/2014/main" id="{86CF8F5A-24F8-481C-9409-EB469DDF00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4749" name="AutoShape 327">
                <a:extLst>
                  <a:ext uri="{FF2B5EF4-FFF2-40B4-BE49-F238E27FC236}">
                    <a16:creationId xmlns:a16="http://schemas.microsoft.com/office/drawing/2014/main" id="{4C431853-A9B5-41DD-86A6-7819258F11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50" name="AutoShape 328">
                <a:extLst>
                  <a:ext uri="{FF2B5EF4-FFF2-40B4-BE49-F238E27FC236}">
                    <a16:creationId xmlns:a16="http://schemas.microsoft.com/office/drawing/2014/main" id="{595D8912-D4AC-42DE-826F-8567FE5992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38" name="Rectangle 329">
              <a:extLst>
                <a:ext uri="{FF2B5EF4-FFF2-40B4-BE49-F238E27FC236}">
                  <a16:creationId xmlns:a16="http://schemas.microsoft.com/office/drawing/2014/main" id="{CA2890F9-1A22-4F08-9A60-9573F9B63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39" name="Freeform 330">
              <a:extLst>
                <a:ext uri="{FF2B5EF4-FFF2-40B4-BE49-F238E27FC236}">
                  <a16:creationId xmlns:a16="http://schemas.microsoft.com/office/drawing/2014/main" id="{6069406A-E8F2-40A6-922C-7BF519A94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40" name="Freeform 331">
              <a:extLst>
                <a:ext uri="{FF2B5EF4-FFF2-40B4-BE49-F238E27FC236}">
                  <a16:creationId xmlns:a16="http://schemas.microsoft.com/office/drawing/2014/main" id="{F46BA72F-D790-48A1-9B1E-CA7A7EE66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41" name="Oval 332">
              <a:extLst>
                <a:ext uri="{FF2B5EF4-FFF2-40B4-BE49-F238E27FC236}">
                  <a16:creationId xmlns:a16="http://schemas.microsoft.com/office/drawing/2014/main" id="{06614D7D-D4FC-477C-AE57-8DFD22017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42" name="Freeform 333">
              <a:extLst>
                <a:ext uri="{FF2B5EF4-FFF2-40B4-BE49-F238E27FC236}">
                  <a16:creationId xmlns:a16="http://schemas.microsoft.com/office/drawing/2014/main" id="{85F3DCF8-53EE-434F-B4CE-051B941F5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43" name="AutoShape 334">
              <a:extLst>
                <a:ext uri="{FF2B5EF4-FFF2-40B4-BE49-F238E27FC236}">
                  <a16:creationId xmlns:a16="http://schemas.microsoft.com/office/drawing/2014/main" id="{C81E055A-201E-4E50-AD70-5D5AB7EEF1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44" name="AutoShape 335">
              <a:extLst>
                <a:ext uri="{FF2B5EF4-FFF2-40B4-BE49-F238E27FC236}">
                  <a16:creationId xmlns:a16="http://schemas.microsoft.com/office/drawing/2014/main" id="{3E982EBD-A69A-48A7-80E2-F6A4915563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45" name="Oval 336">
              <a:extLst>
                <a:ext uri="{FF2B5EF4-FFF2-40B4-BE49-F238E27FC236}">
                  <a16:creationId xmlns:a16="http://schemas.microsoft.com/office/drawing/2014/main" id="{12B0C9FD-4E73-4FCF-9D53-9FEF4F13C5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46" name="Oval 337">
              <a:extLst>
                <a:ext uri="{FF2B5EF4-FFF2-40B4-BE49-F238E27FC236}">
                  <a16:creationId xmlns:a16="http://schemas.microsoft.com/office/drawing/2014/main" id="{AAB7FCD0-2D4E-4FFE-9671-84DF9E2C8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14747" name="Oval 338">
              <a:extLst>
                <a:ext uri="{FF2B5EF4-FFF2-40B4-BE49-F238E27FC236}">
                  <a16:creationId xmlns:a16="http://schemas.microsoft.com/office/drawing/2014/main" id="{285AFF75-9C7A-492D-B96D-E840DA4C21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48" name="Rectangle 339">
              <a:extLst>
                <a:ext uri="{FF2B5EF4-FFF2-40B4-BE49-F238E27FC236}">
                  <a16:creationId xmlns:a16="http://schemas.microsoft.com/office/drawing/2014/main" id="{A247B481-C231-4A5D-949D-F44D4E0405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FAF22C7-0902-449B-9C9F-CCA31AC95B3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0BD6E29-0256-4082-A9F4-A8DF9EB46495}" type="slidenum">
              <a:rPr lang="en-US" altLang="en-US" smtClean="0"/>
              <a:pPr/>
              <a:t>41</a:t>
            </a:fld>
            <a:endParaRPr lang="en-US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495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495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60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9566" grpId="0"/>
      <p:bldP spid="149567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9" name="Rectangle 2">
            <a:extLst>
              <a:ext uri="{FF2B5EF4-FFF2-40B4-BE49-F238E27FC236}">
                <a16:creationId xmlns:a16="http://schemas.microsoft.com/office/drawing/2014/main" id="{198F83E7-6833-40D0-843F-4B38E9E9516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87338" y="193675"/>
            <a:ext cx="7962900" cy="739775"/>
          </a:xfrm>
        </p:spPr>
        <p:txBody>
          <a:bodyPr/>
          <a:lstStyle/>
          <a:p>
            <a:r>
              <a:rPr lang="en-US" altLang="en-US" sz="3600"/>
              <a:t>Conditional GET </a:t>
            </a:r>
            <a:endParaRPr lang="en-US" altLang="en-US"/>
          </a:p>
        </p:txBody>
      </p:sp>
      <p:sp>
        <p:nvSpPr>
          <p:cNvPr id="116740" name="Rectangle 3">
            <a:extLst>
              <a:ext uri="{FF2B5EF4-FFF2-40B4-BE49-F238E27FC236}">
                <a16:creationId xmlns:a16="http://schemas.microsoft.com/office/drawing/2014/main" id="{5413D8E3-AD3B-4F9A-B85D-FB52F4992E6F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268288" y="1403350"/>
            <a:ext cx="3743325" cy="5132388"/>
          </a:xfrm>
        </p:spPr>
        <p:txBody>
          <a:bodyPr>
            <a:normAutofit fontScale="92500" lnSpcReduction="10000"/>
          </a:bodyPr>
          <a:lstStyle/>
          <a:p>
            <a:r>
              <a:rPr lang="en-US" altLang="en-US" sz="2400" i="1">
                <a:solidFill>
                  <a:srgbClr val="CC0000"/>
                </a:solidFill>
              </a:rPr>
              <a:t>Goal:</a:t>
            </a:r>
            <a:r>
              <a:rPr lang="en-US" altLang="en-US" sz="2400"/>
              <a:t> don</a:t>
            </a:r>
            <a:r>
              <a:rPr lang="ja-JP" altLang="en-US" sz="2400"/>
              <a:t>’</a:t>
            </a:r>
            <a:r>
              <a:rPr lang="en-US" altLang="ja-JP" sz="2400"/>
              <a:t>t send object if cache has up-to-date cached version</a:t>
            </a:r>
          </a:p>
          <a:p>
            <a:pPr lvl="1"/>
            <a:r>
              <a:rPr lang="en-US" altLang="en-US" sz="2000"/>
              <a:t>no object transmission delay</a:t>
            </a:r>
          </a:p>
          <a:p>
            <a:pPr lvl="1"/>
            <a:r>
              <a:rPr lang="en-US" altLang="en-US" sz="2000"/>
              <a:t>lower link utilization</a:t>
            </a:r>
          </a:p>
          <a:p>
            <a:r>
              <a:rPr lang="en-US" altLang="en-US" sz="2400" i="1">
                <a:solidFill>
                  <a:srgbClr val="000090"/>
                </a:solidFill>
              </a:rPr>
              <a:t>cache:</a:t>
            </a:r>
            <a:r>
              <a:rPr lang="en-US" altLang="en-US" sz="2400">
                <a:solidFill>
                  <a:srgbClr val="000090"/>
                </a:solidFill>
              </a:rPr>
              <a:t> </a:t>
            </a:r>
            <a:r>
              <a:rPr lang="en-US" altLang="en-US" sz="2400"/>
              <a:t>specify date of cached copy in HTTP request</a:t>
            </a:r>
          </a:p>
          <a:p>
            <a:pPr lvl="1">
              <a:buFont typeface="Wingdings" panose="05000000000000000000" pitchFamily="2" charset="2"/>
              <a:buNone/>
            </a:pPr>
            <a:r>
              <a:rPr lang="en-US" altLang="en-US" sz="2000" b="1">
                <a:latin typeface="Courier New" panose="02070309020205020404" pitchFamily="49" charset="0"/>
              </a:rPr>
              <a:t>If-modified-since: &lt;date&gt;</a:t>
            </a:r>
          </a:p>
          <a:p>
            <a:r>
              <a:rPr lang="en-US" altLang="en-US" sz="2400" i="1">
                <a:solidFill>
                  <a:srgbClr val="000090"/>
                </a:solidFill>
              </a:rPr>
              <a:t>server:</a:t>
            </a:r>
            <a:r>
              <a:rPr lang="en-US" altLang="en-US" sz="2400">
                <a:solidFill>
                  <a:srgbClr val="000090"/>
                </a:solidFill>
              </a:rPr>
              <a:t> </a:t>
            </a:r>
            <a:r>
              <a:rPr lang="en-US" altLang="en-US" sz="2400"/>
              <a:t>response contains no object if cached copy is up-to-date: </a:t>
            </a:r>
          </a:p>
          <a:p>
            <a:pPr lvl="1">
              <a:buFont typeface="Wingdings" panose="05000000000000000000" pitchFamily="2" charset="2"/>
              <a:buNone/>
            </a:pPr>
            <a:r>
              <a:rPr lang="en-US" altLang="en-US" sz="2000" b="1">
                <a:latin typeface="Courier New" panose="02070309020205020404" pitchFamily="49" charset="0"/>
              </a:rPr>
              <a:t>HTTP/1.0 304 Not Modified</a:t>
            </a:r>
            <a:endParaRPr lang="en-US" altLang="en-US"/>
          </a:p>
        </p:txBody>
      </p:sp>
      <p:sp>
        <p:nvSpPr>
          <p:cNvPr id="67590" name="Line 4">
            <a:extLst>
              <a:ext uri="{FF2B5EF4-FFF2-40B4-BE49-F238E27FC236}">
                <a16:creationId xmlns:a16="http://schemas.microsoft.com/office/drawing/2014/main" id="{4365ED4A-A93C-49C4-8ED0-FE57B3778E56}"/>
              </a:ext>
            </a:extLst>
          </p:cNvPr>
          <p:cNvSpPr>
            <a:spLocks noChangeShapeType="1"/>
          </p:cNvSpPr>
          <p:nvPr/>
        </p:nvSpPr>
        <p:spPr bwMode="auto">
          <a:xfrm>
            <a:off x="4521200" y="2114550"/>
            <a:ext cx="3305175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93" name="Text Box 8">
            <a:extLst>
              <a:ext uri="{FF2B5EF4-FFF2-40B4-BE49-F238E27FC236}">
                <a16:creationId xmlns:a16="http://schemas.microsoft.com/office/drawing/2014/main" id="{702F0903-4406-4CFC-9DAF-B3072F7099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27588" y="1998663"/>
            <a:ext cx="2681287" cy="620712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HTTP request msg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/>
              <a:t>If-modified-since: &lt;date&gt;</a:t>
            </a:r>
            <a:endParaRPr lang="en-US" altLang="en-US" b="1"/>
          </a:p>
        </p:txBody>
      </p:sp>
      <p:sp>
        <p:nvSpPr>
          <p:cNvPr id="67594" name="Line 9">
            <a:extLst>
              <a:ext uri="{FF2B5EF4-FFF2-40B4-BE49-F238E27FC236}">
                <a16:creationId xmlns:a16="http://schemas.microsoft.com/office/drawing/2014/main" id="{27C5326A-A3BD-4089-8081-2BC9EE7CBA3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40250" y="2860675"/>
            <a:ext cx="3305175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" name="Group 30">
            <a:extLst>
              <a:ext uri="{FF2B5EF4-FFF2-40B4-BE49-F238E27FC236}">
                <a16:creationId xmlns:a16="http://schemas.microsoft.com/office/drawing/2014/main" id="{6F61D4E7-CD2B-4CBB-AD6D-6204255F7040}"/>
              </a:ext>
            </a:extLst>
          </p:cNvPr>
          <p:cNvGrpSpPr>
            <a:grpSpLocks/>
          </p:cNvGrpSpPr>
          <p:nvPr/>
        </p:nvGrpSpPr>
        <p:grpSpPr bwMode="auto">
          <a:xfrm>
            <a:off x="4808538" y="2854325"/>
            <a:ext cx="2643187" cy="865188"/>
            <a:chOff x="2698" y="2036"/>
            <a:chExt cx="1665" cy="545"/>
          </a:xfrm>
        </p:grpSpPr>
        <p:sp>
          <p:nvSpPr>
            <p:cNvPr id="116791" name="Rectangle 10">
              <a:extLst>
                <a:ext uri="{FF2B5EF4-FFF2-40B4-BE49-F238E27FC236}">
                  <a16:creationId xmlns:a16="http://schemas.microsoft.com/office/drawing/2014/main" id="{4AED5170-8CA5-4CCA-BF04-6FC49872C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0" y="2071"/>
              <a:ext cx="1578" cy="46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16792" name="Text Box 11">
              <a:extLst>
                <a:ext uri="{FF2B5EF4-FFF2-40B4-BE49-F238E27FC236}">
                  <a16:creationId xmlns:a16="http://schemas.microsoft.com/office/drawing/2014/main" id="{722202B5-42CE-4DA8-8D34-18ADB1C13B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98" y="2036"/>
              <a:ext cx="1665" cy="5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HTTP response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b="1"/>
                <a:t>HTTP/1.0 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b="1"/>
                <a:t>304 Not Modified</a:t>
              </a:r>
              <a:endParaRPr lang="en-US" altLang="en-US" b="1"/>
            </a:p>
          </p:txBody>
        </p:sp>
      </p:grpSp>
      <p:sp>
        <p:nvSpPr>
          <p:cNvPr id="67596" name="Text Box 28">
            <a:extLst>
              <a:ext uri="{FF2B5EF4-FFF2-40B4-BE49-F238E27FC236}">
                <a16:creationId xmlns:a16="http://schemas.microsoft.com/office/drawing/2014/main" id="{96DAFD91-D73E-4D5F-A870-1F7BF58660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05750" y="2149475"/>
            <a:ext cx="1047750" cy="1465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</a:rPr>
              <a:t>object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</a:rPr>
              <a:t>not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</a:rPr>
              <a:t>modified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</a:rPr>
              <a:t>before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</a:rPr>
              <a:t>&lt;date&gt;</a:t>
            </a:r>
          </a:p>
        </p:txBody>
      </p:sp>
      <p:sp>
        <p:nvSpPr>
          <p:cNvPr id="67597" name="Line 31">
            <a:extLst>
              <a:ext uri="{FF2B5EF4-FFF2-40B4-BE49-F238E27FC236}">
                <a16:creationId xmlns:a16="http://schemas.microsoft.com/office/drawing/2014/main" id="{789ADB2F-0BB8-4E86-A6E8-4E2CD079E5DF}"/>
              </a:ext>
            </a:extLst>
          </p:cNvPr>
          <p:cNvSpPr>
            <a:spLocks noChangeShapeType="1"/>
          </p:cNvSpPr>
          <p:nvPr/>
        </p:nvSpPr>
        <p:spPr bwMode="auto">
          <a:xfrm>
            <a:off x="4278313" y="4079875"/>
            <a:ext cx="3905250" cy="0"/>
          </a:xfrm>
          <a:prstGeom prst="line">
            <a:avLst/>
          </a:prstGeom>
          <a:noFill/>
          <a:ln w="28575">
            <a:solidFill>
              <a:srgbClr val="000099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98" name="Line 32">
            <a:extLst>
              <a:ext uri="{FF2B5EF4-FFF2-40B4-BE49-F238E27FC236}">
                <a16:creationId xmlns:a16="http://schemas.microsoft.com/office/drawing/2014/main" id="{AC52383E-4486-4267-9815-C668B34D8D25}"/>
              </a:ext>
            </a:extLst>
          </p:cNvPr>
          <p:cNvSpPr>
            <a:spLocks noChangeShapeType="1"/>
          </p:cNvSpPr>
          <p:nvPr/>
        </p:nvSpPr>
        <p:spPr bwMode="auto">
          <a:xfrm>
            <a:off x="4587875" y="4678363"/>
            <a:ext cx="3305175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99" name="Text Box 34">
            <a:extLst>
              <a:ext uri="{FF2B5EF4-FFF2-40B4-BE49-F238E27FC236}">
                <a16:creationId xmlns:a16="http://schemas.microsoft.com/office/drawing/2014/main" id="{0A341D60-3B1D-4449-9274-CF088CBAF7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32350" y="4562475"/>
            <a:ext cx="2681288" cy="62071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HTTP request msg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/>
              <a:t>If-modified-since: &lt;date&gt;</a:t>
            </a:r>
            <a:endParaRPr lang="en-US" altLang="en-US" b="1"/>
          </a:p>
        </p:txBody>
      </p:sp>
      <p:sp>
        <p:nvSpPr>
          <p:cNvPr id="67600" name="Line 35">
            <a:extLst>
              <a:ext uri="{FF2B5EF4-FFF2-40B4-BE49-F238E27FC236}">
                <a16:creationId xmlns:a16="http://schemas.microsoft.com/office/drawing/2014/main" id="{0930C763-42C4-4379-A84D-BF9BC573014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06925" y="5457825"/>
            <a:ext cx="3305175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1" name="Text Box 38">
            <a:extLst>
              <a:ext uri="{FF2B5EF4-FFF2-40B4-BE49-F238E27FC236}">
                <a16:creationId xmlns:a16="http://schemas.microsoft.com/office/drawing/2014/main" id="{F2FF6BDC-7DD5-40BA-B11C-F789CF231F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51400" y="5402263"/>
            <a:ext cx="2643188" cy="925512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HTTP response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/>
              <a:t>HTTP/1.0 200 OK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/>
              <a:t>&lt;data&gt;</a:t>
            </a:r>
          </a:p>
        </p:txBody>
      </p:sp>
      <p:sp>
        <p:nvSpPr>
          <p:cNvPr id="67602" name="Text Box 39">
            <a:extLst>
              <a:ext uri="{FF2B5EF4-FFF2-40B4-BE49-F238E27FC236}">
                <a16:creationId xmlns:a16="http://schemas.microsoft.com/office/drawing/2014/main" id="{8864B964-77A1-4609-8540-40A740CFB7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85125" y="4808538"/>
            <a:ext cx="1047750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</a:rPr>
              <a:t>object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</a:rPr>
              <a:t>modified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</a:rPr>
              <a:t>after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</a:rPr>
              <a:t>&lt;date&gt;</a:t>
            </a:r>
          </a:p>
        </p:txBody>
      </p:sp>
      <p:sp>
        <p:nvSpPr>
          <p:cNvPr id="116752" name="Text Box 5">
            <a:extLst>
              <a:ext uri="{FF2B5EF4-FFF2-40B4-BE49-F238E27FC236}">
                <a16:creationId xmlns:a16="http://schemas.microsoft.com/office/drawing/2014/main" id="{104B2C0B-C901-4C43-9980-C215F3CEBB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97300" y="1062038"/>
            <a:ext cx="777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client</a:t>
            </a:r>
          </a:p>
        </p:txBody>
      </p:sp>
      <p:sp>
        <p:nvSpPr>
          <p:cNvPr id="116753" name="Text Box 6">
            <a:extLst>
              <a:ext uri="{FF2B5EF4-FFF2-40B4-BE49-F238E27FC236}">
                <a16:creationId xmlns:a16="http://schemas.microsoft.com/office/drawing/2014/main" id="{6B835078-C774-4EE8-ACF4-107DE5EBEE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83475" y="1057275"/>
            <a:ext cx="8890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server</a:t>
            </a:r>
          </a:p>
        </p:txBody>
      </p:sp>
      <p:pic>
        <p:nvPicPr>
          <p:cNvPr id="116754" name="Picture 32" descr="underline_base">
            <a:extLst>
              <a:ext uri="{FF2B5EF4-FFF2-40B4-BE49-F238E27FC236}">
                <a16:creationId xmlns:a16="http://schemas.microsoft.com/office/drawing/2014/main" id="{295C2D37-0F83-49E5-BE1C-C06A88B14CD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7663" y="762000"/>
            <a:ext cx="3656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6755" name="Group 34">
            <a:extLst>
              <a:ext uri="{FF2B5EF4-FFF2-40B4-BE49-F238E27FC236}">
                <a16:creationId xmlns:a16="http://schemas.microsoft.com/office/drawing/2014/main" id="{4146DE04-1FDA-432A-A85B-F50E83EEC8FE}"/>
              </a:ext>
            </a:extLst>
          </p:cNvPr>
          <p:cNvGrpSpPr>
            <a:grpSpLocks/>
          </p:cNvGrpSpPr>
          <p:nvPr/>
        </p:nvGrpSpPr>
        <p:grpSpPr bwMode="auto">
          <a:xfrm>
            <a:off x="7073900" y="977900"/>
            <a:ext cx="422275" cy="685800"/>
            <a:chOff x="4140" y="429"/>
            <a:chExt cx="1425" cy="2396"/>
          </a:xfrm>
        </p:grpSpPr>
        <p:sp>
          <p:nvSpPr>
            <p:cNvPr id="116759" name="Freeform 35">
              <a:extLst>
                <a:ext uri="{FF2B5EF4-FFF2-40B4-BE49-F238E27FC236}">
                  <a16:creationId xmlns:a16="http://schemas.microsoft.com/office/drawing/2014/main" id="{A06C07B0-5DC3-4F00-A15A-234901A01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60" name="Rectangle 36">
              <a:extLst>
                <a:ext uri="{FF2B5EF4-FFF2-40B4-BE49-F238E27FC236}">
                  <a16:creationId xmlns:a16="http://schemas.microsoft.com/office/drawing/2014/main" id="{6FDC87CD-50A6-4ABC-B579-6024B96DA6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50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6761" name="Freeform 37">
              <a:extLst>
                <a:ext uri="{FF2B5EF4-FFF2-40B4-BE49-F238E27FC236}">
                  <a16:creationId xmlns:a16="http://schemas.microsoft.com/office/drawing/2014/main" id="{489DECB4-367C-434C-A47C-51BC5FE89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62" name="Freeform 38">
              <a:extLst>
                <a:ext uri="{FF2B5EF4-FFF2-40B4-BE49-F238E27FC236}">
                  <a16:creationId xmlns:a16="http://schemas.microsoft.com/office/drawing/2014/main" id="{B667425C-82B3-4417-B365-600D42657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63" name="Rectangle 39">
              <a:extLst>
                <a:ext uri="{FF2B5EF4-FFF2-40B4-BE49-F238E27FC236}">
                  <a16:creationId xmlns:a16="http://schemas.microsoft.com/office/drawing/2014/main" id="{47B43177-56D9-4CCB-90D9-9760DED7E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5"/>
              <a:ext cx="600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6764" name="Group 40">
              <a:extLst>
                <a:ext uri="{FF2B5EF4-FFF2-40B4-BE49-F238E27FC236}">
                  <a16:creationId xmlns:a16="http://schemas.microsoft.com/office/drawing/2014/main" id="{E12DDFEA-8CBE-448B-92F9-94795024B8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6789" name="AutoShape 41">
                <a:extLst>
                  <a:ext uri="{FF2B5EF4-FFF2-40B4-BE49-F238E27FC236}">
                    <a16:creationId xmlns:a16="http://schemas.microsoft.com/office/drawing/2014/main" id="{E569DF66-ED12-4EEC-B4DB-0B0C76C455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6790" name="AutoShape 42">
                <a:extLst>
                  <a:ext uri="{FF2B5EF4-FFF2-40B4-BE49-F238E27FC236}">
                    <a16:creationId xmlns:a16="http://schemas.microsoft.com/office/drawing/2014/main" id="{D631C7E4-F8E0-4A06-BD27-4E493D6032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89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6765" name="Rectangle 43">
              <a:extLst>
                <a:ext uri="{FF2B5EF4-FFF2-40B4-BE49-F238E27FC236}">
                  <a16:creationId xmlns:a16="http://schemas.microsoft.com/office/drawing/2014/main" id="{A0C41CFE-FA72-427D-AFFA-FC667E2F11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17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6766" name="Group 44">
              <a:extLst>
                <a:ext uri="{FF2B5EF4-FFF2-40B4-BE49-F238E27FC236}">
                  <a16:creationId xmlns:a16="http://schemas.microsoft.com/office/drawing/2014/main" id="{174C9CE2-5A1A-439C-AAC6-B96B844B10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6787" name="AutoShape 45">
                <a:extLst>
                  <a:ext uri="{FF2B5EF4-FFF2-40B4-BE49-F238E27FC236}">
                    <a16:creationId xmlns:a16="http://schemas.microsoft.com/office/drawing/2014/main" id="{04870537-6897-4C52-A5F6-7CD6013361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9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6788" name="AutoShape 46">
                <a:extLst>
                  <a:ext uri="{FF2B5EF4-FFF2-40B4-BE49-F238E27FC236}">
                    <a16:creationId xmlns:a16="http://schemas.microsoft.com/office/drawing/2014/main" id="{3B401924-A4A7-499E-A75F-88A6416992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6767" name="Rectangle 47">
              <a:extLst>
                <a:ext uri="{FF2B5EF4-FFF2-40B4-BE49-F238E27FC236}">
                  <a16:creationId xmlns:a16="http://schemas.microsoft.com/office/drawing/2014/main" id="{61238519-0206-438D-894D-0CA3D7BA2C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5"/>
              <a:ext cx="600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6768" name="Rectangle 48">
              <a:extLst>
                <a:ext uri="{FF2B5EF4-FFF2-40B4-BE49-F238E27FC236}">
                  <a16:creationId xmlns:a16="http://schemas.microsoft.com/office/drawing/2014/main" id="{1B5B89C3-51F1-4071-A2F5-0A0C73AD60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5"/>
              <a:ext cx="600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6769" name="Group 49">
              <a:extLst>
                <a:ext uri="{FF2B5EF4-FFF2-40B4-BE49-F238E27FC236}">
                  <a16:creationId xmlns:a16="http://schemas.microsoft.com/office/drawing/2014/main" id="{E4151917-5384-418A-8F41-3628B57017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6785" name="AutoShape 50">
                <a:extLst>
                  <a:ext uri="{FF2B5EF4-FFF2-40B4-BE49-F238E27FC236}">
                    <a16:creationId xmlns:a16="http://schemas.microsoft.com/office/drawing/2014/main" id="{2AFA43D4-7716-45EE-9C5F-ED93C4FCC9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6786" name="AutoShape 51">
                <a:extLst>
                  <a:ext uri="{FF2B5EF4-FFF2-40B4-BE49-F238E27FC236}">
                    <a16:creationId xmlns:a16="http://schemas.microsoft.com/office/drawing/2014/main" id="{90E630D5-3EBB-49D8-97E3-23B1352558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6770" name="Freeform 52">
              <a:extLst>
                <a:ext uri="{FF2B5EF4-FFF2-40B4-BE49-F238E27FC236}">
                  <a16:creationId xmlns:a16="http://schemas.microsoft.com/office/drawing/2014/main" id="{9ADB9DED-E4CD-40C4-AA31-DDD9B0A76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6771" name="Group 53">
              <a:extLst>
                <a:ext uri="{FF2B5EF4-FFF2-40B4-BE49-F238E27FC236}">
                  <a16:creationId xmlns:a16="http://schemas.microsoft.com/office/drawing/2014/main" id="{5F279BE6-6BAA-4395-ACF0-8DFC83F1AD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6783" name="AutoShape 54">
                <a:extLst>
                  <a:ext uri="{FF2B5EF4-FFF2-40B4-BE49-F238E27FC236}">
                    <a16:creationId xmlns:a16="http://schemas.microsoft.com/office/drawing/2014/main" id="{2BB8802B-0992-4963-9FB2-58E5F8996A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6784" name="AutoShape 55">
                <a:extLst>
                  <a:ext uri="{FF2B5EF4-FFF2-40B4-BE49-F238E27FC236}">
                    <a16:creationId xmlns:a16="http://schemas.microsoft.com/office/drawing/2014/main" id="{674A209C-8638-4D5F-BAFE-7C2723F52D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87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6772" name="Rectangle 56">
              <a:extLst>
                <a:ext uri="{FF2B5EF4-FFF2-40B4-BE49-F238E27FC236}">
                  <a16:creationId xmlns:a16="http://schemas.microsoft.com/office/drawing/2014/main" id="{377C6B58-0509-4B79-AEB3-250C7CC56A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70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6773" name="Freeform 57">
              <a:extLst>
                <a:ext uri="{FF2B5EF4-FFF2-40B4-BE49-F238E27FC236}">
                  <a16:creationId xmlns:a16="http://schemas.microsoft.com/office/drawing/2014/main" id="{8B1EF01C-55A2-4225-AD9C-4EA2C56B1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74" name="Freeform 58">
              <a:extLst>
                <a:ext uri="{FF2B5EF4-FFF2-40B4-BE49-F238E27FC236}">
                  <a16:creationId xmlns:a16="http://schemas.microsoft.com/office/drawing/2014/main" id="{4003D204-03CD-4E06-8F84-D70230CEC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75" name="Oval 59">
              <a:extLst>
                <a:ext uri="{FF2B5EF4-FFF2-40B4-BE49-F238E27FC236}">
                  <a16:creationId xmlns:a16="http://schemas.microsoft.com/office/drawing/2014/main" id="{9F4E11C4-3E9F-4A45-8243-EFD8BF3A92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09"/>
              <a:ext cx="48" cy="100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6776" name="Freeform 60">
              <a:extLst>
                <a:ext uri="{FF2B5EF4-FFF2-40B4-BE49-F238E27FC236}">
                  <a16:creationId xmlns:a16="http://schemas.microsoft.com/office/drawing/2014/main" id="{75AB01E3-5A89-445F-AA55-E4A08F905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77" name="AutoShape 61">
              <a:extLst>
                <a:ext uri="{FF2B5EF4-FFF2-40B4-BE49-F238E27FC236}">
                  <a16:creationId xmlns:a16="http://schemas.microsoft.com/office/drawing/2014/main" id="{15CF021B-DF1B-463A-A2EC-A2096ACB97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200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6778" name="AutoShape 62">
              <a:extLst>
                <a:ext uri="{FF2B5EF4-FFF2-40B4-BE49-F238E27FC236}">
                  <a16:creationId xmlns:a16="http://schemas.microsoft.com/office/drawing/2014/main" id="{F01C1CA8-21D7-47EC-BE41-1B5638CBA7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09"/>
              <a:ext cx="1071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6779" name="Oval 63">
              <a:extLst>
                <a:ext uri="{FF2B5EF4-FFF2-40B4-BE49-F238E27FC236}">
                  <a16:creationId xmlns:a16="http://schemas.microsoft.com/office/drawing/2014/main" id="{0B682C03-9DE2-4040-AA08-3B43F01939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1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6780" name="Oval 64">
              <a:extLst>
                <a:ext uri="{FF2B5EF4-FFF2-40B4-BE49-F238E27FC236}">
                  <a16:creationId xmlns:a16="http://schemas.microsoft.com/office/drawing/2014/main" id="{5BB02E0A-0D92-4EAA-8739-E5A692616C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1"/>
              <a:ext cx="155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16781" name="Oval 65">
              <a:extLst>
                <a:ext uri="{FF2B5EF4-FFF2-40B4-BE49-F238E27FC236}">
                  <a16:creationId xmlns:a16="http://schemas.microsoft.com/office/drawing/2014/main" id="{D1B74B3F-42A5-4B00-8274-0F3FF74E36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1"/>
              <a:ext cx="161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6782" name="Rectangle 66">
              <a:extLst>
                <a:ext uri="{FF2B5EF4-FFF2-40B4-BE49-F238E27FC236}">
                  <a16:creationId xmlns:a16="http://schemas.microsoft.com/office/drawing/2014/main" id="{ABBF42CA-4B34-4D0E-9FDD-9C432E97A6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8"/>
              <a:ext cx="86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6756" name="Group 67">
            <a:extLst>
              <a:ext uri="{FF2B5EF4-FFF2-40B4-BE49-F238E27FC236}">
                <a16:creationId xmlns:a16="http://schemas.microsoft.com/office/drawing/2014/main" id="{C8588724-1BBC-4EF1-9B62-DF2F85371FD9}"/>
              </a:ext>
            </a:extLst>
          </p:cNvPr>
          <p:cNvGrpSpPr>
            <a:grpSpLocks/>
          </p:cNvGrpSpPr>
          <p:nvPr/>
        </p:nvGrpSpPr>
        <p:grpSpPr bwMode="auto">
          <a:xfrm>
            <a:off x="4373563" y="1022350"/>
            <a:ext cx="742950" cy="742950"/>
            <a:chOff x="-44" y="1473"/>
            <a:chExt cx="981" cy="1105"/>
          </a:xfrm>
        </p:grpSpPr>
        <p:pic>
          <p:nvPicPr>
            <p:cNvPr id="116757" name="Picture 68" descr="desktop_computer_stylized_medium">
              <a:extLst>
                <a:ext uri="{FF2B5EF4-FFF2-40B4-BE49-F238E27FC236}">
                  <a16:creationId xmlns:a16="http://schemas.microsoft.com/office/drawing/2014/main" id="{233E59C7-53DA-4C0D-B2A6-75330EEB1F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6758" name="Freeform 69">
              <a:extLst>
                <a:ext uri="{FF2B5EF4-FFF2-40B4-BE49-F238E27FC236}">
                  <a16:creationId xmlns:a16="http://schemas.microsoft.com/office/drawing/2014/main" id="{63DB931C-F394-4977-B8D0-85FE586D089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5C1251B-B5DF-4384-840D-650C11594B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E9223-05CF-4202-A888-82E060FB986B}" type="slidenum">
              <a:rPr lang="en-US" altLang="en-US" smtClean="0"/>
              <a:pPr/>
              <a:t>42</a:t>
            </a:fld>
            <a:endParaRPr lang="en-US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675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675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675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675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675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675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676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676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500"/>
                                        <p:tgtEl>
                                          <p:spTgt spid="676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593" grpId="0" animBg="1"/>
      <p:bldP spid="67596" grpId="0"/>
      <p:bldP spid="67599" grpId="0" animBg="1"/>
      <p:bldP spid="67601" grpId="0" animBg="1"/>
      <p:bldP spid="67602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8785" name="Picture 11" descr="underline_base">
            <a:extLst>
              <a:ext uri="{FF2B5EF4-FFF2-40B4-BE49-F238E27FC236}">
                <a16:creationId xmlns:a16="http://schemas.microsoft.com/office/drawing/2014/main" id="{41BA1965-7384-433D-AC7E-A1E8F4063A2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188821"/>
            <a:ext cx="4113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8788" name="Rectangle 2">
            <a:extLst>
              <a:ext uri="{FF2B5EF4-FFF2-40B4-BE49-F238E27FC236}">
                <a16:creationId xmlns:a16="http://schemas.microsoft.com/office/drawing/2014/main" id="{D86510B6-952D-47A8-9078-E8BA5F7F279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484632"/>
            <a:ext cx="7772400" cy="987329"/>
          </a:xfrm>
        </p:spPr>
        <p:txBody>
          <a:bodyPr/>
          <a:lstStyle/>
          <a:p>
            <a:r>
              <a:rPr lang="en-US" altLang="en-US" dirty="0"/>
              <a:t>Chapter 2: outline</a:t>
            </a:r>
          </a:p>
        </p:txBody>
      </p:sp>
      <p:sp>
        <p:nvSpPr>
          <p:cNvPr id="50180" name="Rectangle 3">
            <a:extLst>
              <a:ext uri="{FF2B5EF4-FFF2-40B4-BE49-F238E27FC236}">
                <a16:creationId xmlns:a16="http://schemas.microsoft.com/office/drawing/2014/main" id="{B4A5FBF7-24CB-4AD1-8E7A-AC6DE9EEF07C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533400" y="1953693"/>
            <a:ext cx="3810000" cy="4305819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2.1 principles of network applications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2.2 Web and HTTP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solidFill>
                  <a:srgbClr val="CC0000"/>
                </a:solidFill>
                <a:latin typeface="Gill Sans MT" charset="0"/>
                <a:ea typeface="ＭＳ Ｐゴシック" charset="0"/>
              </a:rPr>
              <a:t>2.3 electronic mail</a:t>
            </a:r>
          </a:p>
          <a:p>
            <a:pPr marL="738188" lvl="1" indent="-287338">
              <a:lnSpc>
                <a:spcPct val="100000"/>
              </a:lnSpc>
              <a:buFont typeface="Arial"/>
              <a:buChar char="•"/>
              <a:defRPr/>
            </a:pPr>
            <a:r>
              <a:rPr lang="en-US" dirty="0">
                <a:solidFill>
                  <a:srgbClr val="CC0000"/>
                </a:solidFill>
                <a:latin typeface="Gill Sans MT" charset="0"/>
                <a:ea typeface="ＭＳ Ｐゴシック" charset="0"/>
              </a:rPr>
              <a:t>SMTP, POP3, IMAP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2.4 DNS</a:t>
            </a:r>
          </a:p>
          <a:p>
            <a:pPr marL="457200" indent="-457200">
              <a:buFont typeface="Wingdings" charset="2"/>
              <a:buChar char="§"/>
              <a:defRPr/>
            </a:pPr>
            <a:endParaRPr lang="en-US" sz="2400" dirty="0">
              <a:latin typeface="Gill Sans MT" charset="0"/>
              <a:ea typeface="ＭＳ Ｐゴシック" charset="0"/>
            </a:endParaRPr>
          </a:p>
        </p:txBody>
      </p:sp>
      <p:sp>
        <p:nvSpPr>
          <p:cNvPr id="118790" name="Rectangle 4">
            <a:extLst>
              <a:ext uri="{FF2B5EF4-FFF2-40B4-BE49-F238E27FC236}">
                <a16:creationId xmlns:a16="http://schemas.microsoft.com/office/drawing/2014/main" id="{487CF0DC-39C9-4E46-8E1F-52FEDA95A445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4673600" y="1953692"/>
            <a:ext cx="3876675" cy="4294707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 dirty="0"/>
              <a:t>2.5 P2P applications</a:t>
            </a:r>
          </a:p>
          <a:p>
            <a:pPr marL="512763" indent="-512763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 dirty="0"/>
              <a:t>2.6 video streaming and content distribution networks</a:t>
            </a:r>
          </a:p>
          <a:p>
            <a:pPr marL="512763" indent="-512763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 dirty="0"/>
              <a:t>2.7 socket programming with UDP and TCP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0F7F7DF-667C-45B6-AC1C-F53DA7E5000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E9223-05CF-4202-A888-82E060FB986B}" type="slidenum">
              <a:rPr lang="en-US" altLang="en-US" smtClean="0"/>
              <a:pPr/>
              <a:t>43</a:t>
            </a:fld>
            <a:endParaRPr lang="en-US" altLang="en-US" dirty="0"/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5" name="Rectangle 2">
            <a:extLst>
              <a:ext uri="{FF2B5EF4-FFF2-40B4-BE49-F238E27FC236}">
                <a16:creationId xmlns:a16="http://schemas.microsoft.com/office/drawing/2014/main" id="{A82F6778-E824-4DAC-88D3-BF330451CFB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66725" y="301625"/>
            <a:ext cx="7772400" cy="869950"/>
          </a:xfrm>
        </p:spPr>
        <p:txBody>
          <a:bodyPr/>
          <a:lstStyle/>
          <a:p>
            <a:r>
              <a:rPr lang="en-US" altLang="en-US" sz="4000"/>
              <a:t>Electronic mail</a:t>
            </a:r>
            <a:endParaRPr lang="en-US" altLang="en-US"/>
          </a:p>
        </p:txBody>
      </p:sp>
      <p:sp>
        <p:nvSpPr>
          <p:cNvPr id="120836" name="Rectangle 3">
            <a:extLst>
              <a:ext uri="{FF2B5EF4-FFF2-40B4-BE49-F238E27FC236}">
                <a16:creationId xmlns:a16="http://schemas.microsoft.com/office/drawing/2014/main" id="{1A748D05-01FC-4767-9AC7-C81B007EED91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544513" y="1366838"/>
            <a:ext cx="3933825" cy="4876800"/>
          </a:xfrm>
        </p:spPr>
        <p:txBody>
          <a:bodyPr>
            <a:normAutofit fontScale="92500" lnSpcReduction="20000"/>
          </a:bodyPr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Three major components:</a:t>
            </a:r>
            <a:r>
              <a:rPr lang="en-US" altLang="en-US">
                <a:solidFill>
                  <a:srgbClr val="CC0000"/>
                </a:solidFill>
              </a:rPr>
              <a:t> </a:t>
            </a:r>
          </a:p>
          <a:p>
            <a:r>
              <a:rPr lang="en-US" altLang="en-US" sz="2400"/>
              <a:t>user agents </a:t>
            </a:r>
          </a:p>
          <a:p>
            <a:r>
              <a:rPr lang="en-US" altLang="en-US" sz="2400"/>
              <a:t>mail servers </a:t>
            </a:r>
          </a:p>
          <a:p>
            <a:pPr>
              <a:spcAft>
                <a:spcPct val="75000"/>
              </a:spcAft>
            </a:pPr>
            <a:r>
              <a:rPr lang="en-US" altLang="en-US" sz="2400"/>
              <a:t>simple mail transfer protocol: SMTP</a:t>
            </a:r>
          </a:p>
          <a:p>
            <a:pPr>
              <a:buFont typeface="Wingdings" panose="05000000000000000000" pitchFamily="2" charset="2"/>
              <a:buNone/>
            </a:pPr>
            <a:r>
              <a:rPr lang="en-US" altLang="en-US" sz="3200" i="1">
                <a:solidFill>
                  <a:srgbClr val="CC0000"/>
                </a:solidFill>
              </a:rPr>
              <a:t>User Agent</a:t>
            </a:r>
          </a:p>
          <a:p>
            <a:r>
              <a:rPr lang="en-US" altLang="en-US" sz="2400"/>
              <a:t>a.k.a. </a:t>
            </a:r>
            <a:r>
              <a:rPr lang="ja-JP" altLang="en-US" sz="2400"/>
              <a:t>“</a:t>
            </a:r>
            <a:r>
              <a:rPr lang="en-US" altLang="ja-JP" sz="2400"/>
              <a:t>mail reader</a:t>
            </a:r>
            <a:r>
              <a:rPr lang="ja-JP" altLang="en-US" sz="2400"/>
              <a:t>”</a:t>
            </a:r>
            <a:endParaRPr lang="en-US" altLang="ja-JP" sz="2400"/>
          </a:p>
          <a:p>
            <a:r>
              <a:rPr lang="en-US" altLang="en-US" sz="2400"/>
              <a:t>composing, editing, reading mail messages</a:t>
            </a:r>
          </a:p>
          <a:p>
            <a:r>
              <a:rPr lang="en-US" altLang="en-US" sz="2400"/>
              <a:t>e.g., Outlook, Thunderbird, iPhone mail client</a:t>
            </a:r>
          </a:p>
          <a:p>
            <a:r>
              <a:rPr lang="en-US" altLang="en-US" sz="2400"/>
              <a:t>outgoing, incoming messages stored on server</a:t>
            </a:r>
          </a:p>
        </p:txBody>
      </p:sp>
      <p:sp>
        <p:nvSpPr>
          <p:cNvPr id="120837" name="Rectangle 280">
            <a:extLst>
              <a:ext uri="{FF2B5EF4-FFF2-40B4-BE49-F238E27FC236}">
                <a16:creationId xmlns:a16="http://schemas.microsoft.com/office/drawing/2014/main" id="{C3568D6F-17EF-43B4-9850-2CFA593961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2775" y="628650"/>
            <a:ext cx="1828800" cy="98107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 sz="2400"/>
          </a:p>
        </p:txBody>
      </p:sp>
      <p:grpSp>
        <p:nvGrpSpPr>
          <p:cNvPr id="120838" name="Group 279">
            <a:extLst>
              <a:ext uri="{FF2B5EF4-FFF2-40B4-BE49-F238E27FC236}">
                <a16:creationId xmlns:a16="http://schemas.microsoft.com/office/drawing/2014/main" id="{FCEA6E6D-BE42-42E0-B5B1-F56CF43C0391}"/>
              </a:ext>
            </a:extLst>
          </p:cNvPr>
          <p:cNvGrpSpPr>
            <a:grpSpLocks/>
          </p:cNvGrpSpPr>
          <p:nvPr/>
        </p:nvGrpSpPr>
        <p:grpSpPr bwMode="auto">
          <a:xfrm>
            <a:off x="7059613" y="576263"/>
            <a:ext cx="1736725" cy="955675"/>
            <a:chOff x="4458" y="3335"/>
            <a:chExt cx="1094" cy="602"/>
          </a:xfrm>
        </p:grpSpPr>
        <p:sp>
          <p:nvSpPr>
            <p:cNvPr id="121036" name="Text Box 263">
              <a:extLst>
                <a:ext uri="{FF2B5EF4-FFF2-40B4-BE49-F238E27FC236}">
                  <a16:creationId xmlns:a16="http://schemas.microsoft.com/office/drawing/2014/main" id="{B4EB98AB-DCC0-4766-9540-588215D556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80" y="3725"/>
              <a:ext cx="84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user mailbox</a:t>
              </a:r>
              <a:endParaRPr lang="en-US" altLang="en-US" sz="2400"/>
            </a:p>
          </p:txBody>
        </p:sp>
        <p:grpSp>
          <p:nvGrpSpPr>
            <p:cNvPr id="121037" name="Group 278">
              <a:extLst>
                <a:ext uri="{FF2B5EF4-FFF2-40B4-BE49-F238E27FC236}">
                  <a16:creationId xmlns:a16="http://schemas.microsoft.com/office/drawing/2014/main" id="{45372B1F-571D-4C3A-A800-FE621B7831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8" y="3408"/>
              <a:ext cx="450" cy="120"/>
              <a:chOff x="4314" y="3444"/>
              <a:chExt cx="450" cy="120"/>
            </a:xfrm>
          </p:grpSpPr>
          <p:sp>
            <p:nvSpPr>
              <p:cNvPr id="121040" name="Rectangle 264">
                <a:extLst>
                  <a:ext uri="{FF2B5EF4-FFF2-40B4-BE49-F238E27FC236}">
                    <a16:creationId xmlns:a16="http://schemas.microsoft.com/office/drawing/2014/main" id="{1B9FC5AB-BFD0-4332-87BF-22248D9437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4" y="3444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1041" name="Line 265">
                <a:extLst>
                  <a:ext uri="{FF2B5EF4-FFF2-40B4-BE49-F238E27FC236}">
                    <a16:creationId xmlns:a16="http://schemas.microsoft.com/office/drawing/2014/main" id="{92135295-8887-44E8-8B96-62E2B3601D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63" y="3472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042" name="Line 266">
                <a:extLst>
                  <a:ext uri="{FF2B5EF4-FFF2-40B4-BE49-F238E27FC236}">
                    <a16:creationId xmlns:a16="http://schemas.microsoft.com/office/drawing/2014/main" id="{ADDF4E0B-9493-4366-9D62-29645FE0C3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72" y="3471"/>
                <a:ext cx="6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043" name="Line 267">
                <a:extLst>
                  <a:ext uri="{FF2B5EF4-FFF2-40B4-BE49-F238E27FC236}">
                    <a16:creationId xmlns:a16="http://schemas.microsoft.com/office/drawing/2014/main" id="{F3C47038-DE67-469B-A2D8-F4C5DDE266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27" y="347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044" name="Line 268">
                <a:extLst>
                  <a:ext uri="{FF2B5EF4-FFF2-40B4-BE49-F238E27FC236}">
                    <a16:creationId xmlns:a16="http://schemas.microsoft.com/office/drawing/2014/main" id="{93527C7A-4FE4-45DD-8478-8BD8AA0895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84" y="3471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045" name="Line 269">
                <a:extLst>
                  <a:ext uri="{FF2B5EF4-FFF2-40B4-BE49-F238E27FC236}">
                    <a16:creationId xmlns:a16="http://schemas.microsoft.com/office/drawing/2014/main" id="{A79230B9-3070-4EBF-BDB5-7431A0AB1B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45" y="3471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046" name="Line 270">
                <a:extLst>
                  <a:ext uri="{FF2B5EF4-FFF2-40B4-BE49-F238E27FC236}">
                    <a16:creationId xmlns:a16="http://schemas.microsoft.com/office/drawing/2014/main" id="{338BD917-DD17-4194-8294-8EE6D0D00E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01" y="3471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047" name="Line 271">
                <a:extLst>
                  <a:ext uri="{FF2B5EF4-FFF2-40B4-BE49-F238E27FC236}">
                    <a16:creationId xmlns:a16="http://schemas.microsoft.com/office/drawing/2014/main" id="{F7D7D404-C845-4826-A5CC-70F29837BF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16" y="3472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21038" name="Rectangle 272">
              <a:extLst>
                <a:ext uri="{FF2B5EF4-FFF2-40B4-BE49-F238E27FC236}">
                  <a16:creationId xmlns:a16="http://schemas.microsoft.com/office/drawing/2014/main" id="{0972DD04-8F4E-41E0-B66F-C08B4B6D72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2" y="3779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1039" name="Text Box 277">
              <a:extLst>
                <a:ext uri="{FF2B5EF4-FFF2-40B4-BE49-F238E27FC236}">
                  <a16:creationId xmlns:a16="http://schemas.microsoft.com/office/drawing/2014/main" id="{65884275-BB98-4ADA-9838-08E4C8677D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6" y="3335"/>
              <a:ext cx="102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outgoing </a:t>
              </a:r>
            </a:p>
            <a:p>
              <a:pPr algn="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message queue</a:t>
              </a:r>
              <a:endParaRPr lang="en-US" altLang="en-US" sz="2400"/>
            </a:p>
          </p:txBody>
        </p:sp>
      </p:grpSp>
      <p:pic>
        <p:nvPicPr>
          <p:cNvPr id="120839" name="Picture 230" descr="underline_base">
            <a:extLst>
              <a:ext uri="{FF2B5EF4-FFF2-40B4-BE49-F238E27FC236}">
                <a16:creationId xmlns:a16="http://schemas.microsoft.com/office/drawing/2014/main" id="{0FF129AD-7F4C-48EA-B2C2-CF54452F0C6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4513" y="947738"/>
            <a:ext cx="319405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0840" name="Group 454">
            <a:extLst>
              <a:ext uri="{FF2B5EF4-FFF2-40B4-BE49-F238E27FC236}">
                <a16:creationId xmlns:a16="http://schemas.microsoft.com/office/drawing/2014/main" id="{692F2433-0817-46E5-95D9-E513AC95FFD9}"/>
              </a:ext>
            </a:extLst>
          </p:cNvPr>
          <p:cNvGrpSpPr>
            <a:grpSpLocks/>
          </p:cNvGrpSpPr>
          <p:nvPr/>
        </p:nvGrpSpPr>
        <p:grpSpPr bwMode="auto">
          <a:xfrm>
            <a:off x="4662488" y="1406525"/>
            <a:ext cx="4318000" cy="5118100"/>
            <a:chOff x="2937" y="886"/>
            <a:chExt cx="2720" cy="3224"/>
          </a:xfrm>
        </p:grpSpPr>
        <p:grpSp>
          <p:nvGrpSpPr>
            <p:cNvPr id="120841" name="Group 389">
              <a:extLst>
                <a:ext uri="{FF2B5EF4-FFF2-40B4-BE49-F238E27FC236}">
                  <a16:creationId xmlns:a16="http://schemas.microsoft.com/office/drawing/2014/main" id="{3142B731-016E-44DD-BB07-E3E5158652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46" y="1756"/>
              <a:ext cx="301" cy="451"/>
              <a:chOff x="4140" y="429"/>
              <a:chExt cx="1425" cy="2396"/>
            </a:xfrm>
          </p:grpSpPr>
          <p:sp>
            <p:nvSpPr>
              <p:cNvPr id="121004" name="Freeform 390">
                <a:extLst>
                  <a:ext uri="{FF2B5EF4-FFF2-40B4-BE49-F238E27FC236}">
                    <a16:creationId xmlns:a16="http://schemas.microsoft.com/office/drawing/2014/main" id="{73BD6410-6D90-4579-9225-8B4244509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005" name="Rectangle 391">
                <a:extLst>
                  <a:ext uri="{FF2B5EF4-FFF2-40B4-BE49-F238E27FC236}">
                    <a16:creationId xmlns:a16="http://schemas.microsoft.com/office/drawing/2014/main" id="{5E70CF04-2D85-4664-9236-34F557B86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429"/>
                <a:ext cx="1046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1006" name="Freeform 392">
                <a:extLst>
                  <a:ext uri="{FF2B5EF4-FFF2-40B4-BE49-F238E27FC236}">
                    <a16:creationId xmlns:a16="http://schemas.microsoft.com/office/drawing/2014/main" id="{1E9C613C-6A48-4139-96AD-F712DE3DD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007" name="Freeform 393">
                <a:extLst>
                  <a:ext uri="{FF2B5EF4-FFF2-40B4-BE49-F238E27FC236}">
                    <a16:creationId xmlns:a16="http://schemas.microsoft.com/office/drawing/2014/main" id="{40324E3F-88B4-425D-AD0E-75ED0AECC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008" name="Rectangle 394">
                <a:extLst>
                  <a:ext uri="{FF2B5EF4-FFF2-40B4-BE49-F238E27FC236}">
                    <a16:creationId xmlns:a16="http://schemas.microsoft.com/office/drawing/2014/main" id="{35D6E4BD-E654-4A0E-9E01-3A097B2B6F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5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21009" name="Group 395">
                <a:extLst>
                  <a:ext uri="{FF2B5EF4-FFF2-40B4-BE49-F238E27FC236}">
                    <a16:creationId xmlns:a16="http://schemas.microsoft.com/office/drawing/2014/main" id="{4AACE00D-C417-4B27-BE75-D36EBFBC562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21034" name="AutoShape 396">
                  <a:extLst>
                    <a:ext uri="{FF2B5EF4-FFF2-40B4-BE49-F238E27FC236}">
                      <a16:creationId xmlns:a16="http://schemas.microsoft.com/office/drawing/2014/main" id="{B06343E8-1479-4900-B875-965FFFA70D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1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21035" name="AutoShape 397">
                  <a:extLst>
                    <a:ext uri="{FF2B5EF4-FFF2-40B4-BE49-F238E27FC236}">
                      <a16:creationId xmlns:a16="http://schemas.microsoft.com/office/drawing/2014/main" id="{C7D0AA65-90B2-4167-BF24-9B5C0C494A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3"/>
                  <a:ext cx="685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21010" name="Rectangle 398">
                <a:extLst>
                  <a:ext uri="{FF2B5EF4-FFF2-40B4-BE49-F238E27FC236}">
                    <a16:creationId xmlns:a16="http://schemas.microsoft.com/office/drawing/2014/main" id="{E8E87AAF-D871-44BC-B789-F2357347FF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019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21011" name="Group 399">
                <a:extLst>
                  <a:ext uri="{FF2B5EF4-FFF2-40B4-BE49-F238E27FC236}">
                    <a16:creationId xmlns:a16="http://schemas.microsoft.com/office/drawing/2014/main" id="{74EDF0B4-0923-40B2-A714-2322F509CB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21032" name="AutoShape 400">
                  <a:extLst>
                    <a:ext uri="{FF2B5EF4-FFF2-40B4-BE49-F238E27FC236}">
                      <a16:creationId xmlns:a16="http://schemas.microsoft.com/office/drawing/2014/main" id="{0A765FD1-D251-4339-A8CF-CAB0DEA73D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7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21033" name="AutoShape 401">
                  <a:extLst>
                    <a:ext uri="{FF2B5EF4-FFF2-40B4-BE49-F238E27FC236}">
                      <a16:creationId xmlns:a16="http://schemas.microsoft.com/office/drawing/2014/main" id="{5C20FB67-8682-402E-AEE3-A8AD609C9E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91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21012" name="Rectangle 402">
                <a:extLst>
                  <a:ext uri="{FF2B5EF4-FFF2-40B4-BE49-F238E27FC236}">
                    <a16:creationId xmlns:a16="http://schemas.microsoft.com/office/drawing/2014/main" id="{A6A126EB-B0E2-4B12-82B5-22BA50E3F8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1359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1013" name="Rectangle 403">
                <a:extLst>
                  <a:ext uri="{FF2B5EF4-FFF2-40B4-BE49-F238E27FC236}">
                    <a16:creationId xmlns:a16="http://schemas.microsoft.com/office/drawing/2014/main" id="{44782068-1D2B-47B3-A142-52AFE2629A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2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21014" name="Group 404">
                <a:extLst>
                  <a:ext uri="{FF2B5EF4-FFF2-40B4-BE49-F238E27FC236}">
                    <a16:creationId xmlns:a16="http://schemas.microsoft.com/office/drawing/2014/main" id="{72D2C661-6838-4BD5-B65D-675C23673C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21030" name="AutoShape 405">
                  <a:extLst>
                    <a:ext uri="{FF2B5EF4-FFF2-40B4-BE49-F238E27FC236}">
                      <a16:creationId xmlns:a16="http://schemas.microsoft.com/office/drawing/2014/main" id="{ADDD2222-E367-42E9-B949-413B1694CE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70"/>
                  <a:ext cx="725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21031" name="AutoShape 406">
                  <a:extLst>
                    <a:ext uri="{FF2B5EF4-FFF2-40B4-BE49-F238E27FC236}">
                      <a16:creationId xmlns:a16="http://schemas.microsoft.com/office/drawing/2014/main" id="{C015DE7E-E8E6-42B3-A23B-0FCBEFBC58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90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21015" name="Freeform 407">
                <a:extLst>
                  <a:ext uri="{FF2B5EF4-FFF2-40B4-BE49-F238E27FC236}">
                    <a16:creationId xmlns:a16="http://schemas.microsoft.com/office/drawing/2014/main" id="{9DAA12BB-139A-43B8-B28E-2BE9EC1A03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1016" name="Group 408">
                <a:extLst>
                  <a:ext uri="{FF2B5EF4-FFF2-40B4-BE49-F238E27FC236}">
                    <a16:creationId xmlns:a16="http://schemas.microsoft.com/office/drawing/2014/main" id="{3BD29E9D-B070-4819-BE36-D4910D9907A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21028" name="AutoShape 409">
                  <a:extLst>
                    <a:ext uri="{FF2B5EF4-FFF2-40B4-BE49-F238E27FC236}">
                      <a16:creationId xmlns:a16="http://schemas.microsoft.com/office/drawing/2014/main" id="{C4F4D270-7C57-47A6-8C36-7C4F6B9D79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68"/>
                  <a:ext cx="70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21029" name="AutoShape 410">
                  <a:extLst>
                    <a:ext uri="{FF2B5EF4-FFF2-40B4-BE49-F238E27FC236}">
                      <a16:creationId xmlns:a16="http://schemas.microsoft.com/office/drawing/2014/main" id="{59763772-ACB8-471A-9AF4-2EAF486E82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4"/>
                  <a:ext cx="672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21017" name="Rectangle 411">
                <a:extLst>
                  <a:ext uri="{FF2B5EF4-FFF2-40B4-BE49-F238E27FC236}">
                    <a16:creationId xmlns:a16="http://schemas.microsoft.com/office/drawing/2014/main" id="{925311AD-7A61-4193-85F5-47179C98F7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8" y="429"/>
                <a:ext cx="71" cy="2290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1018" name="Freeform 412">
                <a:extLst>
                  <a:ext uri="{FF2B5EF4-FFF2-40B4-BE49-F238E27FC236}">
                    <a16:creationId xmlns:a16="http://schemas.microsoft.com/office/drawing/2014/main" id="{8BB1071A-3B55-42C6-9F8B-6810189F54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019" name="Freeform 413">
                <a:extLst>
                  <a:ext uri="{FF2B5EF4-FFF2-40B4-BE49-F238E27FC236}">
                    <a16:creationId xmlns:a16="http://schemas.microsoft.com/office/drawing/2014/main" id="{A07EB7E0-5FC6-44D7-B83E-10524A3E4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020" name="Oval 414">
                <a:extLst>
                  <a:ext uri="{FF2B5EF4-FFF2-40B4-BE49-F238E27FC236}">
                    <a16:creationId xmlns:a16="http://schemas.microsoft.com/office/drawing/2014/main" id="{662AF083-04A6-42B1-890D-D20B226683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8" y="2612"/>
                <a:ext cx="47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1021" name="Freeform 415">
                <a:extLst>
                  <a:ext uri="{FF2B5EF4-FFF2-40B4-BE49-F238E27FC236}">
                    <a16:creationId xmlns:a16="http://schemas.microsoft.com/office/drawing/2014/main" id="{85F383B6-C07F-4825-A2F5-794443DA5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022" name="AutoShape 416">
                <a:extLst>
                  <a:ext uri="{FF2B5EF4-FFF2-40B4-BE49-F238E27FC236}">
                    <a16:creationId xmlns:a16="http://schemas.microsoft.com/office/drawing/2014/main" id="{5E406D6F-0B36-4846-AF68-9D5B9F7D21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6"/>
                <a:ext cx="1198" cy="149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1023" name="AutoShape 417">
                <a:extLst>
                  <a:ext uri="{FF2B5EF4-FFF2-40B4-BE49-F238E27FC236}">
                    <a16:creationId xmlns:a16="http://schemas.microsoft.com/office/drawing/2014/main" id="{FC972718-FE36-4A87-B911-E818ACE235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2713"/>
                <a:ext cx="1070" cy="8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1024" name="Oval 418">
                <a:extLst>
                  <a:ext uri="{FF2B5EF4-FFF2-40B4-BE49-F238E27FC236}">
                    <a16:creationId xmlns:a16="http://schemas.microsoft.com/office/drawing/2014/main" id="{3A62DDCE-0D60-467D-92D6-99866FF6F0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2384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1025" name="Oval 419">
                <a:extLst>
                  <a:ext uri="{FF2B5EF4-FFF2-40B4-BE49-F238E27FC236}">
                    <a16:creationId xmlns:a16="http://schemas.microsoft.com/office/drawing/2014/main" id="{89668DD1-B9DB-488D-B8B0-DD0AC6E99B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384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1026" name="Oval 420">
                <a:extLst>
                  <a:ext uri="{FF2B5EF4-FFF2-40B4-BE49-F238E27FC236}">
                    <a16:creationId xmlns:a16="http://schemas.microsoft.com/office/drawing/2014/main" id="{9DB3E940-3553-47BE-AD79-5D340A11E8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1" y="2379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1027" name="Rectangle 421">
                <a:extLst>
                  <a:ext uri="{FF2B5EF4-FFF2-40B4-BE49-F238E27FC236}">
                    <a16:creationId xmlns:a16="http://schemas.microsoft.com/office/drawing/2014/main" id="{4D061A04-F0FB-4915-937F-44B43F4AE2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3" y="1837"/>
                <a:ext cx="85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120842" name="Group 356">
              <a:extLst>
                <a:ext uri="{FF2B5EF4-FFF2-40B4-BE49-F238E27FC236}">
                  <a16:creationId xmlns:a16="http://schemas.microsoft.com/office/drawing/2014/main" id="{24384722-2A6D-4223-8E40-96B30F7499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91" y="2634"/>
              <a:ext cx="301" cy="451"/>
              <a:chOff x="4140" y="429"/>
              <a:chExt cx="1425" cy="2396"/>
            </a:xfrm>
          </p:grpSpPr>
          <p:sp>
            <p:nvSpPr>
              <p:cNvPr id="120972" name="Freeform 357">
                <a:extLst>
                  <a:ext uri="{FF2B5EF4-FFF2-40B4-BE49-F238E27FC236}">
                    <a16:creationId xmlns:a16="http://schemas.microsoft.com/office/drawing/2014/main" id="{C4FBF4E2-BF81-4AE6-884F-F87A77D20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73" name="Rectangle 358">
                <a:extLst>
                  <a:ext uri="{FF2B5EF4-FFF2-40B4-BE49-F238E27FC236}">
                    <a16:creationId xmlns:a16="http://schemas.microsoft.com/office/drawing/2014/main" id="{2310FA88-9EB8-4CA5-8A98-B6CD2878FF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429"/>
                <a:ext cx="1046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74" name="Freeform 359">
                <a:extLst>
                  <a:ext uri="{FF2B5EF4-FFF2-40B4-BE49-F238E27FC236}">
                    <a16:creationId xmlns:a16="http://schemas.microsoft.com/office/drawing/2014/main" id="{982A0149-708A-48D8-8066-53A003FBD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75" name="Freeform 360">
                <a:extLst>
                  <a:ext uri="{FF2B5EF4-FFF2-40B4-BE49-F238E27FC236}">
                    <a16:creationId xmlns:a16="http://schemas.microsoft.com/office/drawing/2014/main" id="{9ACD920A-1055-4980-8A78-20E873FC6B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76" name="Rectangle 361">
                <a:extLst>
                  <a:ext uri="{FF2B5EF4-FFF2-40B4-BE49-F238E27FC236}">
                    <a16:creationId xmlns:a16="http://schemas.microsoft.com/office/drawing/2014/main" id="{8F867BAB-A2CA-4B6C-AA41-3C167F71FB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5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20977" name="Group 362">
                <a:extLst>
                  <a:ext uri="{FF2B5EF4-FFF2-40B4-BE49-F238E27FC236}">
                    <a16:creationId xmlns:a16="http://schemas.microsoft.com/office/drawing/2014/main" id="{D8FECBB9-3924-4B25-8636-4A87401A0A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21002" name="AutoShape 363">
                  <a:extLst>
                    <a:ext uri="{FF2B5EF4-FFF2-40B4-BE49-F238E27FC236}">
                      <a16:creationId xmlns:a16="http://schemas.microsoft.com/office/drawing/2014/main" id="{847DB5D0-0E07-4A16-A7B3-F0C16D1814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1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21003" name="AutoShape 364">
                  <a:extLst>
                    <a:ext uri="{FF2B5EF4-FFF2-40B4-BE49-F238E27FC236}">
                      <a16:creationId xmlns:a16="http://schemas.microsoft.com/office/drawing/2014/main" id="{70B7CFF4-AA1C-4525-BAB3-54B995F832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3"/>
                  <a:ext cx="685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20978" name="Rectangle 365">
                <a:extLst>
                  <a:ext uri="{FF2B5EF4-FFF2-40B4-BE49-F238E27FC236}">
                    <a16:creationId xmlns:a16="http://schemas.microsoft.com/office/drawing/2014/main" id="{148970F4-D405-4B3E-8A22-668B30C918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019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20979" name="Group 366">
                <a:extLst>
                  <a:ext uri="{FF2B5EF4-FFF2-40B4-BE49-F238E27FC236}">
                    <a16:creationId xmlns:a16="http://schemas.microsoft.com/office/drawing/2014/main" id="{857A724F-C465-4C4E-B0EB-1107327931C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21000" name="AutoShape 367">
                  <a:extLst>
                    <a:ext uri="{FF2B5EF4-FFF2-40B4-BE49-F238E27FC236}">
                      <a16:creationId xmlns:a16="http://schemas.microsoft.com/office/drawing/2014/main" id="{1C05B105-A5D5-4B65-8884-A28F7D3B77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7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21001" name="AutoShape 368">
                  <a:extLst>
                    <a:ext uri="{FF2B5EF4-FFF2-40B4-BE49-F238E27FC236}">
                      <a16:creationId xmlns:a16="http://schemas.microsoft.com/office/drawing/2014/main" id="{125EEB86-E99C-4BFA-A500-18DE025E8E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91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20980" name="Rectangle 369">
                <a:extLst>
                  <a:ext uri="{FF2B5EF4-FFF2-40B4-BE49-F238E27FC236}">
                    <a16:creationId xmlns:a16="http://schemas.microsoft.com/office/drawing/2014/main" id="{7695A38C-6286-43B4-800A-3BCD06FBF0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1359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81" name="Rectangle 370">
                <a:extLst>
                  <a:ext uri="{FF2B5EF4-FFF2-40B4-BE49-F238E27FC236}">
                    <a16:creationId xmlns:a16="http://schemas.microsoft.com/office/drawing/2014/main" id="{762128A8-7C4F-46D0-BA1A-17790B8601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2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20982" name="Group 371">
                <a:extLst>
                  <a:ext uri="{FF2B5EF4-FFF2-40B4-BE49-F238E27FC236}">
                    <a16:creationId xmlns:a16="http://schemas.microsoft.com/office/drawing/2014/main" id="{E6F9B099-0660-4D2C-82AA-F0DAA605E6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20998" name="AutoShape 372">
                  <a:extLst>
                    <a:ext uri="{FF2B5EF4-FFF2-40B4-BE49-F238E27FC236}">
                      <a16:creationId xmlns:a16="http://schemas.microsoft.com/office/drawing/2014/main" id="{0A2FF7B5-17A1-46C7-9970-0549ED7F73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70"/>
                  <a:ext cx="725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20999" name="AutoShape 373">
                  <a:extLst>
                    <a:ext uri="{FF2B5EF4-FFF2-40B4-BE49-F238E27FC236}">
                      <a16:creationId xmlns:a16="http://schemas.microsoft.com/office/drawing/2014/main" id="{8F90331F-595B-46D5-9FAE-7BE6EA3EE8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90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20983" name="Freeform 374">
                <a:extLst>
                  <a:ext uri="{FF2B5EF4-FFF2-40B4-BE49-F238E27FC236}">
                    <a16:creationId xmlns:a16="http://schemas.microsoft.com/office/drawing/2014/main" id="{206DE15B-B07B-46D4-BAB5-7F577A7E7D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0984" name="Group 375">
                <a:extLst>
                  <a:ext uri="{FF2B5EF4-FFF2-40B4-BE49-F238E27FC236}">
                    <a16:creationId xmlns:a16="http://schemas.microsoft.com/office/drawing/2014/main" id="{2937FC52-FDE4-4A9F-A408-8AA344C5B5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20996" name="AutoShape 376">
                  <a:extLst>
                    <a:ext uri="{FF2B5EF4-FFF2-40B4-BE49-F238E27FC236}">
                      <a16:creationId xmlns:a16="http://schemas.microsoft.com/office/drawing/2014/main" id="{59726814-EFA2-4819-B1B0-28FDC740EB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68"/>
                  <a:ext cx="70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20997" name="AutoShape 377">
                  <a:extLst>
                    <a:ext uri="{FF2B5EF4-FFF2-40B4-BE49-F238E27FC236}">
                      <a16:creationId xmlns:a16="http://schemas.microsoft.com/office/drawing/2014/main" id="{C61F7C57-D12C-43EC-AFE2-914008617D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4"/>
                  <a:ext cx="672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20985" name="Rectangle 378">
                <a:extLst>
                  <a:ext uri="{FF2B5EF4-FFF2-40B4-BE49-F238E27FC236}">
                    <a16:creationId xmlns:a16="http://schemas.microsoft.com/office/drawing/2014/main" id="{3CF9135E-E1A6-4678-BD12-C07E6BC22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8" y="429"/>
                <a:ext cx="71" cy="2290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86" name="Freeform 379">
                <a:extLst>
                  <a:ext uri="{FF2B5EF4-FFF2-40B4-BE49-F238E27FC236}">
                    <a16:creationId xmlns:a16="http://schemas.microsoft.com/office/drawing/2014/main" id="{832B627B-B66C-427E-A2CC-6EB8CBE17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87" name="Freeform 380">
                <a:extLst>
                  <a:ext uri="{FF2B5EF4-FFF2-40B4-BE49-F238E27FC236}">
                    <a16:creationId xmlns:a16="http://schemas.microsoft.com/office/drawing/2014/main" id="{35569FBF-EE48-4F35-9DFF-67755EB35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88" name="Oval 381">
                <a:extLst>
                  <a:ext uri="{FF2B5EF4-FFF2-40B4-BE49-F238E27FC236}">
                    <a16:creationId xmlns:a16="http://schemas.microsoft.com/office/drawing/2014/main" id="{D173741D-AE4F-4CE0-B59A-967EC4F6D5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8" y="2612"/>
                <a:ext cx="47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89" name="Freeform 382">
                <a:extLst>
                  <a:ext uri="{FF2B5EF4-FFF2-40B4-BE49-F238E27FC236}">
                    <a16:creationId xmlns:a16="http://schemas.microsoft.com/office/drawing/2014/main" id="{B5A96413-FFCA-4BAF-B031-FFC944CD1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90" name="AutoShape 383">
                <a:extLst>
                  <a:ext uri="{FF2B5EF4-FFF2-40B4-BE49-F238E27FC236}">
                    <a16:creationId xmlns:a16="http://schemas.microsoft.com/office/drawing/2014/main" id="{73912464-F398-4B07-8985-F1252468EF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6"/>
                <a:ext cx="1198" cy="149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91" name="AutoShape 384">
                <a:extLst>
                  <a:ext uri="{FF2B5EF4-FFF2-40B4-BE49-F238E27FC236}">
                    <a16:creationId xmlns:a16="http://schemas.microsoft.com/office/drawing/2014/main" id="{63A6CFC2-B1E4-42D2-AF65-889D9CFF67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2713"/>
                <a:ext cx="1070" cy="8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92" name="Oval 385">
                <a:extLst>
                  <a:ext uri="{FF2B5EF4-FFF2-40B4-BE49-F238E27FC236}">
                    <a16:creationId xmlns:a16="http://schemas.microsoft.com/office/drawing/2014/main" id="{84C97397-E010-4E45-A643-478A7537E9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2384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93" name="Oval 386">
                <a:extLst>
                  <a:ext uri="{FF2B5EF4-FFF2-40B4-BE49-F238E27FC236}">
                    <a16:creationId xmlns:a16="http://schemas.microsoft.com/office/drawing/2014/main" id="{BE9D19C7-DBEB-4CDB-AAC0-CAF0603D1F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384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994" name="Oval 387">
                <a:extLst>
                  <a:ext uri="{FF2B5EF4-FFF2-40B4-BE49-F238E27FC236}">
                    <a16:creationId xmlns:a16="http://schemas.microsoft.com/office/drawing/2014/main" id="{3658272B-77B8-4F20-B721-DE866B5D74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1" y="2379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95" name="Rectangle 388">
                <a:extLst>
                  <a:ext uri="{FF2B5EF4-FFF2-40B4-BE49-F238E27FC236}">
                    <a16:creationId xmlns:a16="http://schemas.microsoft.com/office/drawing/2014/main" id="{1B66F7C3-3308-49E7-8660-0556804D5B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3" y="1837"/>
                <a:ext cx="85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120843" name="Group 320">
              <a:extLst>
                <a:ext uri="{FF2B5EF4-FFF2-40B4-BE49-F238E27FC236}">
                  <a16:creationId xmlns:a16="http://schemas.microsoft.com/office/drawing/2014/main" id="{C8978354-A2E5-4356-88CF-63080B51C8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05" y="1159"/>
              <a:ext cx="301" cy="451"/>
              <a:chOff x="4140" y="429"/>
              <a:chExt cx="1425" cy="2396"/>
            </a:xfrm>
          </p:grpSpPr>
          <p:sp>
            <p:nvSpPr>
              <p:cNvPr id="120940" name="Freeform 321">
                <a:extLst>
                  <a:ext uri="{FF2B5EF4-FFF2-40B4-BE49-F238E27FC236}">
                    <a16:creationId xmlns:a16="http://schemas.microsoft.com/office/drawing/2014/main" id="{BA7EF1E3-67B1-4AC1-A290-75DE36F0F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41" name="Rectangle 322">
                <a:extLst>
                  <a:ext uri="{FF2B5EF4-FFF2-40B4-BE49-F238E27FC236}">
                    <a16:creationId xmlns:a16="http://schemas.microsoft.com/office/drawing/2014/main" id="{CD0352D7-F3DC-4FA3-A8F0-3680CCCA4D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429"/>
                <a:ext cx="1046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42" name="Freeform 323">
                <a:extLst>
                  <a:ext uri="{FF2B5EF4-FFF2-40B4-BE49-F238E27FC236}">
                    <a16:creationId xmlns:a16="http://schemas.microsoft.com/office/drawing/2014/main" id="{E60FC3D1-47C2-472C-86F1-8D6CF7281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43" name="Freeform 324">
                <a:extLst>
                  <a:ext uri="{FF2B5EF4-FFF2-40B4-BE49-F238E27FC236}">
                    <a16:creationId xmlns:a16="http://schemas.microsoft.com/office/drawing/2014/main" id="{95E5568F-3757-456B-983C-2DCC05C59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44" name="Rectangle 325">
                <a:extLst>
                  <a:ext uri="{FF2B5EF4-FFF2-40B4-BE49-F238E27FC236}">
                    <a16:creationId xmlns:a16="http://schemas.microsoft.com/office/drawing/2014/main" id="{EDCF5338-7BB2-49FA-8AF1-E034103343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5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20945" name="Group 326">
                <a:extLst>
                  <a:ext uri="{FF2B5EF4-FFF2-40B4-BE49-F238E27FC236}">
                    <a16:creationId xmlns:a16="http://schemas.microsoft.com/office/drawing/2014/main" id="{1A831F71-73F9-4BBC-9A45-5CE955027CB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20970" name="AutoShape 327">
                  <a:extLst>
                    <a:ext uri="{FF2B5EF4-FFF2-40B4-BE49-F238E27FC236}">
                      <a16:creationId xmlns:a16="http://schemas.microsoft.com/office/drawing/2014/main" id="{9F9DB62B-D26C-4F37-A5F0-616142ECBA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1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20971" name="AutoShape 328">
                  <a:extLst>
                    <a:ext uri="{FF2B5EF4-FFF2-40B4-BE49-F238E27FC236}">
                      <a16:creationId xmlns:a16="http://schemas.microsoft.com/office/drawing/2014/main" id="{D8717E55-81FC-46B1-A375-9F41CADF35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3"/>
                  <a:ext cx="685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20946" name="Rectangle 329">
                <a:extLst>
                  <a:ext uri="{FF2B5EF4-FFF2-40B4-BE49-F238E27FC236}">
                    <a16:creationId xmlns:a16="http://schemas.microsoft.com/office/drawing/2014/main" id="{F75B4ADE-5706-497B-8920-EBEA0B3EB3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019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20947" name="Group 330">
                <a:extLst>
                  <a:ext uri="{FF2B5EF4-FFF2-40B4-BE49-F238E27FC236}">
                    <a16:creationId xmlns:a16="http://schemas.microsoft.com/office/drawing/2014/main" id="{28627FAB-6428-481F-9FBC-E790D00FF22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20968" name="AutoShape 331">
                  <a:extLst>
                    <a:ext uri="{FF2B5EF4-FFF2-40B4-BE49-F238E27FC236}">
                      <a16:creationId xmlns:a16="http://schemas.microsoft.com/office/drawing/2014/main" id="{605B8B0C-6811-44DA-8402-C99779C910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7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20969" name="AutoShape 332">
                  <a:extLst>
                    <a:ext uri="{FF2B5EF4-FFF2-40B4-BE49-F238E27FC236}">
                      <a16:creationId xmlns:a16="http://schemas.microsoft.com/office/drawing/2014/main" id="{A45DD875-039E-4805-9CE6-8661B4B9C0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91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20948" name="Rectangle 333">
                <a:extLst>
                  <a:ext uri="{FF2B5EF4-FFF2-40B4-BE49-F238E27FC236}">
                    <a16:creationId xmlns:a16="http://schemas.microsoft.com/office/drawing/2014/main" id="{CFCD9692-57CF-4A95-9A96-782194B6CF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1359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49" name="Rectangle 334">
                <a:extLst>
                  <a:ext uri="{FF2B5EF4-FFF2-40B4-BE49-F238E27FC236}">
                    <a16:creationId xmlns:a16="http://schemas.microsoft.com/office/drawing/2014/main" id="{A665ECD8-43D8-4634-98C0-E83AD09645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2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20950" name="Group 335">
                <a:extLst>
                  <a:ext uri="{FF2B5EF4-FFF2-40B4-BE49-F238E27FC236}">
                    <a16:creationId xmlns:a16="http://schemas.microsoft.com/office/drawing/2014/main" id="{5C8B2CAC-CBE2-436E-AF7F-A0E277D5107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20966" name="AutoShape 336">
                  <a:extLst>
                    <a:ext uri="{FF2B5EF4-FFF2-40B4-BE49-F238E27FC236}">
                      <a16:creationId xmlns:a16="http://schemas.microsoft.com/office/drawing/2014/main" id="{F6CE5E93-1C00-4774-A39E-E2D137429D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70"/>
                  <a:ext cx="725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20967" name="AutoShape 337">
                  <a:extLst>
                    <a:ext uri="{FF2B5EF4-FFF2-40B4-BE49-F238E27FC236}">
                      <a16:creationId xmlns:a16="http://schemas.microsoft.com/office/drawing/2014/main" id="{FC9A2A41-CF7B-4910-8DE5-0C4F68072F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90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20951" name="Freeform 338">
                <a:extLst>
                  <a:ext uri="{FF2B5EF4-FFF2-40B4-BE49-F238E27FC236}">
                    <a16:creationId xmlns:a16="http://schemas.microsoft.com/office/drawing/2014/main" id="{07683BFE-7707-4FDA-AFF1-5541881A8E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0952" name="Group 339">
                <a:extLst>
                  <a:ext uri="{FF2B5EF4-FFF2-40B4-BE49-F238E27FC236}">
                    <a16:creationId xmlns:a16="http://schemas.microsoft.com/office/drawing/2014/main" id="{2617EB71-8A73-48DA-8CD5-4C72233F652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20964" name="AutoShape 340">
                  <a:extLst>
                    <a:ext uri="{FF2B5EF4-FFF2-40B4-BE49-F238E27FC236}">
                      <a16:creationId xmlns:a16="http://schemas.microsoft.com/office/drawing/2014/main" id="{478B73FB-6F28-4AEF-AD03-27DA90297A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68"/>
                  <a:ext cx="70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20965" name="AutoShape 341">
                  <a:extLst>
                    <a:ext uri="{FF2B5EF4-FFF2-40B4-BE49-F238E27FC236}">
                      <a16:creationId xmlns:a16="http://schemas.microsoft.com/office/drawing/2014/main" id="{AEDA316A-1EED-4518-BF24-075A6B73EF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4"/>
                  <a:ext cx="672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20953" name="Rectangle 342">
                <a:extLst>
                  <a:ext uri="{FF2B5EF4-FFF2-40B4-BE49-F238E27FC236}">
                    <a16:creationId xmlns:a16="http://schemas.microsoft.com/office/drawing/2014/main" id="{A679B09D-F09C-4775-9677-4A3E29D344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8" y="429"/>
                <a:ext cx="71" cy="2290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54" name="Freeform 343">
                <a:extLst>
                  <a:ext uri="{FF2B5EF4-FFF2-40B4-BE49-F238E27FC236}">
                    <a16:creationId xmlns:a16="http://schemas.microsoft.com/office/drawing/2014/main" id="{60D41C96-63D2-45B7-81D8-D386103C30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55" name="Freeform 344">
                <a:extLst>
                  <a:ext uri="{FF2B5EF4-FFF2-40B4-BE49-F238E27FC236}">
                    <a16:creationId xmlns:a16="http://schemas.microsoft.com/office/drawing/2014/main" id="{062FC3E6-BCC5-4628-B9CF-8E73BE9508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56" name="Oval 345">
                <a:extLst>
                  <a:ext uri="{FF2B5EF4-FFF2-40B4-BE49-F238E27FC236}">
                    <a16:creationId xmlns:a16="http://schemas.microsoft.com/office/drawing/2014/main" id="{A65E00A7-660F-4DFD-9DB4-A456F56E1F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8" y="2612"/>
                <a:ext cx="47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57" name="Freeform 346">
                <a:extLst>
                  <a:ext uri="{FF2B5EF4-FFF2-40B4-BE49-F238E27FC236}">
                    <a16:creationId xmlns:a16="http://schemas.microsoft.com/office/drawing/2014/main" id="{ACB5670A-D726-4FC1-AFAA-9A252D550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58" name="AutoShape 347">
                <a:extLst>
                  <a:ext uri="{FF2B5EF4-FFF2-40B4-BE49-F238E27FC236}">
                    <a16:creationId xmlns:a16="http://schemas.microsoft.com/office/drawing/2014/main" id="{774267A5-3569-40BF-BEB1-5FC61FF862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6"/>
                <a:ext cx="1198" cy="149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59" name="AutoShape 348">
                <a:extLst>
                  <a:ext uri="{FF2B5EF4-FFF2-40B4-BE49-F238E27FC236}">
                    <a16:creationId xmlns:a16="http://schemas.microsoft.com/office/drawing/2014/main" id="{CEBAF3BC-4FD9-4C95-B58F-A67D578C1C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2713"/>
                <a:ext cx="1070" cy="8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60" name="Oval 349">
                <a:extLst>
                  <a:ext uri="{FF2B5EF4-FFF2-40B4-BE49-F238E27FC236}">
                    <a16:creationId xmlns:a16="http://schemas.microsoft.com/office/drawing/2014/main" id="{1220D1A9-6E3D-41BE-9E7A-273B382E60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2384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61" name="Oval 350">
                <a:extLst>
                  <a:ext uri="{FF2B5EF4-FFF2-40B4-BE49-F238E27FC236}">
                    <a16:creationId xmlns:a16="http://schemas.microsoft.com/office/drawing/2014/main" id="{DC8DF3D1-2FF3-4E1E-9A5A-BF14688137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384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962" name="Oval 351">
                <a:extLst>
                  <a:ext uri="{FF2B5EF4-FFF2-40B4-BE49-F238E27FC236}">
                    <a16:creationId xmlns:a16="http://schemas.microsoft.com/office/drawing/2014/main" id="{0EAFA9E1-9134-4FBD-AAC0-C9BBCE1EDD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1" y="2379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63" name="Rectangle 352">
                <a:extLst>
                  <a:ext uri="{FF2B5EF4-FFF2-40B4-BE49-F238E27FC236}">
                    <a16:creationId xmlns:a16="http://schemas.microsoft.com/office/drawing/2014/main" id="{EFB58EB2-1D11-4406-A998-7D3D41B097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3" y="1837"/>
                <a:ext cx="85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0844" name="Line 9">
              <a:extLst>
                <a:ext uri="{FF2B5EF4-FFF2-40B4-BE49-F238E27FC236}">
                  <a16:creationId xmlns:a16="http://schemas.microsoft.com/office/drawing/2014/main" id="{0DBCC6CE-82E7-4182-A719-A342C525A8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34" y="1642"/>
              <a:ext cx="708" cy="498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20845" name="Group 19">
              <a:extLst>
                <a:ext uri="{FF2B5EF4-FFF2-40B4-BE49-F238E27FC236}">
                  <a16:creationId xmlns:a16="http://schemas.microsoft.com/office/drawing/2014/main" id="{5D9F2539-5F44-4F81-9907-5012D5178D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6" y="1881"/>
              <a:ext cx="510" cy="661"/>
              <a:chOff x="4296" y="2627"/>
              <a:chExt cx="510" cy="661"/>
            </a:xfrm>
          </p:grpSpPr>
          <p:sp>
            <p:nvSpPr>
              <p:cNvPr id="120925" name="Rectangle 20">
                <a:extLst>
                  <a:ext uri="{FF2B5EF4-FFF2-40B4-BE49-F238E27FC236}">
                    <a16:creationId xmlns:a16="http://schemas.microsoft.com/office/drawing/2014/main" id="{B5063DF6-C311-48FB-953C-F7401493B1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6" y="2652"/>
                <a:ext cx="510" cy="636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926" name="Text Box 21">
                <a:extLst>
                  <a:ext uri="{FF2B5EF4-FFF2-40B4-BE49-F238E27FC236}">
                    <a16:creationId xmlns:a16="http://schemas.microsoft.com/office/drawing/2014/main" id="{11B13FDB-6D0D-4D5B-82C4-A4B17D6E76C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04" y="2627"/>
                <a:ext cx="472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mail</a:t>
                </a:r>
              </a:p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server</a:t>
                </a:r>
                <a:endParaRPr lang="en-US" altLang="en-US" sz="2400"/>
              </a:p>
            </p:txBody>
          </p:sp>
          <p:sp>
            <p:nvSpPr>
              <p:cNvPr id="120927" name="Rectangle 22">
                <a:extLst>
                  <a:ext uri="{FF2B5EF4-FFF2-40B4-BE49-F238E27FC236}">
                    <a16:creationId xmlns:a16="http://schemas.microsoft.com/office/drawing/2014/main" id="{C14F5503-E285-4E75-9B70-15096A00FA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0" y="3006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928" name="Line 23">
                <a:extLst>
                  <a:ext uri="{FF2B5EF4-FFF2-40B4-BE49-F238E27FC236}">
                    <a16:creationId xmlns:a16="http://schemas.microsoft.com/office/drawing/2014/main" id="{C78CAC4E-5636-4AA8-802F-5BDC997200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69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29" name="Line 24">
                <a:extLst>
                  <a:ext uri="{FF2B5EF4-FFF2-40B4-BE49-F238E27FC236}">
                    <a16:creationId xmlns:a16="http://schemas.microsoft.com/office/drawing/2014/main" id="{8E6B7961-E2AD-46CA-BEF9-FEEF76C642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78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30" name="Line 25">
                <a:extLst>
                  <a:ext uri="{FF2B5EF4-FFF2-40B4-BE49-F238E27FC236}">
                    <a16:creationId xmlns:a16="http://schemas.microsoft.com/office/drawing/2014/main" id="{7AD18C4C-DAFA-45B6-B12D-E69178FFBA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33" y="3035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31" name="Line 26">
                <a:extLst>
                  <a:ext uri="{FF2B5EF4-FFF2-40B4-BE49-F238E27FC236}">
                    <a16:creationId xmlns:a16="http://schemas.microsoft.com/office/drawing/2014/main" id="{68B4B4B6-4E13-49EF-9955-9AD5E4C029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90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32" name="Line 27">
                <a:extLst>
                  <a:ext uri="{FF2B5EF4-FFF2-40B4-BE49-F238E27FC236}">
                    <a16:creationId xmlns:a16="http://schemas.microsoft.com/office/drawing/2014/main" id="{753A15A8-DFF6-4FD8-AB23-BAA42CA88C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33" name="Line 28">
                <a:extLst>
                  <a:ext uri="{FF2B5EF4-FFF2-40B4-BE49-F238E27FC236}">
                    <a16:creationId xmlns:a16="http://schemas.microsoft.com/office/drawing/2014/main" id="{FD141B41-DFD6-49D4-B458-83C9B292B7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07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34" name="Line 29">
                <a:extLst>
                  <a:ext uri="{FF2B5EF4-FFF2-40B4-BE49-F238E27FC236}">
                    <a16:creationId xmlns:a16="http://schemas.microsoft.com/office/drawing/2014/main" id="{A1519781-DF17-49ED-A9E9-B53333DBB6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22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35" name="Rectangle 30">
                <a:extLst>
                  <a:ext uri="{FF2B5EF4-FFF2-40B4-BE49-F238E27FC236}">
                    <a16:creationId xmlns:a16="http://schemas.microsoft.com/office/drawing/2014/main" id="{2DF63EAA-54CA-4074-B7AD-511C01C6C0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936" name="Rectangle 31">
                <a:extLst>
                  <a:ext uri="{FF2B5EF4-FFF2-40B4-BE49-F238E27FC236}">
                    <a16:creationId xmlns:a16="http://schemas.microsoft.com/office/drawing/2014/main" id="{08EDD4A8-A3B2-4F6B-A63F-1BBC9C020E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4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937" name="Rectangle 32">
                <a:extLst>
                  <a:ext uri="{FF2B5EF4-FFF2-40B4-BE49-F238E27FC236}">
                    <a16:creationId xmlns:a16="http://schemas.microsoft.com/office/drawing/2014/main" id="{E3121A4A-EA4F-4A39-956A-BA6BC00656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0" y="3172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938" name="Rectangle 33">
                <a:extLst>
                  <a:ext uri="{FF2B5EF4-FFF2-40B4-BE49-F238E27FC236}">
                    <a16:creationId xmlns:a16="http://schemas.microsoft.com/office/drawing/2014/main" id="{CD09D101-EE87-44E6-A11E-A4D93D7B59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7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939" name="Rectangle 34">
                <a:extLst>
                  <a:ext uri="{FF2B5EF4-FFF2-40B4-BE49-F238E27FC236}">
                    <a16:creationId xmlns:a16="http://schemas.microsoft.com/office/drawing/2014/main" id="{0F447385-4FC7-4720-8699-8048D922C8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3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</p:grpSp>
        <p:grpSp>
          <p:nvGrpSpPr>
            <p:cNvPr id="120846" name="Group 60">
              <a:extLst>
                <a:ext uri="{FF2B5EF4-FFF2-40B4-BE49-F238E27FC236}">
                  <a16:creationId xmlns:a16="http://schemas.microsoft.com/office/drawing/2014/main" id="{B09A1779-1E3A-4718-8E73-EBDD27AE0A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06" y="2763"/>
              <a:ext cx="510" cy="661"/>
              <a:chOff x="4296" y="2627"/>
              <a:chExt cx="510" cy="661"/>
            </a:xfrm>
          </p:grpSpPr>
          <p:sp>
            <p:nvSpPr>
              <p:cNvPr id="120910" name="Rectangle 61">
                <a:extLst>
                  <a:ext uri="{FF2B5EF4-FFF2-40B4-BE49-F238E27FC236}">
                    <a16:creationId xmlns:a16="http://schemas.microsoft.com/office/drawing/2014/main" id="{672538B3-EA15-47FE-91D4-3B0EF4F188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6" y="2652"/>
                <a:ext cx="510" cy="636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911" name="Text Box 62">
                <a:extLst>
                  <a:ext uri="{FF2B5EF4-FFF2-40B4-BE49-F238E27FC236}">
                    <a16:creationId xmlns:a16="http://schemas.microsoft.com/office/drawing/2014/main" id="{AFE0570D-64BF-432C-B3AB-DE0E1F60F7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04" y="2627"/>
                <a:ext cx="472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mail</a:t>
                </a:r>
              </a:p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server</a:t>
                </a:r>
                <a:endParaRPr lang="en-US" altLang="en-US" sz="2400"/>
              </a:p>
            </p:txBody>
          </p:sp>
          <p:sp>
            <p:nvSpPr>
              <p:cNvPr id="120912" name="Rectangle 63">
                <a:extLst>
                  <a:ext uri="{FF2B5EF4-FFF2-40B4-BE49-F238E27FC236}">
                    <a16:creationId xmlns:a16="http://schemas.microsoft.com/office/drawing/2014/main" id="{507B335B-B686-4D60-B85F-BA8666EDC8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0" y="3006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913" name="Line 64">
                <a:extLst>
                  <a:ext uri="{FF2B5EF4-FFF2-40B4-BE49-F238E27FC236}">
                    <a16:creationId xmlns:a16="http://schemas.microsoft.com/office/drawing/2014/main" id="{1133D88A-ED9A-4F25-8DFA-3B0BB19577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69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14" name="Line 65">
                <a:extLst>
                  <a:ext uri="{FF2B5EF4-FFF2-40B4-BE49-F238E27FC236}">
                    <a16:creationId xmlns:a16="http://schemas.microsoft.com/office/drawing/2014/main" id="{46ECC8FA-F713-4A24-BE94-273ACCF3D9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78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15" name="Line 66">
                <a:extLst>
                  <a:ext uri="{FF2B5EF4-FFF2-40B4-BE49-F238E27FC236}">
                    <a16:creationId xmlns:a16="http://schemas.microsoft.com/office/drawing/2014/main" id="{8BB57461-E74F-4EDD-A8EC-4B490496EA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33" y="3035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16" name="Line 67">
                <a:extLst>
                  <a:ext uri="{FF2B5EF4-FFF2-40B4-BE49-F238E27FC236}">
                    <a16:creationId xmlns:a16="http://schemas.microsoft.com/office/drawing/2014/main" id="{B60872A2-C660-479E-A7D0-2C31BD0068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90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17" name="Line 68">
                <a:extLst>
                  <a:ext uri="{FF2B5EF4-FFF2-40B4-BE49-F238E27FC236}">
                    <a16:creationId xmlns:a16="http://schemas.microsoft.com/office/drawing/2014/main" id="{EBD981C3-B4C2-4FB1-B0FE-6A1DC90E1A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18" name="Line 69">
                <a:extLst>
                  <a:ext uri="{FF2B5EF4-FFF2-40B4-BE49-F238E27FC236}">
                    <a16:creationId xmlns:a16="http://schemas.microsoft.com/office/drawing/2014/main" id="{AD3251E0-D7B1-47CE-9E9A-30518A3ED4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07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19" name="Line 70">
                <a:extLst>
                  <a:ext uri="{FF2B5EF4-FFF2-40B4-BE49-F238E27FC236}">
                    <a16:creationId xmlns:a16="http://schemas.microsoft.com/office/drawing/2014/main" id="{AEA05AD9-E3C1-40C6-9494-180A8D9098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22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20" name="Rectangle 71">
                <a:extLst>
                  <a:ext uri="{FF2B5EF4-FFF2-40B4-BE49-F238E27FC236}">
                    <a16:creationId xmlns:a16="http://schemas.microsoft.com/office/drawing/2014/main" id="{158BE72A-1DC6-40E7-9CB5-07BC032A39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921" name="Rectangle 72">
                <a:extLst>
                  <a:ext uri="{FF2B5EF4-FFF2-40B4-BE49-F238E27FC236}">
                    <a16:creationId xmlns:a16="http://schemas.microsoft.com/office/drawing/2014/main" id="{F1B94869-6508-42C0-919A-2C3153916D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4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922" name="Rectangle 73">
                <a:extLst>
                  <a:ext uri="{FF2B5EF4-FFF2-40B4-BE49-F238E27FC236}">
                    <a16:creationId xmlns:a16="http://schemas.microsoft.com/office/drawing/2014/main" id="{9A694C1F-6BF9-486D-867A-5E4AF13749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0" y="3172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923" name="Rectangle 74">
                <a:extLst>
                  <a:ext uri="{FF2B5EF4-FFF2-40B4-BE49-F238E27FC236}">
                    <a16:creationId xmlns:a16="http://schemas.microsoft.com/office/drawing/2014/main" id="{CC917893-34E3-454F-85E6-278D4A86EB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7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924" name="Rectangle 75">
                <a:extLst>
                  <a:ext uri="{FF2B5EF4-FFF2-40B4-BE49-F238E27FC236}">
                    <a16:creationId xmlns:a16="http://schemas.microsoft.com/office/drawing/2014/main" id="{7C596F06-A89B-4FDF-B748-683CFB557A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3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</p:grpSp>
        <p:grpSp>
          <p:nvGrpSpPr>
            <p:cNvPr id="120847" name="Group 96">
              <a:extLst>
                <a:ext uri="{FF2B5EF4-FFF2-40B4-BE49-F238E27FC236}">
                  <a16:creationId xmlns:a16="http://schemas.microsoft.com/office/drawing/2014/main" id="{11C4E9EC-7283-4E80-B7A3-D03824D6D9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06" y="1347"/>
              <a:ext cx="510" cy="661"/>
              <a:chOff x="4296" y="2627"/>
              <a:chExt cx="510" cy="661"/>
            </a:xfrm>
          </p:grpSpPr>
          <p:sp>
            <p:nvSpPr>
              <p:cNvPr id="120895" name="Rectangle 97">
                <a:extLst>
                  <a:ext uri="{FF2B5EF4-FFF2-40B4-BE49-F238E27FC236}">
                    <a16:creationId xmlns:a16="http://schemas.microsoft.com/office/drawing/2014/main" id="{81C35DFC-D5B8-4C0F-8D27-2BF7C2C578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6" y="2652"/>
                <a:ext cx="510" cy="636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896" name="Text Box 98">
                <a:extLst>
                  <a:ext uri="{FF2B5EF4-FFF2-40B4-BE49-F238E27FC236}">
                    <a16:creationId xmlns:a16="http://schemas.microsoft.com/office/drawing/2014/main" id="{9A52EBB4-9C4D-42FE-A0B2-B0CDFF97DA6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04" y="2627"/>
                <a:ext cx="472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mail</a:t>
                </a:r>
              </a:p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server</a:t>
                </a:r>
                <a:endParaRPr lang="en-US" altLang="en-US" sz="2400"/>
              </a:p>
            </p:txBody>
          </p:sp>
          <p:sp>
            <p:nvSpPr>
              <p:cNvPr id="120897" name="Rectangle 99">
                <a:extLst>
                  <a:ext uri="{FF2B5EF4-FFF2-40B4-BE49-F238E27FC236}">
                    <a16:creationId xmlns:a16="http://schemas.microsoft.com/office/drawing/2014/main" id="{D1AFE514-C02F-4C23-9B62-06B665C86F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0" y="3006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898" name="Line 100">
                <a:extLst>
                  <a:ext uri="{FF2B5EF4-FFF2-40B4-BE49-F238E27FC236}">
                    <a16:creationId xmlns:a16="http://schemas.microsoft.com/office/drawing/2014/main" id="{BF1BAA9C-0953-4560-89A5-4A01362FD2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69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899" name="Line 101">
                <a:extLst>
                  <a:ext uri="{FF2B5EF4-FFF2-40B4-BE49-F238E27FC236}">
                    <a16:creationId xmlns:a16="http://schemas.microsoft.com/office/drawing/2014/main" id="{5A32D453-063E-41CA-B012-A4FCC724A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78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00" name="Line 102">
                <a:extLst>
                  <a:ext uri="{FF2B5EF4-FFF2-40B4-BE49-F238E27FC236}">
                    <a16:creationId xmlns:a16="http://schemas.microsoft.com/office/drawing/2014/main" id="{365B741C-9BB1-4B3F-8B7E-096845CBDA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33" y="3035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01" name="Line 103">
                <a:extLst>
                  <a:ext uri="{FF2B5EF4-FFF2-40B4-BE49-F238E27FC236}">
                    <a16:creationId xmlns:a16="http://schemas.microsoft.com/office/drawing/2014/main" id="{3AF10F5C-B57F-4ACD-840A-F2903B3954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90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02" name="Line 104">
                <a:extLst>
                  <a:ext uri="{FF2B5EF4-FFF2-40B4-BE49-F238E27FC236}">
                    <a16:creationId xmlns:a16="http://schemas.microsoft.com/office/drawing/2014/main" id="{8DC31BEA-E98F-4DCC-9B39-85B79B24FB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03" name="Line 105">
                <a:extLst>
                  <a:ext uri="{FF2B5EF4-FFF2-40B4-BE49-F238E27FC236}">
                    <a16:creationId xmlns:a16="http://schemas.microsoft.com/office/drawing/2014/main" id="{4F06759D-03FB-4C76-A202-759F09D9B5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07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04" name="Line 106">
                <a:extLst>
                  <a:ext uri="{FF2B5EF4-FFF2-40B4-BE49-F238E27FC236}">
                    <a16:creationId xmlns:a16="http://schemas.microsoft.com/office/drawing/2014/main" id="{9D8FB9BC-C913-40B2-B990-D346F783F6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22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05" name="Rectangle 107">
                <a:extLst>
                  <a:ext uri="{FF2B5EF4-FFF2-40B4-BE49-F238E27FC236}">
                    <a16:creationId xmlns:a16="http://schemas.microsoft.com/office/drawing/2014/main" id="{C0524886-C0E4-4C72-820D-F47C1A646D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906" name="Rectangle 108">
                <a:extLst>
                  <a:ext uri="{FF2B5EF4-FFF2-40B4-BE49-F238E27FC236}">
                    <a16:creationId xmlns:a16="http://schemas.microsoft.com/office/drawing/2014/main" id="{E652AA14-9335-44EE-89F3-3AF87097C0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4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907" name="Rectangle 109">
                <a:extLst>
                  <a:ext uri="{FF2B5EF4-FFF2-40B4-BE49-F238E27FC236}">
                    <a16:creationId xmlns:a16="http://schemas.microsoft.com/office/drawing/2014/main" id="{7C707433-2C90-4EF2-84CA-7F559DB0CE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0" y="3172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908" name="Rectangle 110">
                <a:extLst>
                  <a:ext uri="{FF2B5EF4-FFF2-40B4-BE49-F238E27FC236}">
                    <a16:creationId xmlns:a16="http://schemas.microsoft.com/office/drawing/2014/main" id="{2B4BBA30-15D8-4DEB-9E37-E2A6944D88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7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909" name="Rectangle 111">
                <a:extLst>
                  <a:ext uri="{FF2B5EF4-FFF2-40B4-BE49-F238E27FC236}">
                    <a16:creationId xmlns:a16="http://schemas.microsoft.com/office/drawing/2014/main" id="{C2126FA5-8C7A-4410-80EB-F51E4340CC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3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</p:grpSp>
        <p:sp>
          <p:nvSpPr>
            <p:cNvPr id="120848" name="Line 117">
              <a:extLst>
                <a:ext uri="{FF2B5EF4-FFF2-40B4-BE49-F238E27FC236}">
                  <a16:creationId xmlns:a16="http://schemas.microsoft.com/office/drawing/2014/main" id="{C04CBC16-0797-4737-B10B-AFB931B134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34" y="2350"/>
              <a:ext cx="708" cy="684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49" name="Line 118">
              <a:extLst>
                <a:ext uri="{FF2B5EF4-FFF2-40B4-BE49-F238E27FC236}">
                  <a16:creationId xmlns:a16="http://schemas.microsoft.com/office/drawing/2014/main" id="{31F173FE-F76F-4F2E-A490-8F153915EE4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266" y="2020"/>
              <a:ext cx="0" cy="786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20850" name="Group 119">
              <a:extLst>
                <a:ext uri="{FF2B5EF4-FFF2-40B4-BE49-F238E27FC236}">
                  <a16:creationId xmlns:a16="http://schemas.microsoft.com/office/drawing/2014/main" id="{146A63B9-08BA-4510-8A64-1EB66FC99B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95" y="2535"/>
              <a:ext cx="650" cy="288"/>
              <a:chOff x="3745" y="2537"/>
              <a:chExt cx="650" cy="288"/>
            </a:xfrm>
          </p:grpSpPr>
          <p:sp>
            <p:nvSpPr>
              <p:cNvPr id="120893" name="Rectangle 120">
                <a:extLst>
                  <a:ext uri="{FF2B5EF4-FFF2-40B4-BE49-F238E27FC236}">
                    <a16:creationId xmlns:a16="http://schemas.microsoft.com/office/drawing/2014/main" id="{0E82A713-E185-412F-9CA6-781050DB96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8" y="2580"/>
                <a:ext cx="540" cy="19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894" name="Text Box 121">
                <a:extLst>
                  <a:ext uri="{FF2B5EF4-FFF2-40B4-BE49-F238E27FC236}">
                    <a16:creationId xmlns:a16="http://schemas.microsoft.com/office/drawing/2014/main" id="{EFC3E3FD-FC68-431B-AFD7-16EF9751B43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45" y="2537"/>
                <a:ext cx="650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2400">
                    <a:solidFill>
                      <a:srgbClr val="CC0000"/>
                    </a:solidFill>
                  </a:rPr>
                  <a:t>SMTP</a:t>
                </a:r>
              </a:p>
            </p:txBody>
          </p:sp>
        </p:grpSp>
        <p:grpSp>
          <p:nvGrpSpPr>
            <p:cNvPr id="120851" name="Group 122">
              <a:extLst>
                <a:ext uri="{FF2B5EF4-FFF2-40B4-BE49-F238E27FC236}">
                  <a16:creationId xmlns:a16="http://schemas.microsoft.com/office/drawing/2014/main" id="{656C76F0-DE51-47D0-840E-D18B3697C1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743"/>
              <a:ext cx="650" cy="288"/>
              <a:chOff x="3745" y="2537"/>
              <a:chExt cx="650" cy="288"/>
            </a:xfrm>
          </p:grpSpPr>
          <p:sp>
            <p:nvSpPr>
              <p:cNvPr id="120891" name="Rectangle 123">
                <a:extLst>
                  <a:ext uri="{FF2B5EF4-FFF2-40B4-BE49-F238E27FC236}">
                    <a16:creationId xmlns:a16="http://schemas.microsoft.com/office/drawing/2014/main" id="{270624A0-A014-4FF8-9178-F015EF03B3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8" y="2580"/>
                <a:ext cx="540" cy="19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892" name="Text Box 124">
                <a:extLst>
                  <a:ext uri="{FF2B5EF4-FFF2-40B4-BE49-F238E27FC236}">
                    <a16:creationId xmlns:a16="http://schemas.microsoft.com/office/drawing/2014/main" id="{414FD924-6810-4B25-8477-2DAF44C74F6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45" y="2537"/>
                <a:ext cx="650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2400">
                    <a:solidFill>
                      <a:srgbClr val="CC0000"/>
                    </a:solidFill>
                  </a:rPr>
                  <a:t>SMTP</a:t>
                </a:r>
              </a:p>
            </p:txBody>
          </p:sp>
        </p:grpSp>
        <p:grpSp>
          <p:nvGrpSpPr>
            <p:cNvPr id="120852" name="Group 125">
              <a:extLst>
                <a:ext uri="{FF2B5EF4-FFF2-40B4-BE49-F238E27FC236}">
                  <a16:creationId xmlns:a16="http://schemas.microsoft.com/office/drawing/2014/main" id="{3179A6A5-BACD-4AA8-A47C-E1AE42FCB3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7" y="2193"/>
              <a:ext cx="650" cy="288"/>
              <a:chOff x="3745" y="2537"/>
              <a:chExt cx="650" cy="288"/>
            </a:xfrm>
          </p:grpSpPr>
          <p:sp>
            <p:nvSpPr>
              <p:cNvPr id="120889" name="Rectangle 126">
                <a:extLst>
                  <a:ext uri="{FF2B5EF4-FFF2-40B4-BE49-F238E27FC236}">
                    <a16:creationId xmlns:a16="http://schemas.microsoft.com/office/drawing/2014/main" id="{B4F80311-71B3-417F-8332-EBB3B43FF6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8" y="2580"/>
                <a:ext cx="540" cy="19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890" name="Text Box 127">
                <a:extLst>
                  <a:ext uri="{FF2B5EF4-FFF2-40B4-BE49-F238E27FC236}">
                    <a16:creationId xmlns:a16="http://schemas.microsoft.com/office/drawing/2014/main" id="{B5DFF03A-D94D-49CF-BEC7-6F9AB38327B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45" y="2537"/>
                <a:ext cx="650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2400">
                    <a:solidFill>
                      <a:srgbClr val="CC0000"/>
                    </a:solidFill>
                  </a:rPr>
                  <a:t>SMTP</a:t>
                </a:r>
              </a:p>
            </p:txBody>
          </p:sp>
        </p:grpSp>
        <p:grpSp>
          <p:nvGrpSpPr>
            <p:cNvPr id="120853" name="Group 423">
              <a:extLst>
                <a:ext uri="{FF2B5EF4-FFF2-40B4-BE49-F238E27FC236}">
                  <a16:creationId xmlns:a16="http://schemas.microsoft.com/office/drawing/2014/main" id="{DD6AAC59-C1C2-408F-93CF-4739920157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7" y="886"/>
              <a:ext cx="575" cy="664"/>
              <a:chOff x="3574" y="550"/>
              <a:chExt cx="575" cy="664"/>
            </a:xfrm>
          </p:grpSpPr>
          <p:grpSp>
            <p:nvGrpSpPr>
              <p:cNvPr id="120884" name="Group 353">
                <a:extLst>
                  <a:ext uri="{FF2B5EF4-FFF2-40B4-BE49-F238E27FC236}">
                    <a16:creationId xmlns:a16="http://schemas.microsoft.com/office/drawing/2014/main" id="{A3628BAD-776A-4201-BF89-1F922B8154F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120887" name="Picture 354" descr="desktop_computer_stylized_medium">
                  <a:extLst>
                    <a:ext uri="{FF2B5EF4-FFF2-40B4-BE49-F238E27FC236}">
                      <a16:creationId xmlns:a16="http://schemas.microsoft.com/office/drawing/2014/main" id="{BEAADB0E-B7DB-4B53-8160-3CBDFFD6407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0888" name="Freeform 355">
                  <a:extLst>
                    <a:ext uri="{FF2B5EF4-FFF2-40B4-BE49-F238E27FC236}">
                      <a16:creationId xmlns:a16="http://schemas.microsoft.com/office/drawing/2014/main" id="{17B3F504-587C-4EBD-8A9C-FE3A12C661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sp>
            <p:nvSpPr>
              <p:cNvPr id="120885" name="Rectangle 115">
                <a:extLst>
                  <a:ext uri="{FF2B5EF4-FFF2-40B4-BE49-F238E27FC236}">
                    <a16:creationId xmlns:a16="http://schemas.microsoft.com/office/drawing/2014/main" id="{A83C7504-7C7D-4074-89C3-60B810F3DC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886" name="Text Box 116">
                <a:extLst>
                  <a:ext uri="{FF2B5EF4-FFF2-40B4-BE49-F238E27FC236}">
                    <a16:creationId xmlns:a16="http://schemas.microsoft.com/office/drawing/2014/main" id="{965714FF-A9ED-4AC3-8049-AAAD9A46D50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74" y="550"/>
                <a:ext cx="436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user</a:t>
                </a:r>
              </a:p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agent</a:t>
                </a:r>
                <a:endParaRPr lang="en-US" altLang="en-US" sz="2400"/>
              </a:p>
            </p:txBody>
          </p:sp>
        </p:grpSp>
        <p:grpSp>
          <p:nvGrpSpPr>
            <p:cNvPr id="120854" name="Group 424">
              <a:extLst>
                <a:ext uri="{FF2B5EF4-FFF2-40B4-BE49-F238E27FC236}">
                  <a16:creationId xmlns:a16="http://schemas.microsoft.com/office/drawing/2014/main" id="{30647599-A689-42B1-915F-44E2F201AE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70" y="1400"/>
              <a:ext cx="575" cy="664"/>
              <a:chOff x="3574" y="550"/>
              <a:chExt cx="575" cy="664"/>
            </a:xfrm>
          </p:grpSpPr>
          <p:grpSp>
            <p:nvGrpSpPr>
              <p:cNvPr id="120879" name="Group 425">
                <a:extLst>
                  <a:ext uri="{FF2B5EF4-FFF2-40B4-BE49-F238E27FC236}">
                    <a16:creationId xmlns:a16="http://schemas.microsoft.com/office/drawing/2014/main" id="{D24D4662-4912-402A-BC69-B053331662A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120882" name="Picture 426" descr="desktop_computer_stylized_medium">
                  <a:extLst>
                    <a:ext uri="{FF2B5EF4-FFF2-40B4-BE49-F238E27FC236}">
                      <a16:creationId xmlns:a16="http://schemas.microsoft.com/office/drawing/2014/main" id="{3B9B0CE7-EC02-400F-A725-B19E73AA5F0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0883" name="Freeform 427">
                  <a:extLst>
                    <a:ext uri="{FF2B5EF4-FFF2-40B4-BE49-F238E27FC236}">
                      <a16:creationId xmlns:a16="http://schemas.microsoft.com/office/drawing/2014/main" id="{102D26E4-49A4-4C02-B472-1C4758B2CB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sp>
            <p:nvSpPr>
              <p:cNvPr id="120880" name="Rectangle 115">
                <a:extLst>
                  <a:ext uri="{FF2B5EF4-FFF2-40B4-BE49-F238E27FC236}">
                    <a16:creationId xmlns:a16="http://schemas.microsoft.com/office/drawing/2014/main" id="{FCB15EB8-C46B-4636-BC0E-64502B7624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881" name="Text Box 116">
                <a:extLst>
                  <a:ext uri="{FF2B5EF4-FFF2-40B4-BE49-F238E27FC236}">
                    <a16:creationId xmlns:a16="http://schemas.microsoft.com/office/drawing/2014/main" id="{9DACEAA6-EEF9-4FD6-896A-C18BBEB1A45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74" y="550"/>
                <a:ext cx="436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user</a:t>
                </a:r>
              </a:p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agent</a:t>
                </a:r>
                <a:endParaRPr lang="en-US" altLang="en-US" sz="2400"/>
              </a:p>
            </p:txBody>
          </p:sp>
        </p:grpSp>
        <p:grpSp>
          <p:nvGrpSpPr>
            <p:cNvPr id="120855" name="Group 430">
              <a:extLst>
                <a:ext uri="{FF2B5EF4-FFF2-40B4-BE49-F238E27FC236}">
                  <a16:creationId xmlns:a16="http://schemas.microsoft.com/office/drawing/2014/main" id="{77CCCECD-83C3-4405-8ECA-6686A17FFA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" y="1880"/>
              <a:ext cx="575" cy="664"/>
              <a:chOff x="3574" y="550"/>
              <a:chExt cx="575" cy="664"/>
            </a:xfrm>
          </p:grpSpPr>
          <p:grpSp>
            <p:nvGrpSpPr>
              <p:cNvPr id="120874" name="Group 431">
                <a:extLst>
                  <a:ext uri="{FF2B5EF4-FFF2-40B4-BE49-F238E27FC236}">
                    <a16:creationId xmlns:a16="http://schemas.microsoft.com/office/drawing/2014/main" id="{B8BE4067-F353-418F-9B1D-106295578A9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120877" name="Picture 432" descr="desktop_computer_stylized_medium">
                  <a:extLst>
                    <a:ext uri="{FF2B5EF4-FFF2-40B4-BE49-F238E27FC236}">
                      <a16:creationId xmlns:a16="http://schemas.microsoft.com/office/drawing/2014/main" id="{2642D10A-0A51-4EFE-B6C7-9BF0C325E996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0878" name="Freeform 433">
                  <a:extLst>
                    <a:ext uri="{FF2B5EF4-FFF2-40B4-BE49-F238E27FC236}">
                      <a16:creationId xmlns:a16="http://schemas.microsoft.com/office/drawing/2014/main" id="{9724D321-FED6-4AFF-A21F-C8A12D0FD7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sp>
            <p:nvSpPr>
              <p:cNvPr id="120875" name="Rectangle 115">
                <a:extLst>
                  <a:ext uri="{FF2B5EF4-FFF2-40B4-BE49-F238E27FC236}">
                    <a16:creationId xmlns:a16="http://schemas.microsoft.com/office/drawing/2014/main" id="{DA3C0FAC-9D90-4C8B-9696-E017FCB101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876" name="Text Box 116">
                <a:extLst>
                  <a:ext uri="{FF2B5EF4-FFF2-40B4-BE49-F238E27FC236}">
                    <a16:creationId xmlns:a16="http://schemas.microsoft.com/office/drawing/2014/main" id="{92B8E716-3F38-477C-87E6-68995B00593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74" y="550"/>
                <a:ext cx="436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user</a:t>
                </a:r>
              </a:p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agent</a:t>
                </a:r>
                <a:endParaRPr lang="en-US" altLang="en-US" sz="2400"/>
              </a:p>
            </p:txBody>
          </p:sp>
        </p:grpSp>
        <p:grpSp>
          <p:nvGrpSpPr>
            <p:cNvPr id="120856" name="Group 436">
              <a:extLst>
                <a:ext uri="{FF2B5EF4-FFF2-40B4-BE49-F238E27FC236}">
                  <a16:creationId xmlns:a16="http://schemas.microsoft.com/office/drawing/2014/main" id="{23AF678C-D5CA-45D2-AEDF-F940FE74B7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99" y="2540"/>
              <a:ext cx="575" cy="664"/>
              <a:chOff x="3574" y="550"/>
              <a:chExt cx="575" cy="664"/>
            </a:xfrm>
          </p:grpSpPr>
          <p:grpSp>
            <p:nvGrpSpPr>
              <p:cNvPr id="120869" name="Group 437">
                <a:extLst>
                  <a:ext uri="{FF2B5EF4-FFF2-40B4-BE49-F238E27FC236}">
                    <a16:creationId xmlns:a16="http://schemas.microsoft.com/office/drawing/2014/main" id="{2DBBCD9E-016E-4B3F-8DC6-3B44A5F366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120872" name="Picture 438" descr="desktop_computer_stylized_medium">
                  <a:extLst>
                    <a:ext uri="{FF2B5EF4-FFF2-40B4-BE49-F238E27FC236}">
                      <a16:creationId xmlns:a16="http://schemas.microsoft.com/office/drawing/2014/main" id="{975AAA25-A1BA-49ED-B129-BDC66B620B0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0873" name="Freeform 439">
                  <a:extLst>
                    <a:ext uri="{FF2B5EF4-FFF2-40B4-BE49-F238E27FC236}">
                      <a16:creationId xmlns:a16="http://schemas.microsoft.com/office/drawing/2014/main" id="{CE112647-8D80-4D18-9AF3-CF195622DA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sp>
            <p:nvSpPr>
              <p:cNvPr id="120870" name="Rectangle 115">
                <a:extLst>
                  <a:ext uri="{FF2B5EF4-FFF2-40B4-BE49-F238E27FC236}">
                    <a16:creationId xmlns:a16="http://schemas.microsoft.com/office/drawing/2014/main" id="{F1C6B58B-D38D-47C4-B1F8-710C4F9A4E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871" name="Text Box 116">
                <a:extLst>
                  <a:ext uri="{FF2B5EF4-FFF2-40B4-BE49-F238E27FC236}">
                    <a16:creationId xmlns:a16="http://schemas.microsoft.com/office/drawing/2014/main" id="{A170181C-D24A-4BA4-9127-B059366BD33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74" y="550"/>
                <a:ext cx="436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user</a:t>
                </a:r>
              </a:p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agent</a:t>
                </a:r>
                <a:endParaRPr lang="en-US" altLang="en-US" sz="2400"/>
              </a:p>
            </p:txBody>
          </p:sp>
        </p:grpSp>
        <p:grpSp>
          <p:nvGrpSpPr>
            <p:cNvPr id="120857" name="Group 442">
              <a:extLst>
                <a:ext uri="{FF2B5EF4-FFF2-40B4-BE49-F238E27FC236}">
                  <a16:creationId xmlns:a16="http://schemas.microsoft.com/office/drawing/2014/main" id="{2F8F8CEC-3331-4F1B-8DAC-D466D02C3D4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54" y="3446"/>
              <a:ext cx="575" cy="664"/>
              <a:chOff x="3574" y="550"/>
              <a:chExt cx="575" cy="664"/>
            </a:xfrm>
          </p:grpSpPr>
          <p:grpSp>
            <p:nvGrpSpPr>
              <p:cNvPr id="120864" name="Group 443">
                <a:extLst>
                  <a:ext uri="{FF2B5EF4-FFF2-40B4-BE49-F238E27FC236}">
                    <a16:creationId xmlns:a16="http://schemas.microsoft.com/office/drawing/2014/main" id="{9BF5BDF9-4480-4E53-80F6-52C12A6105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120867" name="Picture 444" descr="desktop_computer_stylized_medium">
                  <a:extLst>
                    <a:ext uri="{FF2B5EF4-FFF2-40B4-BE49-F238E27FC236}">
                      <a16:creationId xmlns:a16="http://schemas.microsoft.com/office/drawing/2014/main" id="{669B1FD3-42F4-47F9-9611-C90043CB067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0868" name="Freeform 445">
                  <a:extLst>
                    <a:ext uri="{FF2B5EF4-FFF2-40B4-BE49-F238E27FC236}">
                      <a16:creationId xmlns:a16="http://schemas.microsoft.com/office/drawing/2014/main" id="{5EBC4287-E6EB-4717-9A3B-388619AE94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sp>
            <p:nvSpPr>
              <p:cNvPr id="120865" name="Rectangle 115">
                <a:extLst>
                  <a:ext uri="{FF2B5EF4-FFF2-40B4-BE49-F238E27FC236}">
                    <a16:creationId xmlns:a16="http://schemas.microsoft.com/office/drawing/2014/main" id="{5E8957CF-CD0E-4B74-9B83-9646993A7F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866" name="Text Box 116">
                <a:extLst>
                  <a:ext uri="{FF2B5EF4-FFF2-40B4-BE49-F238E27FC236}">
                    <a16:creationId xmlns:a16="http://schemas.microsoft.com/office/drawing/2014/main" id="{CE1361EE-D8C2-4203-8377-187F3EF45D6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74" y="550"/>
                <a:ext cx="436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user</a:t>
                </a:r>
              </a:p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agent</a:t>
                </a:r>
                <a:endParaRPr lang="en-US" altLang="en-US" sz="2400"/>
              </a:p>
            </p:txBody>
          </p:sp>
        </p:grpSp>
        <p:grpSp>
          <p:nvGrpSpPr>
            <p:cNvPr id="120858" name="Group 448">
              <a:extLst>
                <a:ext uri="{FF2B5EF4-FFF2-40B4-BE49-F238E27FC236}">
                  <a16:creationId xmlns:a16="http://schemas.microsoft.com/office/drawing/2014/main" id="{BF4600DA-58D2-4CC4-9D0F-11F01D3084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3" y="3056"/>
              <a:ext cx="575" cy="664"/>
              <a:chOff x="3574" y="550"/>
              <a:chExt cx="575" cy="664"/>
            </a:xfrm>
          </p:grpSpPr>
          <p:grpSp>
            <p:nvGrpSpPr>
              <p:cNvPr id="120859" name="Group 449">
                <a:extLst>
                  <a:ext uri="{FF2B5EF4-FFF2-40B4-BE49-F238E27FC236}">
                    <a16:creationId xmlns:a16="http://schemas.microsoft.com/office/drawing/2014/main" id="{D7EB476E-0F1C-46B4-A5BC-8B03A242BC2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120862" name="Picture 450" descr="desktop_computer_stylized_medium">
                  <a:extLst>
                    <a:ext uri="{FF2B5EF4-FFF2-40B4-BE49-F238E27FC236}">
                      <a16:creationId xmlns:a16="http://schemas.microsoft.com/office/drawing/2014/main" id="{ECF29B68-D266-4600-90F7-79FD17C3966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0863" name="Freeform 451">
                  <a:extLst>
                    <a:ext uri="{FF2B5EF4-FFF2-40B4-BE49-F238E27FC236}">
                      <a16:creationId xmlns:a16="http://schemas.microsoft.com/office/drawing/2014/main" id="{98EC0FCE-3F5B-4CF5-BE81-42B1952F4A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sp>
            <p:nvSpPr>
              <p:cNvPr id="120860" name="Rectangle 115">
                <a:extLst>
                  <a:ext uri="{FF2B5EF4-FFF2-40B4-BE49-F238E27FC236}">
                    <a16:creationId xmlns:a16="http://schemas.microsoft.com/office/drawing/2014/main" id="{FE9A1509-AFAA-4FEC-B593-5F91D7C295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861" name="Text Box 116">
                <a:extLst>
                  <a:ext uri="{FF2B5EF4-FFF2-40B4-BE49-F238E27FC236}">
                    <a16:creationId xmlns:a16="http://schemas.microsoft.com/office/drawing/2014/main" id="{F03DE049-A47F-4F12-A2EC-8F751D258C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74" y="550"/>
                <a:ext cx="436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user</a:t>
                </a:r>
              </a:p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agent</a:t>
                </a:r>
                <a:endParaRPr lang="en-US" altLang="en-US" sz="2400"/>
              </a:p>
            </p:txBody>
          </p:sp>
        </p:grpSp>
      </p:grp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41B6290-5792-4C9C-9C89-C9EA9A1FA5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E9223-05CF-4202-A888-82E060FB986B}" type="slidenum">
              <a:rPr lang="en-US" altLang="en-US" smtClean="0"/>
              <a:pPr/>
              <a:t>44</a:t>
            </a:fld>
            <a:endParaRPr lang="en-US" altLang="en-US" dirty="0"/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3" name="Rectangle 2">
            <a:extLst>
              <a:ext uri="{FF2B5EF4-FFF2-40B4-BE49-F238E27FC236}">
                <a16:creationId xmlns:a16="http://schemas.microsoft.com/office/drawing/2014/main" id="{BC585F1C-6794-4399-A3B1-04B40310B61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76238" y="222250"/>
            <a:ext cx="7772400" cy="882650"/>
          </a:xfrm>
        </p:spPr>
        <p:txBody>
          <a:bodyPr/>
          <a:lstStyle/>
          <a:p>
            <a:r>
              <a:rPr lang="en-US" altLang="en-US" sz="4000"/>
              <a:t>Electronic mail: mail servers</a:t>
            </a:r>
            <a:endParaRPr lang="en-US" altLang="en-US"/>
          </a:p>
        </p:txBody>
      </p:sp>
      <p:sp>
        <p:nvSpPr>
          <p:cNvPr id="122884" name="Rectangle 3">
            <a:extLst>
              <a:ext uri="{FF2B5EF4-FFF2-40B4-BE49-F238E27FC236}">
                <a16:creationId xmlns:a16="http://schemas.microsoft.com/office/drawing/2014/main" id="{EED49DE6-A4FE-43A3-9768-E1386048FEB5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457200" y="1398588"/>
            <a:ext cx="3933825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>
                <a:solidFill>
                  <a:srgbClr val="CC0000"/>
                </a:solidFill>
              </a:rPr>
              <a:t>mail servers:</a:t>
            </a:r>
          </a:p>
          <a:p>
            <a:r>
              <a:rPr lang="en-US" altLang="en-US" sz="2400" i="1">
                <a:solidFill>
                  <a:srgbClr val="CC0000"/>
                </a:solidFill>
              </a:rPr>
              <a:t>mailbox</a:t>
            </a:r>
            <a:r>
              <a:rPr lang="en-US" altLang="en-US" sz="2400"/>
              <a:t> contains incoming messages for user</a:t>
            </a:r>
          </a:p>
          <a:p>
            <a:r>
              <a:rPr lang="en-US" altLang="en-US" sz="2400" i="1">
                <a:solidFill>
                  <a:srgbClr val="CC0000"/>
                </a:solidFill>
              </a:rPr>
              <a:t>message queue</a:t>
            </a:r>
            <a:r>
              <a:rPr lang="en-US" altLang="en-US" sz="2400"/>
              <a:t> of outgoing (to be sent) mail messages</a:t>
            </a:r>
          </a:p>
          <a:p>
            <a:r>
              <a:rPr lang="en-US" altLang="en-US" sz="2400" i="1">
                <a:solidFill>
                  <a:srgbClr val="CC0000"/>
                </a:solidFill>
              </a:rPr>
              <a:t>SMTP protocol</a:t>
            </a:r>
            <a:r>
              <a:rPr lang="en-US" altLang="en-US" sz="2400"/>
              <a:t> between mail servers to send email messages</a:t>
            </a:r>
          </a:p>
          <a:p>
            <a:pPr lvl="1"/>
            <a:r>
              <a:rPr lang="en-US" altLang="en-US"/>
              <a:t>client: sending mail server</a:t>
            </a:r>
          </a:p>
          <a:p>
            <a:pPr lvl="1"/>
            <a:r>
              <a:rPr lang="ja-JP" altLang="en-US"/>
              <a:t>“</a:t>
            </a:r>
            <a:r>
              <a:rPr lang="en-US" altLang="ja-JP"/>
              <a:t>server</a:t>
            </a:r>
            <a:r>
              <a:rPr lang="ja-JP" altLang="en-US"/>
              <a:t>”</a:t>
            </a:r>
            <a:r>
              <a:rPr lang="en-US" altLang="ja-JP"/>
              <a:t>: receiving mail server</a:t>
            </a:r>
            <a:endParaRPr lang="en-US" altLang="en-US"/>
          </a:p>
        </p:txBody>
      </p:sp>
      <p:pic>
        <p:nvPicPr>
          <p:cNvPr id="122885" name="Picture 159" descr="underline_base">
            <a:extLst>
              <a:ext uri="{FF2B5EF4-FFF2-40B4-BE49-F238E27FC236}">
                <a16:creationId xmlns:a16="http://schemas.microsoft.com/office/drawing/2014/main" id="{6EA9B0D4-8DA3-412D-A521-1ECA2557B720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188" y="882650"/>
            <a:ext cx="5942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2886" name="Group 271">
            <a:extLst>
              <a:ext uri="{FF2B5EF4-FFF2-40B4-BE49-F238E27FC236}">
                <a16:creationId xmlns:a16="http://schemas.microsoft.com/office/drawing/2014/main" id="{8998EADA-57C3-4A23-813B-1335C4EF4218}"/>
              </a:ext>
            </a:extLst>
          </p:cNvPr>
          <p:cNvGrpSpPr>
            <a:grpSpLocks/>
          </p:cNvGrpSpPr>
          <p:nvPr/>
        </p:nvGrpSpPr>
        <p:grpSpPr bwMode="auto">
          <a:xfrm>
            <a:off x="6899275" y="2787650"/>
            <a:ext cx="477838" cy="715963"/>
            <a:chOff x="4140" y="429"/>
            <a:chExt cx="1425" cy="2396"/>
          </a:xfrm>
        </p:grpSpPr>
        <p:sp>
          <p:nvSpPr>
            <p:cNvPr id="123049" name="Freeform 272">
              <a:extLst>
                <a:ext uri="{FF2B5EF4-FFF2-40B4-BE49-F238E27FC236}">
                  <a16:creationId xmlns:a16="http://schemas.microsoft.com/office/drawing/2014/main" id="{813A3164-387F-4AF1-98D0-E44A6B9DF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50" name="Rectangle 273">
              <a:extLst>
                <a:ext uri="{FF2B5EF4-FFF2-40B4-BE49-F238E27FC236}">
                  <a16:creationId xmlns:a16="http://schemas.microsoft.com/office/drawing/2014/main" id="{C71D6337-9693-4C51-9A41-5097BD834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6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51" name="Freeform 274">
              <a:extLst>
                <a:ext uri="{FF2B5EF4-FFF2-40B4-BE49-F238E27FC236}">
                  <a16:creationId xmlns:a16="http://schemas.microsoft.com/office/drawing/2014/main" id="{0EE86C33-9FE3-4BE4-B0DC-F9306C4D8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52" name="Freeform 275">
              <a:extLst>
                <a:ext uri="{FF2B5EF4-FFF2-40B4-BE49-F238E27FC236}">
                  <a16:creationId xmlns:a16="http://schemas.microsoft.com/office/drawing/2014/main" id="{6DADA0EB-73FC-4CF8-9A1F-7963D061C4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53" name="Rectangle 276">
              <a:extLst>
                <a:ext uri="{FF2B5EF4-FFF2-40B4-BE49-F238E27FC236}">
                  <a16:creationId xmlns:a16="http://schemas.microsoft.com/office/drawing/2014/main" id="{FDC29942-CA7B-43E1-9680-F767FD445B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5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3054" name="Group 277">
              <a:extLst>
                <a:ext uri="{FF2B5EF4-FFF2-40B4-BE49-F238E27FC236}">
                  <a16:creationId xmlns:a16="http://schemas.microsoft.com/office/drawing/2014/main" id="{C6BDA2DE-FCDF-4AC1-8E31-701DCE0F9A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23079" name="AutoShape 278">
                <a:extLst>
                  <a:ext uri="{FF2B5EF4-FFF2-40B4-BE49-F238E27FC236}">
                    <a16:creationId xmlns:a16="http://schemas.microsoft.com/office/drawing/2014/main" id="{4AD15F8B-A957-4C9E-A38D-B96878822D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1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3080" name="AutoShape 279">
                <a:extLst>
                  <a:ext uri="{FF2B5EF4-FFF2-40B4-BE49-F238E27FC236}">
                    <a16:creationId xmlns:a16="http://schemas.microsoft.com/office/drawing/2014/main" id="{1DFEC008-CFB4-4985-9E01-F49573312E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3"/>
                <a:ext cx="68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3055" name="Rectangle 280">
              <a:extLst>
                <a:ext uri="{FF2B5EF4-FFF2-40B4-BE49-F238E27FC236}">
                  <a16:creationId xmlns:a16="http://schemas.microsoft.com/office/drawing/2014/main" id="{1B87873B-110B-402A-B19C-2AEEE08B1E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3056" name="Group 281">
              <a:extLst>
                <a:ext uri="{FF2B5EF4-FFF2-40B4-BE49-F238E27FC236}">
                  <a16:creationId xmlns:a16="http://schemas.microsoft.com/office/drawing/2014/main" id="{A60E6799-9FC0-447A-8417-F4D82EC47F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23077" name="AutoShape 282">
                <a:extLst>
                  <a:ext uri="{FF2B5EF4-FFF2-40B4-BE49-F238E27FC236}">
                    <a16:creationId xmlns:a16="http://schemas.microsoft.com/office/drawing/2014/main" id="{286533C3-39AC-4995-B18E-1CF0DC1F53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7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3078" name="AutoShape 283">
                <a:extLst>
                  <a:ext uri="{FF2B5EF4-FFF2-40B4-BE49-F238E27FC236}">
                    <a16:creationId xmlns:a16="http://schemas.microsoft.com/office/drawing/2014/main" id="{27263BA5-63CB-423E-B542-377EFE0D17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91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3057" name="Rectangle 284">
              <a:extLst>
                <a:ext uri="{FF2B5EF4-FFF2-40B4-BE49-F238E27FC236}">
                  <a16:creationId xmlns:a16="http://schemas.microsoft.com/office/drawing/2014/main" id="{60E83D2B-3107-4CE4-860F-6DC6712A42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58" name="Rectangle 285">
              <a:extLst>
                <a:ext uri="{FF2B5EF4-FFF2-40B4-BE49-F238E27FC236}">
                  <a16:creationId xmlns:a16="http://schemas.microsoft.com/office/drawing/2014/main" id="{9BE810C6-2499-48AE-86C2-1A2E6CD2E2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6"/>
              <a:ext cx="592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3059" name="Group 286">
              <a:extLst>
                <a:ext uri="{FF2B5EF4-FFF2-40B4-BE49-F238E27FC236}">
                  <a16:creationId xmlns:a16="http://schemas.microsoft.com/office/drawing/2014/main" id="{BB855AE4-7DF5-4E29-941E-5AD69A0FB4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23075" name="AutoShape 287">
                <a:extLst>
                  <a:ext uri="{FF2B5EF4-FFF2-40B4-BE49-F238E27FC236}">
                    <a16:creationId xmlns:a16="http://schemas.microsoft.com/office/drawing/2014/main" id="{23BB830F-E4EB-4B47-B269-A31C93D6B6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3076" name="AutoShape 288">
                <a:extLst>
                  <a:ext uri="{FF2B5EF4-FFF2-40B4-BE49-F238E27FC236}">
                    <a16:creationId xmlns:a16="http://schemas.microsoft.com/office/drawing/2014/main" id="{CD69061C-C0B8-4AA0-8868-AFE8D5A129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90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3060" name="Freeform 289">
              <a:extLst>
                <a:ext uri="{FF2B5EF4-FFF2-40B4-BE49-F238E27FC236}">
                  <a16:creationId xmlns:a16="http://schemas.microsoft.com/office/drawing/2014/main" id="{85949259-0CB9-4EB3-86F9-AF0FB41BE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3061" name="Group 290">
              <a:extLst>
                <a:ext uri="{FF2B5EF4-FFF2-40B4-BE49-F238E27FC236}">
                  <a16:creationId xmlns:a16="http://schemas.microsoft.com/office/drawing/2014/main" id="{13D22636-3AD0-48BA-BD95-43D28E5780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23073" name="AutoShape 291">
                <a:extLst>
                  <a:ext uri="{FF2B5EF4-FFF2-40B4-BE49-F238E27FC236}">
                    <a16:creationId xmlns:a16="http://schemas.microsoft.com/office/drawing/2014/main" id="{7023DAE0-7C43-4C21-A66C-922F9AC461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68"/>
                <a:ext cx="70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3074" name="AutoShape 292">
                <a:extLst>
                  <a:ext uri="{FF2B5EF4-FFF2-40B4-BE49-F238E27FC236}">
                    <a16:creationId xmlns:a16="http://schemas.microsoft.com/office/drawing/2014/main" id="{1997C04A-C6CA-45AF-AF18-525770B95B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4"/>
                <a:ext cx="672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3062" name="Rectangle 293">
              <a:extLst>
                <a:ext uri="{FF2B5EF4-FFF2-40B4-BE49-F238E27FC236}">
                  <a16:creationId xmlns:a16="http://schemas.microsoft.com/office/drawing/2014/main" id="{BB103D6D-29B2-4595-926D-9154A1DF54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1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63" name="Freeform 294">
              <a:extLst>
                <a:ext uri="{FF2B5EF4-FFF2-40B4-BE49-F238E27FC236}">
                  <a16:creationId xmlns:a16="http://schemas.microsoft.com/office/drawing/2014/main" id="{6C876CF2-A46E-4D97-AC29-FF247D6A0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64" name="Freeform 295">
              <a:extLst>
                <a:ext uri="{FF2B5EF4-FFF2-40B4-BE49-F238E27FC236}">
                  <a16:creationId xmlns:a16="http://schemas.microsoft.com/office/drawing/2014/main" id="{2375AD80-C308-4B24-81DF-6074E79F6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65" name="Oval 296">
              <a:extLst>
                <a:ext uri="{FF2B5EF4-FFF2-40B4-BE49-F238E27FC236}">
                  <a16:creationId xmlns:a16="http://schemas.microsoft.com/office/drawing/2014/main" id="{E89865DC-1004-4E4D-BE7F-EB6F75A138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12"/>
              <a:ext cx="47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66" name="Freeform 297">
              <a:extLst>
                <a:ext uri="{FF2B5EF4-FFF2-40B4-BE49-F238E27FC236}">
                  <a16:creationId xmlns:a16="http://schemas.microsoft.com/office/drawing/2014/main" id="{F905FF10-F6CA-4718-A0D9-4BC91A56F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67" name="AutoShape 298">
              <a:extLst>
                <a:ext uri="{FF2B5EF4-FFF2-40B4-BE49-F238E27FC236}">
                  <a16:creationId xmlns:a16="http://schemas.microsoft.com/office/drawing/2014/main" id="{895A67BD-8077-4CA1-8755-5BCE9B40A2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198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68" name="AutoShape 299">
              <a:extLst>
                <a:ext uri="{FF2B5EF4-FFF2-40B4-BE49-F238E27FC236}">
                  <a16:creationId xmlns:a16="http://schemas.microsoft.com/office/drawing/2014/main" id="{73170100-EA74-4EA4-85AB-814A722C73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69" name="Oval 300">
              <a:extLst>
                <a:ext uri="{FF2B5EF4-FFF2-40B4-BE49-F238E27FC236}">
                  <a16:creationId xmlns:a16="http://schemas.microsoft.com/office/drawing/2014/main" id="{E6EAD840-C1A4-4513-8BEC-155BBFE2D2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4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70" name="Oval 301">
              <a:extLst>
                <a:ext uri="{FF2B5EF4-FFF2-40B4-BE49-F238E27FC236}">
                  <a16:creationId xmlns:a16="http://schemas.microsoft.com/office/drawing/2014/main" id="{15E7C8B5-210B-4AE7-8A3F-1A922E57E0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384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23071" name="Oval 302">
              <a:extLst>
                <a:ext uri="{FF2B5EF4-FFF2-40B4-BE49-F238E27FC236}">
                  <a16:creationId xmlns:a16="http://schemas.microsoft.com/office/drawing/2014/main" id="{183E96B7-CC81-4D25-9B34-63FA07AC29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79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72" name="Rectangle 303">
              <a:extLst>
                <a:ext uri="{FF2B5EF4-FFF2-40B4-BE49-F238E27FC236}">
                  <a16:creationId xmlns:a16="http://schemas.microsoft.com/office/drawing/2014/main" id="{61C9CCF5-D285-47EF-ABC9-B7030B5204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7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22887" name="Group 304">
            <a:extLst>
              <a:ext uri="{FF2B5EF4-FFF2-40B4-BE49-F238E27FC236}">
                <a16:creationId xmlns:a16="http://schemas.microsoft.com/office/drawing/2014/main" id="{5818ECBB-59AF-4AA8-A17A-B715B3BA80FC}"/>
              </a:ext>
            </a:extLst>
          </p:cNvPr>
          <p:cNvGrpSpPr>
            <a:grpSpLocks/>
          </p:cNvGrpSpPr>
          <p:nvPr/>
        </p:nvGrpSpPr>
        <p:grpSpPr bwMode="auto">
          <a:xfrm>
            <a:off x="4906963" y="4181475"/>
            <a:ext cx="477837" cy="715963"/>
            <a:chOff x="4140" y="429"/>
            <a:chExt cx="1425" cy="2396"/>
          </a:xfrm>
        </p:grpSpPr>
        <p:sp>
          <p:nvSpPr>
            <p:cNvPr id="123017" name="Freeform 305">
              <a:extLst>
                <a:ext uri="{FF2B5EF4-FFF2-40B4-BE49-F238E27FC236}">
                  <a16:creationId xmlns:a16="http://schemas.microsoft.com/office/drawing/2014/main" id="{7F7E5B73-4A25-45C6-A35D-93A8C72EC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18" name="Rectangle 306">
              <a:extLst>
                <a:ext uri="{FF2B5EF4-FFF2-40B4-BE49-F238E27FC236}">
                  <a16:creationId xmlns:a16="http://schemas.microsoft.com/office/drawing/2014/main" id="{6CDD8402-1598-4CB8-AF0A-DBD2465AC2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6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19" name="Freeform 307">
              <a:extLst>
                <a:ext uri="{FF2B5EF4-FFF2-40B4-BE49-F238E27FC236}">
                  <a16:creationId xmlns:a16="http://schemas.microsoft.com/office/drawing/2014/main" id="{99397FBA-190B-4488-854A-DDC2C4579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20" name="Freeform 308">
              <a:extLst>
                <a:ext uri="{FF2B5EF4-FFF2-40B4-BE49-F238E27FC236}">
                  <a16:creationId xmlns:a16="http://schemas.microsoft.com/office/drawing/2014/main" id="{4955D117-C623-4EA8-9064-1FF37A6D5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21" name="Rectangle 309">
              <a:extLst>
                <a:ext uri="{FF2B5EF4-FFF2-40B4-BE49-F238E27FC236}">
                  <a16:creationId xmlns:a16="http://schemas.microsoft.com/office/drawing/2014/main" id="{EEC99D8C-AA77-4034-A678-896034AC50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5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3022" name="Group 310">
              <a:extLst>
                <a:ext uri="{FF2B5EF4-FFF2-40B4-BE49-F238E27FC236}">
                  <a16:creationId xmlns:a16="http://schemas.microsoft.com/office/drawing/2014/main" id="{B3B9B853-FC09-4FD3-81D6-4122540A87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23047" name="AutoShape 311">
                <a:extLst>
                  <a:ext uri="{FF2B5EF4-FFF2-40B4-BE49-F238E27FC236}">
                    <a16:creationId xmlns:a16="http://schemas.microsoft.com/office/drawing/2014/main" id="{16362985-8FFF-4C47-B85A-E99DEB4471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1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3048" name="AutoShape 312">
                <a:extLst>
                  <a:ext uri="{FF2B5EF4-FFF2-40B4-BE49-F238E27FC236}">
                    <a16:creationId xmlns:a16="http://schemas.microsoft.com/office/drawing/2014/main" id="{5F494045-1315-4D27-B345-A9DC9AB03F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3"/>
                <a:ext cx="68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3023" name="Rectangle 313">
              <a:extLst>
                <a:ext uri="{FF2B5EF4-FFF2-40B4-BE49-F238E27FC236}">
                  <a16:creationId xmlns:a16="http://schemas.microsoft.com/office/drawing/2014/main" id="{41EAB95C-5EBA-4682-BFDF-B3B430A650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3024" name="Group 314">
              <a:extLst>
                <a:ext uri="{FF2B5EF4-FFF2-40B4-BE49-F238E27FC236}">
                  <a16:creationId xmlns:a16="http://schemas.microsoft.com/office/drawing/2014/main" id="{15A572C8-04B9-49F1-9492-376ADCF6C8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23045" name="AutoShape 315">
                <a:extLst>
                  <a:ext uri="{FF2B5EF4-FFF2-40B4-BE49-F238E27FC236}">
                    <a16:creationId xmlns:a16="http://schemas.microsoft.com/office/drawing/2014/main" id="{75754075-A76C-4989-A81B-D08DDD0A5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7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3046" name="AutoShape 316">
                <a:extLst>
                  <a:ext uri="{FF2B5EF4-FFF2-40B4-BE49-F238E27FC236}">
                    <a16:creationId xmlns:a16="http://schemas.microsoft.com/office/drawing/2014/main" id="{87E99A3C-A443-4188-A2C9-3484DEF5CE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91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3025" name="Rectangle 317">
              <a:extLst>
                <a:ext uri="{FF2B5EF4-FFF2-40B4-BE49-F238E27FC236}">
                  <a16:creationId xmlns:a16="http://schemas.microsoft.com/office/drawing/2014/main" id="{2D76BAB4-103D-4A77-9559-885FC456B5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26" name="Rectangle 318">
              <a:extLst>
                <a:ext uri="{FF2B5EF4-FFF2-40B4-BE49-F238E27FC236}">
                  <a16:creationId xmlns:a16="http://schemas.microsoft.com/office/drawing/2014/main" id="{32AED2F1-35AD-49F3-AF74-6572856F33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6"/>
              <a:ext cx="592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3027" name="Group 319">
              <a:extLst>
                <a:ext uri="{FF2B5EF4-FFF2-40B4-BE49-F238E27FC236}">
                  <a16:creationId xmlns:a16="http://schemas.microsoft.com/office/drawing/2014/main" id="{05FBEC4A-DA3C-42AD-BBA2-FD31A1EBE6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23043" name="AutoShape 320">
                <a:extLst>
                  <a:ext uri="{FF2B5EF4-FFF2-40B4-BE49-F238E27FC236}">
                    <a16:creationId xmlns:a16="http://schemas.microsoft.com/office/drawing/2014/main" id="{8D4A5CF2-C792-43D7-AFF5-6B25F1797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3044" name="AutoShape 321">
                <a:extLst>
                  <a:ext uri="{FF2B5EF4-FFF2-40B4-BE49-F238E27FC236}">
                    <a16:creationId xmlns:a16="http://schemas.microsoft.com/office/drawing/2014/main" id="{66740C03-1F1E-406F-8474-D037CC6856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90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3028" name="Freeform 322">
              <a:extLst>
                <a:ext uri="{FF2B5EF4-FFF2-40B4-BE49-F238E27FC236}">
                  <a16:creationId xmlns:a16="http://schemas.microsoft.com/office/drawing/2014/main" id="{447BE551-160E-4482-9F3A-57E3A2E25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3029" name="Group 323">
              <a:extLst>
                <a:ext uri="{FF2B5EF4-FFF2-40B4-BE49-F238E27FC236}">
                  <a16:creationId xmlns:a16="http://schemas.microsoft.com/office/drawing/2014/main" id="{F4E8B253-2E0C-49F5-9BA1-9BB8403A9A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23041" name="AutoShape 324">
                <a:extLst>
                  <a:ext uri="{FF2B5EF4-FFF2-40B4-BE49-F238E27FC236}">
                    <a16:creationId xmlns:a16="http://schemas.microsoft.com/office/drawing/2014/main" id="{46738E55-8B89-44B0-8B8E-3601E2BB2F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68"/>
                <a:ext cx="70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3042" name="AutoShape 325">
                <a:extLst>
                  <a:ext uri="{FF2B5EF4-FFF2-40B4-BE49-F238E27FC236}">
                    <a16:creationId xmlns:a16="http://schemas.microsoft.com/office/drawing/2014/main" id="{8B47DD6A-326B-40A0-B54A-B5DD81ED28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4"/>
                <a:ext cx="672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3030" name="Rectangle 326">
              <a:extLst>
                <a:ext uri="{FF2B5EF4-FFF2-40B4-BE49-F238E27FC236}">
                  <a16:creationId xmlns:a16="http://schemas.microsoft.com/office/drawing/2014/main" id="{63BCB85B-34B7-4C72-8DDE-3BCEB7BAC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1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31" name="Freeform 327">
              <a:extLst>
                <a:ext uri="{FF2B5EF4-FFF2-40B4-BE49-F238E27FC236}">
                  <a16:creationId xmlns:a16="http://schemas.microsoft.com/office/drawing/2014/main" id="{4EC86F02-25F0-4322-BBF8-7A60F9458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32" name="Freeform 328">
              <a:extLst>
                <a:ext uri="{FF2B5EF4-FFF2-40B4-BE49-F238E27FC236}">
                  <a16:creationId xmlns:a16="http://schemas.microsoft.com/office/drawing/2014/main" id="{7E1541B6-9AF6-42EF-AC3D-4C51BE995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33" name="Oval 329">
              <a:extLst>
                <a:ext uri="{FF2B5EF4-FFF2-40B4-BE49-F238E27FC236}">
                  <a16:creationId xmlns:a16="http://schemas.microsoft.com/office/drawing/2014/main" id="{6DBF241B-1D72-4872-A912-9C3DCF5DA0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12"/>
              <a:ext cx="47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34" name="Freeform 330">
              <a:extLst>
                <a:ext uri="{FF2B5EF4-FFF2-40B4-BE49-F238E27FC236}">
                  <a16:creationId xmlns:a16="http://schemas.microsoft.com/office/drawing/2014/main" id="{B649D131-9E56-4070-84FD-387B3755F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35" name="AutoShape 331">
              <a:extLst>
                <a:ext uri="{FF2B5EF4-FFF2-40B4-BE49-F238E27FC236}">
                  <a16:creationId xmlns:a16="http://schemas.microsoft.com/office/drawing/2014/main" id="{EC093ED6-FE95-46AE-B4E7-467200C20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198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36" name="AutoShape 332">
              <a:extLst>
                <a:ext uri="{FF2B5EF4-FFF2-40B4-BE49-F238E27FC236}">
                  <a16:creationId xmlns:a16="http://schemas.microsoft.com/office/drawing/2014/main" id="{FF729577-6B9C-4C7E-A39D-3E08FA368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37" name="Oval 333">
              <a:extLst>
                <a:ext uri="{FF2B5EF4-FFF2-40B4-BE49-F238E27FC236}">
                  <a16:creationId xmlns:a16="http://schemas.microsoft.com/office/drawing/2014/main" id="{3ADBEB69-3549-4A13-9557-6577310F37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4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38" name="Oval 334">
              <a:extLst>
                <a:ext uri="{FF2B5EF4-FFF2-40B4-BE49-F238E27FC236}">
                  <a16:creationId xmlns:a16="http://schemas.microsoft.com/office/drawing/2014/main" id="{31398BB4-69F6-4D26-9FF2-42051A7649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384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23039" name="Oval 335">
              <a:extLst>
                <a:ext uri="{FF2B5EF4-FFF2-40B4-BE49-F238E27FC236}">
                  <a16:creationId xmlns:a16="http://schemas.microsoft.com/office/drawing/2014/main" id="{02B0B08E-F304-4857-8C2A-6D3F26FD48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79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40" name="Rectangle 336">
              <a:extLst>
                <a:ext uri="{FF2B5EF4-FFF2-40B4-BE49-F238E27FC236}">
                  <a16:creationId xmlns:a16="http://schemas.microsoft.com/office/drawing/2014/main" id="{3A926AF3-D26C-4500-A1AB-056B19A69B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7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22888" name="Group 337">
            <a:extLst>
              <a:ext uri="{FF2B5EF4-FFF2-40B4-BE49-F238E27FC236}">
                <a16:creationId xmlns:a16="http://schemas.microsoft.com/office/drawing/2014/main" id="{7855C3E6-9B38-4462-95FB-0444E166292F}"/>
              </a:ext>
            </a:extLst>
          </p:cNvPr>
          <p:cNvGrpSpPr>
            <a:grpSpLocks/>
          </p:cNvGrpSpPr>
          <p:nvPr/>
        </p:nvGrpSpPr>
        <p:grpSpPr bwMode="auto">
          <a:xfrm>
            <a:off x="4929188" y="1839913"/>
            <a:ext cx="477837" cy="715962"/>
            <a:chOff x="4140" y="429"/>
            <a:chExt cx="1425" cy="2396"/>
          </a:xfrm>
        </p:grpSpPr>
        <p:sp>
          <p:nvSpPr>
            <p:cNvPr id="122985" name="Freeform 338">
              <a:extLst>
                <a:ext uri="{FF2B5EF4-FFF2-40B4-BE49-F238E27FC236}">
                  <a16:creationId xmlns:a16="http://schemas.microsoft.com/office/drawing/2014/main" id="{3A72E952-E7B6-497D-8E46-8CB3BDC34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86" name="Rectangle 339">
              <a:extLst>
                <a:ext uri="{FF2B5EF4-FFF2-40B4-BE49-F238E27FC236}">
                  <a16:creationId xmlns:a16="http://schemas.microsoft.com/office/drawing/2014/main" id="{7235D5E2-A76B-4CC8-876E-2A9386C912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6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2987" name="Freeform 340">
              <a:extLst>
                <a:ext uri="{FF2B5EF4-FFF2-40B4-BE49-F238E27FC236}">
                  <a16:creationId xmlns:a16="http://schemas.microsoft.com/office/drawing/2014/main" id="{98748BF6-2FAA-4D4A-A285-F63C602EC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88" name="Freeform 341">
              <a:extLst>
                <a:ext uri="{FF2B5EF4-FFF2-40B4-BE49-F238E27FC236}">
                  <a16:creationId xmlns:a16="http://schemas.microsoft.com/office/drawing/2014/main" id="{ECB4EF52-63D5-47FA-9702-38AD74BEB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89" name="Rectangle 342">
              <a:extLst>
                <a:ext uri="{FF2B5EF4-FFF2-40B4-BE49-F238E27FC236}">
                  <a16:creationId xmlns:a16="http://schemas.microsoft.com/office/drawing/2014/main" id="{101B5F60-F9B6-48E2-B7B8-C24B700912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5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2990" name="Group 343">
              <a:extLst>
                <a:ext uri="{FF2B5EF4-FFF2-40B4-BE49-F238E27FC236}">
                  <a16:creationId xmlns:a16="http://schemas.microsoft.com/office/drawing/2014/main" id="{003A1F54-6B58-4278-B37D-524326DFB1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23015" name="AutoShape 344">
                <a:extLst>
                  <a:ext uri="{FF2B5EF4-FFF2-40B4-BE49-F238E27FC236}">
                    <a16:creationId xmlns:a16="http://schemas.microsoft.com/office/drawing/2014/main" id="{E29CDD19-7C96-4C33-BD5E-9C35DE1366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1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3016" name="AutoShape 345">
                <a:extLst>
                  <a:ext uri="{FF2B5EF4-FFF2-40B4-BE49-F238E27FC236}">
                    <a16:creationId xmlns:a16="http://schemas.microsoft.com/office/drawing/2014/main" id="{BA12A5CB-3D60-46B2-8749-DAC0FCB23F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3"/>
                <a:ext cx="68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2991" name="Rectangle 346">
              <a:extLst>
                <a:ext uri="{FF2B5EF4-FFF2-40B4-BE49-F238E27FC236}">
                  <a16:creationId xmlns:a16="http://schemas.microsoft.com/office/drawing/2014/main" id="{D6E8CE3D-9FF2-4F8B-905B-1311AF7CEA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2992" name="Group 347">
              <a:extLst>
                <a:ext uri="{FF2B5EF4-FFF2-40B4-BE49-F238E27FC236}">
                  <a16:creationId xmlns:a16="http://schemas.microsoft.com/office/drawing/2014/main" id="{E78DA1C1-0453-4512-8EE6-426FE91B5F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23013" name="AutoShape 348">
                <a:extLst>
                  <a:ext uri="{FF2B5EF4-FFF2-40B4-BE49-F238E27FC236}">
                    <a16:creationId xmlns:a16="http://schemas.microsoft.com/office/drawing/2014/main" id="{E6C115E2-EBBD-4B84-9432-1F4025A96C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7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3014" name="AutoShape 349">
                <a:extLst>
                  <a:ext uri="{FF2B5EF4-FFF2-40B4-BE49-F238E27FC236}">
                    <a16:creationId xmlns:a16="http://schemas.microsoft.com/office/drawing/2014/main" id="{EE04FB50-E599-4FBE-82A7-8205C96B6F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91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2993" name="Rectangle 350">
              <a:extLst>
                <a:ext uri="{FF2B5EF4-FFF2-40B4-BE49-F238E27FC236}">
                  <a16:creationId xmlns:a16="http://schemas.microsoft.com/office/drawing/2014/main" id="{A6FD1E85-F6B4-492C-B426-7B67739493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2994" name="Rectangle 351">
              <a:extLst>
                <a:ext uri="{FF2B5EF4-FFF2-40B4-BE49-F238E27FC236}">
                  <a16:creationId xmlns:a16="http://schemas.microsoft.com/office/drawing/2014/main" id="{B620EF2C-77A7-4B4B-B792-FE61802287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6"/>
              <a:ext cx="592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2995" name="Group 352">
              <a:extLst>
                <a:ext uri="{FF2B5EF4-FFF2-40B4-BE49-F238E27FC236}">
                  <a16:creationId xmlns:a16="http://schemas.microsoft.com/office/drawing/2014/main" id="{83B0796D-F04C-41E0-8011-E0DF340412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23011" name="AutoShape 353">
                <a:extLst>
                  <a:ext uri="{FF2B5EF4-FFF2-40B4-BE49-F238E27FC236}">
                    <a16:creationId xmlns:a16="http://schemas.microsoft.com/office/drawing/2014/main" id="{F0D48F47-C01F-4177-85A8-2B46C27030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3012" name="AutoShape 354">
                <a:extLst>
                  <a:ext uri="{FF2B5EF4-FFF2-40B4-BE49-F238E27FC236}">
                    <a16:creationId xmlns:a16="http://schemas.microsoft.com/office/drawing/2014/main" id="{5DF08AF4-B7F5-4E15-A11A-D68FC552D3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90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2996" name="Freeform 355">
              <a:extLst>
                <a:ext uri="{FF2B5EF4-FFF2-40B4-BE49-F238E27FC236}">
                  <a16:creationId xmlns:a16="http://schemas.microsoft.com/office/drawing/2014/main" id="{61F4BD31-0F2B-4ED9-BE56-3C76F9C10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2997" name="Group 356">
              <a:extLst>
                <a:ext uri="{FF2B5EF4-FFF2-40B4-BE49-F238E27FC236}">
                  <a16:creationId xmlns:a16="http://schemas.microsoft.com/office/drawing/2014/main" id="{9CE73423-9A38-4E5F-851F-D1093CC42B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23009" name="AutoShape 357">
                <a:extLst>
                  <a:ext uri="{FF2B5EF4-FFF2-40B4-BE49-F238E27FC236}">
                    <a16:creationId xmlns:a16="http://schemas.microsoft.com/office/drawing/2014/main" id="{DFDA3753-F477-4E7A-88CE-840B8834EB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68"/>
                <a:ext cx="70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3010" name="AutoShape 358">
                <a:extLst>
                  <a:ext uri="{FF2B5EF4-FFF2-40B4-BE49-F238E27FC236}">
                    <a16:creationId xmlns:a16="http://schemas.microsoft.com/office/drawing/2014/main" id="{7A2F3B32-01A6-47D3-A708-32A91AD9EA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4"/>
                <a:ext cx="672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2998" name="Rectangle 359">
              <a:extLst>
                <a:ext uri="{FF2B5EF4-FFF2-40B4-BE49-F238E27FC236}">
                  <a16:creationId xmlns:a16="http://schemas.microsoft.com/office/drawing/2014/main" id="{202B7EFE-EEF6-49C8-9787-8FD172B144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1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2999" name="Freeform 360">
              <a:extLst>
                <a:ext uri="{FF2B5EF4-FFF2-40B4-BE49-F238E27FC236}">
                  <a16:creationId xmlns:a16="http://schemas.microsoft.com/office/drawing/2014/main" id="{9DEC2733-EF43-4631-BC58-0CDF35AFA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00" name="Freeform 361">
              <a:extLst>
                <a:ext uri="{FF2B5EF4-FFF2-40B4-BE49-F238E27FC236}">
                  <a16:creationId xmlns:a16="http://schemas.microsoft.com/office/drawing/2014/main" id="{6F1995F4-319D-449C-9669-ECA6EA40A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01" name="Oval 362">
              <a:extLst>
                <a:ext uri="{FF2B5EF4-FFF2-40B4-BE49-F238E27FC236}">
                  <a16:creationId xmlns:a16="http://schemas.microsoft.com/office/drawing/2014/main" id="{0ED84498-6B72-4FE1-9CD6-2363D26BFB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12"/>
              <a:ext cx="47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02" name="Freeform 363">
              <a:extLst>
                <a:ext uri="{FF2B5EF4-FFF2-40B4-BE49-F238E27FC236}">
                  <a16:creationId xmlns:a16="http://schemas.microsoft.com/office/drawing/2014/main" id="{1F9F4A67-0107-467F-BA8B-1A6B8C08A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03" name="AutoShape 364">
              <a:extLst>
                <a:ext uri="{FF2B5EF4-FFF2-40B4-BE49-F238E27FC236}">
                  <a16:creationId xmlns:a16="http://schemas.microsoft.com/office/drawing/2014/main" id="{EA67894F-0A36-425A-B03D-2A04F9422B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198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04" name="AutoShape 365">
              <a:extLst>
                <a:ext uri="{FF2B5EF4-FFF2-40B4-BE49-F238E27FC236}">
                  <a16:creationId xmlns:a16="http://schemas.microsoft.com/office/drawing/2014/main" id="{6DF8BC35-68F6-45DF-A0F5-067DA1F34D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05" name="Oval 366">
              <a:extLst>
                <a:ext uri="{FF2B5EF4-FFF2-40B4-BE49-F238E27FC236}">
                  <a16:creationId xmlns:a16="http://schemas.microsoft.com/office/drawing/2014/main" id="{61E84CA3-6EDD-44D0-BF23-9991F8FAA1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4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06" name="Oval 367">
              <a:extLst>
                <a:ext uri="{FF2B5EF4-FFF2-40B4-BE49-F238E27FC236}">
                  <a16:creationId xmlns:a16="http://schemas.microsoft.com/office/drawing/2014/main" id="{ACCAA8A9-4E59-4653-99A3-89C1B7BCD4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384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23007" name="Oval 368">
              <a:extLst>
                <a:ext uri="{FF2B5EF4-FFF2-40B4-BE49-F238E27FC236}">
                  <a16:creationId xmlns:a16="http://schemas.microsoft.com/office/drawing/2014/main" id="{FC9F6ED9-BF4A-4302-8222-6A5461C9C7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79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08" name="Rectangle 369">
              <a:extLst>
                <a:ext uri="{FF2B5EF4-FFF2-40B4-BE49-F238E27FC236}">
                  <a16:creationId xmlns:a16="http://schemas.microsoft.com/office/drawing/2014/main" id="{51FB057F-4354-483F-8835-902D759ADA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7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22889" name="Line 9">
            <a:extLst>
              <a:ext uri="{FF2B5EF4-FFF2-40B4-BE49-F238E27FC236}">
                <a16:creationId xmlns:a16="http://schemas.microsoft.com/office/drawing/2014/main" id="{D009BAA9-CEF0-4C34-BF9F-F1ABA50B5533}"/>
              </a:ext>
            </a:extLst>
          </p:cNvPr>
          <p:cNvSpPr>
            <a:spLocks noChangeShapeType="1"/>
          </p:cNvSpPr>
          <p:nvPr/>
        </p:nvSpPr>
        <p:spPr bwMode="auto">
          <a:xfrm>
            <a:off x="5927725" y="2606675"/>
            <a:ext cx="1123950" cy="79057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22890" name="Group 19">
            <a:extLst>
              <a:ext uri="{FF2B5EF4-FFF2-40B4-BE49-F238E27FC236}">
                <a16:creationId xmlns:a16="http://schemas.microsoft.com/office/drawing/2014/main" id="{43867175-4A97-4562-8DCC-E3B29C615E53}"/>
              </a:ext>
            </a:extLst>
          </p:cNvPr>
          <p:cNvGrpSpPr>
            <a:grpSpLocks/>
          </p:cNvGrpSpPr>
          <p:nvPr/>
        </p:nvGrpSpPr>
        <p:grpSpPr bwMode="auto">
          <a:xfrm>
            <a:off x="7089775" y="2986088"/>
            <a:ext cx="809625" cy="1049337"/>
            <a:chOff x="4296" y="2627"/>
            <a:chExt cx="510" cy="661"/>
          </a:xfrm>
        </p:grpSpPr>
        <p:sp>
          <p:nvSpPr>
            <p:cNvPr id="122970" name="Rectangle 20">
              <a:extLst>
                <a:ext uri="{FF2B5EF4-FFF2-40B4-BE49-F238E27FC236}">
                  <a16:creationId xmlns:a16="http://schemas.microsoft.com/office/drawing/2014/main" id="{B621ED25-F606-457B-9B36-D93B4E26B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6" y="2652"/>
              <a:ext cx="510" cy="636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71" name="Text Box 21">
              <a:extLst>
                <a:ext uri="{FF2B5EF4-FFF2-40B4-BE49-F238E27FC236}">
                  <a16:creationId xmlns:a16="http://schemas.microsoft.com/office/drawing/2014/main" id="{3B7670E7-56A4-4654-88C9-BDC92164CD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4" y="2627"/>
              <a:ext cx="47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mail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server</a:t>
              </a:r>
              <a:endParaRPr lang="en-US" altLang="en-US" sz="2400"/>
            </a:p>
          </p:txBody>
        </p:sp>
        <p:sp>
          <p:nvSpPr>
            <p:cNvPr id="122972" name="Rectangle 22">
              <a:extLst>
                <a:ext uri="{FF2B5EF4-FFF2-40B4-BE49-F238E27FC236}">
                  <a16:creationId xmlns:a16="http://schemas.microsoft.com/office/drawing/2014/main" id="{90F1F2ED-6987-420C-95E0-F881446A44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300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73" name="Line 23">
              <a:extLst>
                <a:ext uri="{FF2B5EF4-FFF2-40B4-BE49-F238E27FC236}">
                  <a16:creationId xmlns:a16="http://schemas.microsoft.com/office/drawing/2014/main" id="{CA391C5C-E2D4-44DF-A0A0-7C24DE46A4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9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74" name="Line 24">
              <a:extLst>
                <a:ext uri="{FF2B5EF4-FFF2-40B4-BE49-F238E27FC236}">
                  <a16:creationId xmlns:a16="http://schemas.microsoft.com/office/drawing/2014/main" id="{BE7AD223-DB80-4AE0-BCE4-6BF530F125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78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75" name="Line 25">
              <a:extLst>
                <a:ext uri="{FF2B5EF4-FFF2-40B4-BE49-F238E27FC236}">
                  <a16:creationId xmlns:a16="http://schemas.microsoft.com/office/drawing/2014/main" id="{4BA42DB2-65BC-4271-AA65-520EF79000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33" y="3035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76" name="Line 26">
              <a:extLst>
                <a:ext uri="{FF2B5EF4-FFF2-40B4-BE49-F238E27FC236}">
                  <a16:creationId xmlns:a16="http://schemas.microsoft.com/office/drawing/2014/main" id="{EE5A723D-F62D-4F50-8B62-E51921124C2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0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77" name="Line 27">
              <a:extLst>
                <a:ext uri="{FF2B5EF4-FFF2-40B4-BE49-F238E27FC236}">
                  <a16:creationId xmlns:a16="http://schemas.microsoft.com/office/drawing/2014/main" id="{E669ABAF-74E7-4CFB-A787-18A28D6D7C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1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78" name="Line 28">
              <a:extLst>
                <a:ext uri="{FF2B5EF4-FFF2-40B4-BE49-F238E27FC236}">
                  <a16:creationId xmlns:a16="http://schemas.microsoft.com/office/drawing/2014/main" id="{12145148-D8FA-4EDC-97CE-8DCF2C3C57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7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79" name="Line 29">
              <a:extLst>
                <a:ext uri="{FF2B5EF4-FFF2-40B4-BE49-F238E27FC236}">
                  <a16:creationId xmlns:a16="http://schemas.microsoft.com/office/drawing/2014/main" id="{B9FBF323-B04B-4A12-BD80-126C2C6FB3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22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80" name="Rectangle 30">
              <a:extLst>
                <a:ext uri="{FF2B5EF4-FFF2-40B4-BE49-F238E27FC236}">
                  <a16:creationId xmlns:a16="http://schemas.microsoft.com/office/drawing/2014/main" id="{89DD902A-521C-4AF9-9AD5-281AF079F4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8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81" name="Rectangle 31">
              <a:extLst>
                <a:ext uri="{FF2B5EF4-FFF2-40B4-BE49-F238E27FC236}">
                  <a16:creationId xmlns:a16="http://schemas.microsoft.com/office/drawing/2014/main" id="{7C82C74D-A889-41FD-BE62-1CF09C76BF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4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82" name="Rectangle 32">
              <a:extLst>
                <a:ext uri="{FF2B5EF4-FFF2-40B4-BE49-F238E27FC236}">
                  <a16:creationId xmlns:a16="http://schemas.microsoft.com/office/drawing/2014/main" id="{DF511015-5341-4FFC-9CD3-8AB7A70C3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317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83" name="Rectangle 33">
              <a:extLst>
                <a:ext uri="{FF2B5EF4-FFF2-40B4-BE49-F238E27FC236}">
                  <a16:creationId xmlns:a16="http://schemas.microsoft.com/office/drawing/2014/main" id="{F9CEDA5D-A8DF-458B-A93F-2D6C6539F0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7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84" name="Rectangle 34">
              <a:extLst>
                <a:ext uri="{FF2B5EF4-FFF2-40B4-BE49-F238E27FC236}">
                  <a16:creationId xmlns:a16="http://schemas.microsoft.com/office/drawing/2014/main" id="{2E0D3AD8-05D7-4FAD-81FD-2E8F24E4B5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3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</p:grpSp>
      <p:grpSp>
        <p:nvGrpSpPr>
          <p:cNvPr id="122891" name="Group 60">
            <a:extLst>
              <a:ext uri="{FF2B5EF4-FFF2-40B4-BE49-F238E27FC236}">
                <a16:creationId xmlns:a16="http://schemas.microsoft.com/office/drawing/2014/main" id="{8D01B603-ED05-4CF0-9721-82975E5D85AF}"/>
              </a:ext>
            </a:extLst>
          </p:cNvPr>
          <p:cNvGrpSpPr>
            <a:grpSpLocks/>
          </p:cNvGrpSpPr>
          <p:nvPr/>
        </p:nvGrpSpPr>
        <p:grpSpPr bwMode="auto">
          <a:xfrm>
            <a:off x="5089525" y="4386263"/>
            <a:ext cx="809625" cy="1049337"/>
            <a:chOff x="4296" y="2627"/>
            <a:chExt cx="510" cy="661"/>
          </a:xfrm>
        </p:grpSpPr>
        <p:sp>
          <p:nvSpPr>
            <p:cNvPr id="122955" name="Rectangle 61">
              <a:extLst>
                <a:ext uri="{FF2B5EF4-FFF2-40B4-BE49-F238E27FC236}">
                  <a16:creationId xmlns:a16="http://schemas.microsoft.com/office/drawing/2014/main" id="{706D8688-12BA-48F5-AD66-EBD1BF0BC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6" y="2652"/>
              <a:ext cx="510" cy="636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56" name="Text Box 62">
              <a:extLst>
                <a:ext uri="{FF2B5EF4-FFF2-40B4-BE49-F238E27FC236}">
                  <a16:creationId xmlns:a16="http://schemas.microsoft.com/office/drawing/2014/main" id="{3B5EAFD5-03A4-40D2-B8E4-F900C817E1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4" y="2627"/>
              <a:ext cx="47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mail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server</a:t>
              </a:r>
              <a:endParaRPr lang="en-US" altLang="en-US" sz="2400"/>
            </a:p>
          </p:txBody>
        </p:sp>
        <p:sp>
          <p:nvSpPr>
            <p:cNvPr id="122957" name="Rectangle 63">
              <a:extLst>
                <a:ext uri="{FF2B5EF4-FFF2-40B4-BE49-F238E27FC236}">
                  <a16:creationId xmlns:a16="http://schemas.microsoft.com/office/drawing/2014/main" id="{D6FB79BD-A3E0-4683-BA15-3C1C6A9496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300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58" name="Line 64">
              <a:extLst>
                <a:ext uri="{FF2B5EF4-FFF2-40B4-BE49-F238E27FC236}">
                  <a16:creationId xmlns:a16="http://schemas.microsoft.com/office/drawing/2014/main" id="{A9053619-AF93-4E08-8B71-DDBF20CD7D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9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59" name="Line 65">
              <a:extLst>
                <a:ext uri="{FF2B5EF4-FFF2-40B4-BE49-F238E27FC236}">
                  <a16:creationId xmlns:a16="http://schemas.microsoft.com/office/drawing/2014/main" id="{731D5049-E1A2-4140-B2B6-61406D7712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78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60" name="Line 66">
              <a:extLst>
                <a:ext uri="{FF2B5EF4-FFF2-40B4-BE49-F238E27FC236}">
                  <a16:creationId xmlns:a16="http://schemas.microsoft.com/office/drawing/2014/main" id="{E7BABEBC-56D5-40C1-822F-2DABBE30B0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33" y="3035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61" name="Line 67">
              <a:extLst>
                <a:ext uri="{FF2B5EF4-FFF2-40B4-BE49-F238E27FC236}">
                  <a16:creationId xmlns:a16="http://schemas.microsoft.com/office/drawing/2014/main" id="{3BF4FAFC-74DA-4BE1-AAD2-EEC1A7379D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0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62" name="Line 68">
              <a:extLst>
                <a:ext uri="{FF2B5EF4-FFF2-40B4-BE49-F238E27FC236}">
                  <a16:creationId xmlns:a16="http://schemas.microsoft.com/office/drawing/2014/main" id="{A6531972-FDF7-4D31-B72E-99361091B56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1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63" name="Line 69">
              <a:extLst>
                <a:ext uri="{FF2B5EF4-FFF2-40B4-BE49-F238E27FC236}">
                  <a16:creationId xmlns:a16="http://schemas.microsoft.com/office/drawing/2014/main" id="{A4F39D8B-2E7C-4F7D-9CA6-D8F01161D0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7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64" name="Line 70">
              <a:extLst>
                <a:ext uri="{FF2B5EF4-FFF2-40B4-BE49-F238E27FC236}">
                  <a16:creationId xmlns:a16="http://schemas.microsoft.com/office/drawing/2014/main" id="{DE86048F-91AA-4E11-B08F-B32C8446AA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22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65" name="Rectangle 71">
              <a:extLst>
                <a:ext uri="{FF2B5EF4-FFF2-40B4-BE49-F238E27FC236}">
                  <a16:creationId xmlns:a16="http://schemas.microsoft.com/office/drawing/2014/main" id="{62D84A53-B07A-4FE5-BE7F-FBAF0DD5D5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8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66" name="Rectangle 72">
              <a:extLst>
                <a:ext uri="{FF2B5EF4-FFF2-40B4-BE49-F238E27FC236}">
                  <a16:creationId xmlns:a16="http://schemas.microsoft.com/office/drawing/2014/main" id="{9CE5D29B-E834-4ED8-AC44-F38BFF3B92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4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67" name="Rectangle 73">
              <a:extLst>
                <a:ext uri="{FF2B5EF4-FFF2-40B4-BE49-F238E27FC236}">
                  <a16:creationId xmlns:a16="http://schemas.microsoft.com/office/drawing/2014/main" id="{44BAC212-6FBA-4721-BBB2-0A9422079F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317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68" name="Rectangle 74">
              <a:extLst>
                <a:ext uri="{FF2B5EF4-FFF2-40B4-BE49-F238E27FC236}">
                  <a16:creationId xmlns:a16="http://schemas.microsoft.com/office/drawing/2014/main" id="{143D9D9C-886A-4392-A4A0-54487500EF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7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69" name="Rectangle 75">
              <a:extLst>
                <a:ext uri="{FF2B5EF4-FFF2-40B4-BE49-F238E27FC236}">
                  <a16:creationId xmlns:a16="http://schemas.microsoft.com/office/drawing/2014/main" id="{6FF83AF6-DE66-4CAF-923E-8E1E6276C7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3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</p:grpSp>
      <p:grpSp>
        <p:nvGrpSpPr>
          <p:cNvPr id="122892" name="Group 96">
            <a:extLst>
              <a:ext uri="{FF2B5EF4-FFF2-40B4-BE49-F238E27FC236}">
                <a16:creationId xmlns:a16="http://schemas.microsoft.com/office/drawing/2014/main" id="{84B97815-380C-43FE-8959-2DE6D42B525F}"/>
              </a:ext>
            </a:extLst>
          </p:cNvPr>
          <p:cNvGrpSpPr>
            <a:grpSpLocks/>
          </p:cNvGrpSpPr>
          <p:nvPr/>
        </p:nvGrpSpPr>
        <p:grpSpPr bwMode="auto">
          <a:xfrm>
            <a:off x="5089525" y="2138363"/>
            <a:ext cx="809625" cy="1049337"/>
            <a:chOff x="4296" y="2627"/>
            <a:chExt cx="510" cy="661"/>
          </a:xfrm>
        </p:grpSpPr>
        <p:sp>
          <p:nvSpPr>
            <p:cNvPr id="122940" name="Rectangle 97">
              <a:extLst>
                <a:ext uri="{FF2B5EF4-FFF2-40B4-BE49-F238E27FC236}">
                  <a16:creationId xmlns:a16="http://schemas.microsoft.com/office/drawing/2014/main" id="{DC7A53C4-A537-4F53-A056-0AF340D83C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6" y="2652"/>
              <a:ext cx="510" cy="636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41" name="Text Box 98">
              <a:extLst>
                <a:ext uri="{FF2B5EF4-FFF2-40B4-BE49-F238E27FC236}">
                  <a16:creationId xmlns:a16="http://schemas.microsoft.com/office/drawing/2014/main" id="{F7847FDE-F9CF-45DA-B097-E3B7F8454E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4" y="2627"/>
              <a:ext cx="47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mail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server</a:t>
              </a:r>
              <a:endParaRPr lang="en-US" altLang="en-US" sz="2400"/>
            </a:p>
          </p:txBody>
        </p:sp>
        <p:sp>
          <p:nvSpPr>
            <p:cNvPr id="122942" name="Rectangle 99">
              <a:extLst>
                <a:ext uri="{FF2B5EF4-FFF2-40B4-BE49-F238E27FC236}">
                  <a16:creationId xmlns:a16="http://schemas.microsoft.com/office/drawing/2014/main" id="{887C0D83-2D93-4125-A6D3-90CCE0B54C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300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43" name="Line 100">
              <a:extLst>
                <a:ext uri="{FF2B5EF4-FFF2-40B4-BE49-F238E27FC236}">
                  <a16:creationId xmlns:a16="http://schemas.microsoft.com/office/drawing/2014/main" id="{4F6FFB23-8A36-4984-984F-7C04696F49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9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44" name="Line 101">
              <a:extLst>
                <a:ext uri="{FF2B5EF4-FFF2-40B4-BE49-F238E27FC236}">
                  <a16:creationId xmlns:a16="http://schemas.microsoft.com/office/drawing/2014/main" id="{DD5F97F2-5BDD-41B4-A0CD-9BE753A613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78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45" name="Line 102">
              <a:extLst>
                <a:ext uri="{FF2B5EF4-FFF2-40B4-BE49-F238E27FC236}">
                  <a16:creationId xmlns:a16="http://schemas.microsoft.com/office/drawing/2014/main" id="{EEE9E138-AEE4-4A66-9177-DB82B9CB9B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33" y="3035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46" name="Line 103">
              <a:extLst>
                <a:ext uri="{FF2B5EF4-FFF2-40B4-BE49-F238E27FC236}">
                  <a16:creationId xmlns:a16="http://schemas.microsoft.com/office/drawing/2014/main" id="{34CF2248-DE3F-4ECF-B0F5-302000C2D5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0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47" name="Line 104">
              <a:extLst>
                <a:ext uri="{FF2B5EF4-FFF2-40B4-BE49-F238E27FC236}">
                  <a16:creationId xmlns:a16="http://schemas.microsoft.com/office/drawing/2014/main" id="{3BE94050-7075-4EB6-B77F-6AACD7470C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1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48" name="Line 105">
              <a:extLst>
                <a:ext uri="{FF2B5EF4-FFF2-40B4-BE49-F238E27FC236}">
                  <a16:creationId xmlns:a16="http://schemas.microsoft.com/office/drawing/2014/main" id="{3334A271-D6F4-4B31-AC33-BF7108DB12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7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49" name="Line 106">
              <a:extLst>
                <a:ext uri="{FF2B5EF4-FFF2-40B4-BE49-F238E27FC236}">
                  <a16:creationId xmlns:a16="http://schemas.microsoft.com/office/drawing/2014/main" id="{399174B0-CC3F-4D4C-B9C2-89822566EE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22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50" name="Rectangle 107">
              <a:extLst>
                <a:ext uri="{FF2B5EF4-FFF2-40B4-BE49-F238E27FC236}">
                  <a16:creationId xmlns:a16="http://schemas.microsoft.com/office/drawing/2014/main" id="{65862EDE-158E-4E37-90DD-9B69209450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8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51" name="Rectangle 108">
              <a:extLst>
                <a:ext uri="{FF2B5EF4-FFF2-40B4-BE49-F238E27FC236}">
                  <a16:creationId xmlns:a16="http://schemas.microsoft.com/office/drawing/2014/main" id="{B377A4C5-C0C2-4074-9B34-2B8A9F9307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4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52" name="Rectangle 109">
              <a:extLst>
                <a:ext uri="{FF2B5EF4-FFF2-40B4-BE49-F238E27FC236}">
                  <a16:creationId xmlns:a16="http://schemas.microsoft.com/office/drawing/2014/main" id="{F48A6E4C-0508-4645-BC1C-EF5ED2CB5D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317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53" name="Rectangle 110">
              <a:extLst>
                <a:ext uri="{FF2B5EF4-FFF2-40B4-BE49-F238E27FC236}">
                  <a16:creationId xmlns:a16="http://schemas.microsoft.com/office/drawing/2014/main" id="{CFD83C10-92A9-4E39-A8B5-34F3692FC6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7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54" name="Rectangle 111">
              <a:extLst>
                <a:ext uri="{FF2B5EF4-FFF2-40B4-BE49-F238E27FC236}">
                  <a16:creationId xmlns:a16="http://schemas.microsoft.com/office/drawing/2014/main" id="{2B834F9A-D6B0-4AA3-B496-499ED14E38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3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</p:grpSp>
      <p:sp>
        <p:nvSpPr>
          <p:cNvPr id="122893" name="Line 117">
            <a:extLst>
              <a:ext uri="{FF2B5EF4-FFF2-40B4-BE49-F238E27FC236}">
                <a16:creationId xmlns:a16="http://schemas.microsoft.com/office/drawing/2014/main" id="{DEA9031E-08BC-4F4A-AF88-789CCE402D6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927725" y="3730625"/>
            <a:ext cx="1123950" cy="10858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894" name="Line 118">
            <a:extLst>
              <a:ext uri="{FF2B5EF4-FFF2-40B4-BE49-F238E27FC236}">
                <a16:creationId xmlns:a16="http://schemas.microsoft.com/office/drawing/2014/main" id="{008D8880-1807-4BDE-8071-592C3AE2854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184775" y="3206750"/>
            <a:ext cx="0" cy="124777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22895" name="Group 119">
            <a:extLst>
              <a:ext uri="{FF2B5EF4-FFF2-40B4-BE49-F238E27FC236}">
                <a16:creationId xmlns:a16="http://schemas.microsoft.com/office/drawing/2014/main" id="{C91101DE-D8B3-4444-945A-A9F161520E32}"/>
              </a:ext>
            </a:extLst>
          </p:cNvPr>
          <p:cNvGrpSpPr>
            <a:grpSpLocks/>
          </p:cNvGrpSpPr>
          <p:nvPr/>
        </p:nvGrpSpPr>
        <p:grpSpPr bwMode="auto">
          <a:xfrm>
            <a:off x="6024563" y="4024313"/>
            <a:ext cx="1031875" cy="457200"/>
            <a:chOff x="3745" y="2537"/>
            <a:chExt cx="650" cy="288"/>
          </a:xfrm>
        </p:grpSpPr>
        <p:sp>
          <p:nvSpPr>
            <p:cNvPr id="122938" name="Rectangle 120">
              <a:extLst>
                <a:ext uri="{FF2B5EF4-FFF2-40B4-BE49-F238E27FC236}">
                  <a16:creationId xmlns:a16="http://schemas.microsoft.com/office/drawing/2014/main" id="{F94C5EA9-E3D1-4F13-BB6F-B657D9BE21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8" y="2580"/>
              <a:ext cx="540" cy="19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39" name="Text Box 121">
              <a:extLst>
                <a:ext uri="{FF2B5EF4-FFF2-40B4-BE49-F238E27FC236}">
                  <a16:creationId xmlns:a16="http://schemas.microsoft.com/office/drawing/2014/main" id="{DCBF4059-C029-4F02-BF2E-5A97D0BC9A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5" y="2537"/>
              <a:ext cx="65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CC0000"/>
                  </a:solidFill>
                </a:rPr>
                <a:t>SMTP</a:t>
              </a:r>
            </a:p>
          </p:txBody>
        </p:sp>
      </p:grpSp>
      <p:grpSp>
        <p:nvGrpSpPr>
          <p:cNvPr id="122896" name="Group 122">
            <a:extLst>
              <a:ext uri="{FF2B5EF4-FFF2-40B4-BE49-F238E27FC236}">
                <a16:creationId xmlns:a16="http://schemas.microsoft.com/office/drawing/2014/main" id="{D6B397C0-2088-4F3E-BC59-5B507A34F170}"/>
              </a:ext>
            </a:extLst>
          </p:cNvPr>
          <p:cNvGrpSpPr>
            <a:grpSpLocks/>
          </p:cNvGrpSpPr>
          <p:nvPr/>
        </p:nvGrpSpPr>
        <p:grpSpPr bwMode="auto">
          <a:xfrm>
            <a:off x="5986463" y="2767013"/>
            <a:ext cx="1031875" cy="457200"/>
            <a:chOff x="3745" y="2537"/>
            <a:chExt cx="650" cy="288"/>
          </a:xfrm>
        </p:grpSpPr>
        <p:sp>
          <p:nvSpPr>
            <p:cNvPr id="122936" name="Rectangle 123">
              <a:extLst>
                <a:ext uri="{FF2B5EF4-FFF2-40B4-BE49-F238E27FC236}">
                  <a16:creationId xmlns:a16="http://schemas.microsoft.com/office/drawing/2014/main" id="{A23A643E-D698-418D-97D5-6D470E42D5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8" y="2580"/>
              <a:ext cx="540" cy="19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37" name="Text Box 124">
              <a:extLst>
                <a:ext uri="{FF2B5EF4-FFF2-40B4-BE49-F238E27FC236}">
                  <a16:creationId xmlns:a16="http://schemas.microsoft.com/office/drawing/2014/main" id="{750001C1-48A3-4A47-9A06-810568A224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5" y="2537"/>
              <a:ext cx="65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CC0000"/>
                  </a:solidFill>
                </a:rPr>
                <a:t>SMTP</a:t>
              </a:r>
            </a:p>
          </p:txBody>
        </p:sp>
      </p:grpSp>
      <p:grpSp>
        <p:nvGrpSpPr>
          <p:cNvPr id="122897" name="Group 125">
            <a:extLst>
              <a:ext uri="{FF2B5EF4-FFF2-40B4-BE49-F238E27FC236}">
                <a16:creationId xmlns:a16="http://schemas.microsoft.com/office/drawing/2014/main" id="{CD69C199-2C76-4284-8F61-76D980CE4C58}"/>
              </a:ext>
            </a:extLst>
          </p:cNvPr>
          <p:cNvGrpSpPr>
            <a:grpSpLocks/>
          </p:cNvGrpSpPr>
          <p:nvPr/>
        </p:nvGrpSpPr>
        <p:grpSpPr bwMode="auto">
          <a:xfrm>
            <a:off x="4662488" y="3481388"/>
            <a:ext cx="1031875" cy="457200"/>
            <a:chOff x="3745" y="2537"/>
            <a:chExt cx="650" cy="288"/>
          </a:xfrm>
        </p:grpSpPr>
        <p:sp>
          <p:nvSpPr>
            <p:cNvPr id="122934" name="Rectangle 126">
              <a:extLst>
                <a:ext uri="{FF2B5EF4-FFF2-40B4-BE49-F238E27FC236}">
                  <a16:creationId xmlns:a16="http://schemas.microsoft.com/office/drawing/2014/main" id="{246C26B1-44D8-49C5-A142-35BEA10273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8" y="2580"/>
              <a:ext cx="540" cy="19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35" name="Text Box 127">
              <a:extLst>
                <a:ext uri="{FF2B5EF4-FFF2-40B4-BE49-F238E27FC236}">
                  <a16:creationId xmlns:a16="http://schemas.microsoft.com/office/drawing/2014/main" id="{08EB2331-C434-4B97-A3DD-B24B3D33C0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5" y="2537"/>
              <a:ext cx="65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CC0000"/>
                  </a:solidFill>
                </a:rPr>
                <a:t>SMTP</a:t>
              </a:r>
            </a:p>
          </p:txBody>
        </p:sp>
      </p:grpSp>
      <p:grpSp>
        <p:nvGrpSpPr>
          <p:cNvPr id="122898" name="Group 430">
            <a:extLst>
              <a:ext uri="{FF2B5EF4-FFF2-40B4-BE49-F238E27FC236}">
                <a16:creationId xmlns:a16="http://schemas.microsoft.com/office/drawing/2014/main" id="{39548936-20E9-47BD-9587-FA72D6216072}"/>
              </a:ext>
            </a:extLst>
          </p:cNvPr>
          <p:cNvGrpSpPr>
            <a:grpSpLocks/>
          </p:cNvGrpSpPr>
          <p:nvPr/>
        </p:nvGrpSpPr>
        <p:grpSpPr bwMode="auto">
          <a:xfrm>
            <a:off x="5694363" y="1406525"/>
            <a:ext cx="912812" cy="1054100"/>
            <a:chOff x="3574" y="550"/>
            <a:chExt cx="575" cy="664"/>
          </a:xfrm>
        </p:grpSpPr>
        <p:grpSp>
          <p:nvGrpSpPr>
            <p:cNvPr id="122929" name="Group 431">
              <a:extLst>
                <a:ext uri="{FF2B5EF4-FFF2-40B4-BE49-F238E27FC236}">
                  <a16:creationId xmlns:a16="http://schemas.microsoft.com/office/drawing/2014/main" id="{E5836CE2-3264-4797-BA7A-EAF1D426B5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22932" name="Picture 432" descr="desktop_computer_stylized_medium">
                <a:extLst>
                  <a:ext uri="{FF2B5EF4-FFF2-40B4-BE49-F238E27FC236}">
                    <a16:creationId xmlns:a16="http://schemas.microsoft.com/office/drawing/2014/main" id="{DAB5FF05-D958-4FE5-BF3B-B01E7D650A6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2933" name="Freeform 433">
                <a:extLst>
                  <a:ext uri="{FF2B5EF4-FFF2-40B4-BE49-F238E27FC236}">
                    <a16:creationId xmlns:a16="http://schemas.microsoft.com/office/drawing/2014/main" id="{E8369375-7269-4AFA-9A69-76FB04AFF11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22930" name="Rectangle 115">
              <a:extLst>
                <a:ext uri="{FF2B5EF4-FFF2-40B4-BE49-F238E27FC236}">
                  <a16:creationId xmlns:a16="http://schemas.microsoft.com/office/drawing/2014/main" id="{72E5F066-86C6-473E-82FE-360E6708BC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31" name="Text Box 116">
              <a:extLst>
                <a:ext uri="{FF2B5EF4-FFF2-40B4-BE49-F238E27FC236}">
                  <a16:creationId xmlns:a16="http://schemas.microsoft.com/office/drawing/2014/main" id="{63B7DD14-D57D-487E-AB9F-48E93E5E16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user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agent</a:t>
              </a:r>
              <a:endParaRPr lang="en-US" altLang="en-US" sz="2400"/>
            </a:p>
          </p:txBody>
        </p:sp>
      </p:grpSp>
      <p:grpSp>
        <p:nvGrpSpPr>
          <p:cNvPr id="122899" name="Group 436">
            <a:extLst>
              <a:ext uri="{FF2B5EF4-FFF2-40B4-BE49-F238E27FC236}">
                <a16:creationId xmlns:a16="http://schemas.microsoft.com/office/drawing/2014/main" id="{B63771A9-5AC7-4AC7-8B6B-AA2B484BF3DD}"/>
              </a:ext>
            </a:extLst>
          </p:cNvPr>
          <p:cNvGrpSpPr>
            <a:grpSpLocks/>
          </p:cNvGrpSpPr>
          <p:nvPr/>
        </p:nvGrpSpPr>
        <p:grpSpPr bwMode="auto">
          <a:xfrm>
            <a:off x="7731125" y="2222500"/>
            <a:ext cx="912813" cy="1054100"/>
            <a:chOff x="3574" y="550"/>
            <a:chExt cx="575" cy="664"/>
          </a:xfrm>
        </p:grpSpPr>
        <p:grpSp>
          <p:nvGrpSpPr>
            <p:cNvPr id="122924" name="Group 437">
              <a:extLst>
                <a:ext uri="{FF2B5EF4-FFF2-40B4-BE49-F238E27FC236}">
                  <a16:creationId xmlns:a16="http://schemas.microsoft.com/office/drawing/2014/main" id="{984B184C-DA18-48B7-9232-449C2C7E04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22927" name="Picture 438" descr="desktop_computer_stylized_medium">
                <a:extLst>
                  <a:ext uri="{FF2B5EF4-FFF2-40B4-BE49-F238E27FC236}">
                    <a16:creationId xmlns:a16="http://schemas.microsoft.com/office/drawing/2014/main" id="{F9CDA699-674D-4811-8880-3F6825F651C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2928" name="Freeform 439">
                <a:extLst>
                  <a:ext uri="{FF2B5EF4-FFF2-40B4-BE49-F238E27FC236}">
                    <a16:creationId xmlns:a16="http://schemas.microsoft.com/office/drawing/2014/main" id="{95EA5897-B787-452B-AFA3-7189A3F3D3E9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22925" name="Rectangle 115">
              <a:extLst>
                <a:ext uri="{FF2B5EF4-FFF2-40B4-BE49-F238E27FC236}">
                  <a16:creationId xmlns:a16="http://schemas.microsoft.com/office/drawing/2014/main" id="{26BF16EF-A76D-4B36-A38B-CA8B9992BD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26" name="Text Box 116">
              <a:extLst>
                <a:ext uri="{FF2B5EF4-FFF2-40B4-BE49-F238E27FC236}">
                  <a16:creationId xmlns:a16="http://schemas.microsoft.com/office/drawing/2014/main" id="{EAA76F3D-2BA3-46AC-9FB4-5E63BB01B3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user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agent</a:t>
              </a:r>
              <a:endParaRPr lang="en-US" altLang="en-US" sz="2400"/>
            </a:p>
          </p:txBody>
        </p:sp>
      </p:grpSp>
      <p:grpSp>
        <p:nvGrpSpPr>
          <p:cNvPr id="122900" name="Group 442">
            <a:extLst>
              <a:ext uri="{FF2B5EF4-FFF2-40B4-BE49-F238E27FC236}">
                <a16:creationId xmlns:a16="http://schemas.microsoft.com/office/drawing/2014/main" id="{6EF0D3A8-DC89-44C9-83C8-507274B11300}"/>
              </a:ext>
            </a:extLst>
          </p:cNvPr>
          <p:cNvGrpSpPr>
            <a:grpSpLocks/>
          </p:cNvGrpSpPr>
          <p:nvPr/>
        </p:nvGrpSpPr>
        <p:grpSpPr bwMode="auto">
          <a:xfrm>
            <a:off x="8067675" y="2984500"/>
            <a:ext cx="912813" cy="1054100"/>
            <a:chOff x="3574" y="550"/>
            <a:chExt cx="575" cy="664"/>
          </a:xfrm>
        </p:grpSpPr>
        <p:grpSp>
          <p:nvGrpSpPr>
            <p:cNvPr id="122919" name="Group 443">
              <a:extLst>
                <a:ext uri="{FF2B5EF4-FFF2-40B4-BE49-F238E27FC236}">
                  <a16:creationId xmlns:a16="http://schemas.microsoft.com/office/drawing/2014/main" id="{92750335-34BF-4389-90A4-B41F288A0E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22922" name="Picture 444" descr="desktop_computer_stylized_medium">
                <a:extLst>
                  <a:ext uri="{FF2B5EF4-FFF2-40B4-BE49-F238E27FC236}">
                    <a16:creationId xmlns:a16="http://schemas.microsoft.com/office/drawing/2014/main" id="{20158163-2B62-456E-95F4-2B8698FCEF3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2923" name="Freeform 445">
                <a:extLst>
                  <a:ext uri="{FF2B5EF4-FFF2-40B4-BE49-F238E27FC236}">
                    <a16:creationId xmlns:a16="http://schemas.microsoft.com/office/drawing/2014/main" id="{CB0A4612-E109-4218-80EB-053E15AC3469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22920" name="Rectangle 115">
              <a:extLst>
                <a:ext uri="{FF2B5EF4-FFF2-40B4-BE49-F238E27FC236}">
                  <a16:creationId xmlns:a16="http://schemas.microsoft.com/office/drawing/2014/main" id="{22BE2A22-6858-4DF3-8D2C-56986F9D8E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21" name="Text Box 116">
              <a:extLst>
                <a:ext uri="{FF2B5EF4-FFF2-40B4-BE49-F238E27FC236}">
                  <a16:creationId xmlns:a16="http://schemas.microsoft.com/office/drawing/2014/main" id="{A26455A0-D483-4278-B5D5-9070D3FE09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user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agent</a:t>
              </a:r>
              <a:endParaRPr lang="en-US" altLang="en-US" sz="2400"/>
            </a:p>
          </p:txBody>
        </p:sp>
      </p:grpSp>
      <p:grpSp>
        <p:nvGrpSpPr>
          <p:cNvPr id="122901" name="Group 448">
            <a:extLst>
              <a:ext uri="{FF2B5EF4-FFF2-40B4-BE49-F238E27FC236}">
                <a16:creationId xmlns:a16="http://schemas.microsoft.com/office/drawing/2014/main" id="{A43E004A-BA68-4BB8-8223-6BB4BA568E88}"/>
              </a:ext>
            </a:extLst>
          </p:cNvPr>
          <p:cNvGrpSpPr>
            <a:grpSpLocks/>
          </p:cNvGrpSpPr>
          <p:nvPr/>
        </p:nvGrpSpPr>
        <p:grpSpPr bwMode="auto">
          <a:xfrm>
            <a:off x="7935913" y="4032250"/>
            <a:ext cx="912812" cy="1054100"/>
            <a:chOff x="3574" y="550"/>
            <a:chExt cx="575" cy="664"/>
          </a:xfrm>
        </p:grpSpPr>
        <p:grpSp>
          <p:nvGrpSpPr>
            <p:cNvPr id="122914" name="Group 449">
              <a:extLst>
                <a:ext uri="{FF2B5EF4-FFF2-40B4-BE49-F238E27FC236}">
                  <a16:creationId xmlns:a16="http://schemas.microsoft.com/office/drawing/2014/main" id="{038A9C46-A31F-4802-B018-99AEF95B2A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22917" name="Picture 450" descr="desktop_computer_stylized_medium">
                <a:extLst>
                  <a:ext uri="{FF2B5EF4-FFF2-40B4-BE49-F238E27FC236}">
                    <a16:creationId xmlns:a16="http://schemas.microsoft.com/office/drawing/2014/main" id="{80468414-5FD3-4D30-8A46-0152F9AD33F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2918" name="Freeform 451">
                <a:extLst>
                  <a:ext uri="{FF2B5EF4-FFF2-40B4-BE49-F238E27FC236}">
                    <a16:creationId xmlns:a16="http://schemas.microsoft.com/office/drawing/2014/main" id="{8C1A4BF0-4033-4C71-B19C-35AAAE4A685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22915" name="Rectangle 115">
              <a:extLst>
                <a:ext uri="{FF2B5EF4-FFF2-40B4-BE49-F238E27FC236}">
                  <a16:creationId xmlns:a16="http://schemas.microsoft.com/office/drawing/2014/main" id="{2CE2D53F-D720-4C95-B60E-E34F8F2A5B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16" name="Text Box 116">
              <a:extLst>
                <a:ext uri="{FF2B5EF4-FFF2-40B4-BE49-F238E27FC236}">
                  <a16:creationId xmlns:a16="http://schemas.microsoft.com/office/drawing/2014/main" id="{1BA403A6-D84B-4130-AEBF-A8067C3849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user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agent</a:t>
              </a:r>
              <a:endParaRPr lang="en-US" altLang="en-US" sz="2400"/>
            </a:p>
          </p:txBody>
        </p:sp>
      </p:grpSp>
      <p:grpSp>
        <p:nvGrpSpPr>
          <p:cNvPr id="122902" name="Group 454">
            <a:extLst>
              <a:ext uri="{FF2B5EF4-FFF2-40B4-BE49-F238E27FC236}">
                <a16:creationId xmlns:a16="http://schemas.microsoft.com/office/drawing/2014/main" id="{2182D4B2-9B22-48C5-9C6A-E0D059100BCF}"/>
              </a:ext>
            </a:extLst>
          </p:cNvPr>
          <p:cNvGrpSpPr>
            <a:grpSpLocks/>
          </p:cNvGrpSpPr>
          <p:nvPr/>
        </p:nvGrpSpPr>
        <p:grpSpPr bwMode="auto">
          <a:xfrm>
            <a:off x="5324475" y="5470525"/>
            <a:ext cx="912813" cy="1054100"/>
            <a:chOff x="3574" y="550"/>
            <a:chExt cx="575" cy="664"/>
          </a:xfrm>
        </p:grpSpPr>
        <p:grpSp>
          <p:nvGrpSpPr>
            <p:cNvPr id="122909" name="Group 455">
              <a:extLst>
                <a:ext uri="{FF2B5EF4-FFF2-40B4-BE49-F238E27FC236}">
                  <a16:creationId xmlns:a16="http://schemas.microsoft.com/office/drawing/2014/main" id="{5077971F-7DDA-4AC6-81B6-B3FB4B95A9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22912" name="Picture 456" descr="desktop_computer_stylized_medium">
                <a:extLst>
                  <a:ext uri="{FF2B5EF4-FFF2-40B4-BE49-F238E27FC236}">
                    <a16:creationId xmlns:a16="http://schemas.microsoft.com/office/drawing/2014/main" id="{4A5D9B40-9937-4A84-A61B-8148EDF5E69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2913" name="Freeform 457">
                <a:extLst>
                  <a:ext uri="{FF2B5EF4-FFF2-40B4-BE49-F238E27FC236}">
                    <a16:creationId xmlns:a16="http://schemas.microsoft.com/office/drawing/2014/main" id="{192F346A-A64F-4237-B094-E6D69AE88E44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22910" name="Rectangle 115">
              <a:extLst>
                <a:ext uri="{FF2B5EF4-FFF2-40B4-BE49-F238E27FC236}">
                  <a16:creationId xmlns:a16="http://schemas.microsoft.com/office/drawing/2014/main" id="{5E53D56D-53A5-46BD-B58A-BFC471020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11" name="Text Box 116">
              <a:extLst>
                <a:ext uri="{FF2B5EF4-FFF2-40B4-BE49-F238E27FC236}">
                  <a16:creationId xmlns:a16="http://schemas.microsoft.com/office/drawing/2014/main" id="{DC90A271-44F3-4272-80E6-34BE960D0F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user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agent</a:t>
              </a:r>
              <a:endParaRPr lang="en-US" altLang="en-US" sz="2400"/>
            </a:p>
          </p:txBody>
        </p:sp>
      </p:grpSp>
      <p:grpSp>
        <p:nvGrpSpPr>
          <p:cNvPr id="122903" name="Group 460">
            <a:extLst>
              <a:ext uri="{FF2B5EF4-FFF2-40B4-BE49-F238E27FC236}">
                <a16:creationId xmlns:a16="http://schemas.microsoft.com/office/drawing/2014/main" id="{F64407F8-A2FC-40D9-8133-2A4951ABFD57}"/>
              </a:ext>
            </a:extLst>
          </p:cNvPr>
          <p:cNvGrpSpPr>
            <a:grpSpLocks/>
          </p:cNvGrpSpPr>
          <p:nvPr/>
        </p:nvGrpSpPr>
        <p:grpSpPr bwMode="auto">
          <a:xfrm>
            <a:off x="6053138" y="4851400"/>
            <a:ext cx="912812" cy="1054100"/>
            <a:chOff x="3574" y="550"/>
            <a:chExt cx="575" cy="664"/>
          </a:xfrm>
        </p:grpSpPr>
        <p:grpSp>
          <p:nvGrpSpPr>
            <p:cNvPr id="122904" name="Group 461">
              <a:extLst>
                <a:ext uri="{FF2B5EF4-FFF2-40B4-BE49-F238E27FC236}">
                  <a16:creationId xmlns:a16="http://schemas.microsoft.com/office/drawing/2014/main" id="{D69CB8E1-7C4A-4833-8E1E-C5A31CE16D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22907" name="Picture 462" descr="desktop_computer_stylized_medium">
                <a:extLst>
                  <a:ext uri="{FF2B5EF4-FFF2-40B4-BE49-F238E27FC236}">
                    <a16:creationId xmlns:a16="http://schemas.microsoft.com/office/drawing/2014/main" id="{3A6ADFCD-8601-44EB-B613-4462C03DC77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2908" name="Freeform 463">
                <a:extLst>
                  <a:ext uri="{FF2B5EF4-FFF2-40B4-BE49-F238E27FC236}">
                    <a16:creationId xmlns:a16="http://schemas.microsoft.com/office/drawing/2014/main" id="{49D795C7-07C3-4D54-B0DC-82F9AD9DD3EB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22905" name="Rectangle 115">
              <a:extLst>
                <a:ext uri="{FF2B5EF4-FFF2-40B4-BE49-F238E27FC236}">
                  <a16:creationId xmlns:a16="http://schemas.microsoft.com/office/drawing/2014/main" id="{2F41DE65-3C61-4B6A-B259-7A534238AD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06" name="Text Box 116">
              <a:extLst>
                <a:ext uri="{FF2B5EF4-FFF2-40B4-BE49-F238E27FC236}">
                  <a16:creationId xmlns:a16="http://schemas.microsoft.com/office/drawing/2014/main" id="{C1217AE2-68D8-414D-A625-F91D428F19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user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agent</a:t>
              </a:r>
              <a:endParaRPr lang="en-US" altLang="en-US" sz="2400"/>
            </a:p>
          </p:txBody>
        </p:sp>
      </p:grp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6DC704F-158C-4C0D-9BC2-382A204A8B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E9223-05CF-4202-A888-82E060FB986B}" type="slidenum">
              <a:rPr lang="en-US" altLang="en-US" smtClean="0"/>
              <a:pPr/>
              <a:t>45</a:t>
            </a:fld>
            <a:endParaRPr lang="en-US" altLang="en-US" dirty="0"/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2" name="Rectangle 2">
            <a:extLst>
              <a:ext uri="{FF2B5EF4-FFF2-40B4-BE49-F238E27FC236}">
                <a16:creationId xmlns:a16="http://schemas.microsoft.com/office/drawing/2014/main" id="{7928C811-F54D-41C6-86C3-DF72E198C8F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66725" y="234950"/>
            <a:ext cx="7772400" cy="958850"/>
          </a:xfrm>
        </p:spPr>
        <p:txBody>
          <a:bodyPr/>
          <a:lstStyle/>
          <a:p>
            <a:r>
              <a:rPr lang="en-US" altLang="en-US" sz="4000"/>
              <a:t>Electronic Mail: SMTP </a:t>
            </a:r>
            <a:r>
              <a:rPr lang="en-US" altLang="en-US" sz="3600"/>
              <a:t>[RFC 2821]</a:t>
            </a:r>
            <a:endParaRPr lang="en-US" altLang="en-US"/>
          </a:p>
        </p:txBody>
      </p:sp>
      <p:sp>
        <p:nvSpPr>
          <p:cNvPr id="124933" name="Rectangle 3">
            <a:extLst>
              <a:ext uri="{FF2B5EF4-FFF2-40B4-BE49-F238E27FC236}">
                <a16:creationId xmlns:a16="http://schemas.microsoft.com/office/drawing/2014/main" id="{91E66C6E-63BF-469E-A294-D46E9AD051EB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588963" y="1422400"/>
            <a:ext cx="7629525" cy="4648200"/>
          </a:xfrm>
        </p:spPr>
        <p:txBody>
          <a:bodyPr/>
          <a:lstStyle/>
          <a:p>
            <a:r>
              <a:rPr lang="en-US" altLang="en-US"/>
              <a:t>uses TCP to reliably transfer email message from client to server, port 25</a:t>
            </a:r>
          </a:p>
          <a:p>
            <a:r>
              <a:rPr lang="en-US" altLang="en-US"/>
              <a:t>direct transfer: sending server to receiving server</a:t>
            </a:r>
          </a:p>
          <a:p>
            <a:r>
              <a:rPr lang="en-US" altLang="en-US"/>
              <a:t>three phases of transfer</a:t>
            </a:r>
          </a:p>
          <a:p>
            <a:pPr lvl="1"/>
            <a:r>
              <a:rPr lang="en-US" altLang="en-US"/>
              <a:t>handshaking (greeting)</a:t>
            </a:r>
          </a:p>
          <a:p>
            <a:pPr lvl="1"/>
            <a:r>
              <a:rPr lang="en-US" altLang="en-US"/>
              <a:t>transfer of messages</a:t>
            </a:r>
          </a:p>
          <a:p>
            <a:pPr lvl="1"/>
            <a:r>
              <a:rPr lang="en-US" altLang="en-US"/>
              <a:t>closure</a:t>
            </a:r>
          </a:p>
          <a:p>
            <a:r>
              <a:rPr lang="en-US" altLang="en-US"/>
              <a:t>command/response interaction (like </a:t>
            </a:r>
            <a:r>
              <a:rPr lang="en-US" altLang="en-US" sz="2400"/>
              <a:t>HTTP</a:t>
            </a:r>
            <a:r>
              <a:rPr lang="en-US" altLang="en-US"/>
              <a:t>)</a:t>
            </a:r>
            <a:endParaRPr lang="en-US" altLang="en-US">
              <a:solidFill>
                <a:schemeClr val="accent2"/>
              </a:solidFill>
            </a:endParaRPr>
          </a:p>
          <a:p>
            <a:pPr lvl="1"/>
            <a:r>
              <a:rPr lang="en-US" altLang="en-US">
                <a:solidFill>
                  <a:srgbClr val="000099"/>
                </a:solidFill>
              </a:rPr>
              <a:t>commands:</a:t>
            </a:r>
            <a:r>
              <a:rPr lang="en-US" altLang="en-US"/>
              <a:t> ASCII text</a:t>
            </a:r>
          </a:p>
          <a:p>
            <a:pPr lvl="1"/>
            <a:r>
              <a:rPr lang="en-US" altLang="en-US">
                <a:solidFill>
                  <a:srgbClr val="000099"/>
                </a:solidFill>
              </a:rPr>
              <a:t>response:</a:t>
            </a:r>
            <a:r>
              <a:rPr lang="en-US" altLang="en-US"/>
              <a:t> status code and phrase</a:t>
            </a:r>
          </a:p>
          <a:p>
            <a:r>
              <a:rPr lang="en-US" altLang="en-US"/>
              <a:t>messages must be in 7-bit ASCI</a:t>
            </a:r>
            <a:endParaRPr lang="en-US" altLang="en-US" sz="3200"/>
          </a:p>
          <a:p>
            <a:pPr lvl="1"/>
            <a:endParaRPr lang="en-US" altLang="en-US" sz="2000"/>
          </a:p>
        </p:txBody>
      </p:sp>
      <p:pic>
        <p:nvPicPr>
          <p:cNvPr id="124931" name="Picture 9" descr="underline_base">
            <a:extLst>
              <a:ext uri="{FF2B5EF4-FFF2-40B4-BE49-F238E27FC236}">
                <a16:creationId xmlns:a16="http://schemas.microsoft.com/office/drawing/2014/main" id="{AAE14A66-4866-4ED3-8FA5-EE46D2D1883A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1175" y="942975"/>
            <a:ext cx="73136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E84AFB9-131F-497C-87F2-D472677560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E9223-05CF-4202-A888-82E060FB986B}" type="slidenum">
              <a:rPr lang="en-US" altLang="en-US" smtClean="0"/>
              <a:pPr/>
              <a:t>46</a:t>
            </a:fld>
            <a:endParaRPr lang="en-US" altLang="en-US" dirty="0"/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83" name="Rectangle 2">
            <a:extLst>
              <a:ext uri="{FF2B5EF4-FFF2-40B4-BE49-F238E27FC236}">
                <a16:creationId xmlns:a16="http://schemas.microsoft.com/office/drawing/2014/main" id="{43A7265A-0978-4D79-839B-7D8935CA279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44500" y="22225"/>
            <a:ext cx="8235950" cy="1143000"/>
          </a:xfrm>
        </p:spPr>
        <p:txBody>
          <a:bodyPr/>
          <a:lstStyle/>
          <a:p>
            <a:r>
              <a:rPr lang="en-US" altLang="en-US" sz="4000"/>
              <a:t>Scenario: Alice sends message to Bob</a:t>
            </a:r>
            <a:endParaRPr lang="en-US" altLang="en-US"/>
          </a:p>
        </p:txBody>
      </p:sp>
      <p:sp>
        <p:nvSpPr>
          <p:cNvPr id="126984" name="Rectangle 3">
            <a:extLst>
              <a:ext uri="{FF2B5EF4-FFF2-40B4-BE49-F238E27FC236}">
                <a16:creationId xmlns:a16="http://schemas.microsoft.com/office/drawing/2014/main" id="{DD44BA0F-4EDB-4F1A-95E6-DED25A0D89A7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533400" y="1371600"/>
            <a:ext cx="3810000" cy="3219450"/>
          </a:xfrm>
        </p:spPr>
        <p:txBody>
          <a:bodyPr>
            <a:normAutofit lnSpcReduction="10000"/>
          </a:bodyPr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sz="2200"/>
              <a:t>1) Alice uses UA to compose message </a:t>
            </a:r>
            <a:r>
              <a:rPr lang="ja-JP" altLang="en-US" sz="2200"/>
              <a:t>“</a:t>
            </a:r>
            <a:r>
              <a:rPr lang="en-US" altLang="ja-JP" sz="2200"/>
              <a:t>to</a:t>
            </a:r>
            <a:r>
              <a:rPr lang="ja-JP" altLang="en-US" sz="2200"/>
              <a:t>”</a:t>
            </a:r>
            <a:r>
              <a:rPr lang="en-US" altLang="ja-JP" sz="2200"/>
              <a:t> </a:t>
            </a:r>
            <a:r>
              <a:rPr lang="en-US" altLang="ja-JP" sz="2200">
                <a:latin typeface="Courier New" panose="02070309020205020404" pitchFamily="49" charset="0"/>
              </a:rPr>
              <a:t>bob@someschool.edu</a:t>
            </a:r>
          </a:p>
          <a:p>
            <a:pPr>
              <a:buFont typeface="Wingdings" panose="05000000000000000000" pitchFamily="2" charset="2"/>
              <a:buNone/>
            </a:pPr>
            <a:r>
              <a:rPr lang="en-US" altLang="en-US" sz="2200"/>
              <a:t>2) Alice</a:t>
            </a:r>
            <a:r>
              <a:rPr lang="ja-JP" altLang="en-US" sz="2200"/>
              <a:t>’</a:t>
            </a:r>
            <a:r>
              <a:rPr lang="en-US" altLang="ja-JP" sz="2200"/>
              <a:t>s UA sends message to her mail server; message placed in message queue</a:t>
            </a:r>
          </a:p>
          <a:p>
            <a:pPr>
              <a:buFont typeface="Wingdings" panose="05000000000000000000" pitchFamily="2" charset="2"/>
              <a:buNone/>
            </a:pPr>
            <a:r>
              <a:rPr lang="en-US" altLang="en-US" sz="2200"/>
              <a:t>3) client side of SMTP opens TCP connection with Bob</a:t>
            </a:r>
            <a:r>
              <a:rPr lang="ja-JP" altLang="en-US" sz="2200"/>
              <a:t>’</a:t>
            </a:r>
            <a:r>
              <a:rPr lang="en-US" altLang="ja-JP" sz="2200"/>
              <a:t>s mail server</a:t>
            </a:r>
            <a:endParaRPr lang="en-US" altLang="en-US" sz="2200"/>
          </a:p>
        </p:txBody>
      </p:sp>
      <p:sp>
        <p:nvSpPr>
          <p:cNvPr id="126985" name="Rectangle 4">
            <a:extLst>
              <a:ext uri="{FF2B5EF4-FFF2-40B4-BE49-F238E27FC236}">
                <a16:creationId xmlns:a16="http://schemas.microsoft.com/office/drawing/2014/main" id="{8A55DF07-0AB1-4F6C-9F62-4C67FF631907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4508500" y="1335088"/>
            <a:ext cx="3810000" cy="3268662"/>
          </a:xfrm>
        </p:spPr>
        <p:txBody>
          <a:bodyPr>
            <a:normAutofit lnSpcReduction="10000"/>
          </a:bodyPr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sz="2200"/>
              <a:t>4) SMTP client sends Alice</a:t>
            </a:r>
            <a:r>
              <a:rPr lang="ja-JP" altLang="en-US" sz="2200"/>
              <a:t>’</a:t>
            </a:r>
            <a:r>
              <a:rPr lang="en-US" altLang="ja-JP" sz="2200"/>
              <a:t>s message over the TCP connection</a:t>
            </a:r>
          </a:p>
          <a:p>
            <a:pPr>
              <a:buFont typeface="Wingdings" panose="05000000000000000000" pitchFamily="2" charset="2"/>
              <a:buNone/>
            </a:pPr>
            <a:r>
              <a:rPr lang="en-US" altLang="en-US" sz="2200"/>
              <a:t>5) Bob</a:t>
            </a:r>
            <a:r>
              <a:rPr lang="ja-JP" altLang="en-US" sz="2200"/>
              <a:t>’</a:t>
            </a:r>
            <a:r>
              <a:rPr lang="en-US" altLang="ja-JP" sz="2200"/>
              <a:t>s mail server places the message in Bob</a:t>
            </a:r>
            <a:r>
              <a:rPr lang="ja-JP" altLang="en-US" sz="2200"/>
              <a:t>’</a:t>
            </a:r>
            <a:r>
              <a:rPr lang="en-US" altLang="ja-JP" sz="2200"/>
              <a:t>s mailbox</a:t>
            </a:r>
          </a:p>
          <a:p>
            <a:pPr>
              <a:buFont typeface="Wingdings" panose="05000000000000000000" pitchFamily="2" charset="2"/>
              <a:buNone/>
            </a:pPr>
            <a:r>
              <a:rPr lang="en-US" altLang="en-US" sz="2200"/>
              <a:t>6) Bob invokes his user agent to read message</a:t>
            </a:r>
          </a:p>
          <a:p>
            <a:pPr>
              <a:buFont typeface="Wingdings" panose="05000000000000000000" pitchFamily="2" charset="2"/>
              <a:buNone/>
            </a:pPr>
            <a:endParaRPr lang="en-US" altLang="en-US" sz="2200"/>
          </a:p>
        </p:txBody>
      </p:sp>
      <p:grpSp>
        <p:nvGrpSpPr>
          <p:cNvPr id="126979" name="Group 163">
            <a:extLst>
              <a:ext uri="{FF2B5EF4-FFF2-40B4-BE49-F238E27FC236}">
                <a16:creationId xmlns:a16="http://schemas.microsoft.com/office/drawing/2014/main" id="{F2274970-C933-4220-9020-FA494FAA5F48}"/>
              </a:ext>
            </a:extLst>
          </p:cNvPr>
          <p:cNvGrpSpPr>
            <a:grpSpLocks/>
          </p:cNvGrpSpPr>
          <p:nvPr/>
        </p:nvGrpSpPr>
        <p:grpSpPr bwMode="auto">
          <a:xfrm>
            <a:off x="1143000" y="4881563"/>
            <a:ext cx="912813" cy="1054100"/>
            <a:chOff x="3574" y="550"/>
            <a:chExt cx="575" cy="664"/>
          </a:xfrm>
        </p:grpSpPr>
        <p:grpSp>
          <p:nvGrpSpPr>
            <p:cNvPr id="127101" name="Group 164">
              <a:extLst>
                <a:ext uri="{FF2B5EF4-FFF2-40B4-BE49-F238E27FC236}">
                  <a16:creationId xmlns:a16="http://schemas.microsoft.com/office/drawing/2014/main" id="{6BB7107C-06EA-4E3B-961C-5A4726F88D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27104" name="Picture 165" descr="desktop_computer_stylized_medium">
                <a:extLst>
                  <a:ext uri="{FF2B5EF4-FFF2-40B4-BE49-F238E27FC236}">
                    <a16:creationId xmlns:a16="http://schemas.microsoft.com/office/drawing/2014/main" id="{7F92FB69-5662-48FE-A96A-DE3DF97EDDF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7105" name="Freeform 166">
                <a:extLst>
                  <a:ext uri="{FF2B5EF4-FFF2-40B4-BE49-F238E27FC236}">
                    <a16:creationId xmlns:a16="http://schemas.microsoft.com/office/drawing/2014/main" id="{9120EAF4-D033-4041-B8DA-4E718CE2FE3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27102" name="Rectangle 115">
              <a:extLst>
                <a:ext uri="{FF2B5EF4-FFF2-40B4-BE49-F238E27FC236}">
                  <a16:creationId xmlns:a16="http://schemas.microsoft.com/office/drawing/2014/main" id="{9C29A1D0-9832-40A7-B4D7-4393091384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103" name="Text Box 116">
              <a:extLst>
                <a:ext uri="{FF2B5EF4-FFF2-40B4-BE49-F238E27FC236}">
                  <a16:creationId xmlns:a16="http://schemas.microsoft.com/office/drawing/2014/main" id="{19B8573B-ADAF-4DA4-A148-E5C56F1369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user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agent</a:t>
              </a:r>
              <a:endParaRPr lang="en-US" altLang="en-US" sz="2400"/>
            </a:p>
          </p:txBody>
        </p:sp>
      </p:grpSp>
      <p:grpSp>
        <p:nvGrpSpPr>
          <p:cNvPr id="126980" name="Group 130">
            <a:extLst>
              <a:ext uri="{FF2B5EF4-FFF2-40B4-BE49-F238E27FC236}">
                <a16:creationId xmlns:a16="http://schemas.microsoft.com/office/drawing/2014/main" id="{76AD04CC-1FD7-49BF-9FBA-50D3C6AEF3D7}"/>
              </a:ext>
            </a:extLst>
          </p:cNvPr>
          <p:cNvGrpSpPr>
            <a:grpSpLocks/>
          </p:cNvGrpSpPr>
          <p:nvPr/>
        </p:nvGrpSpPr>
        <p:grpSpPr bwMode="auto">
          <a:xfrm>
            <a:off x="4852988" y="4613275"/>
            <a:ext cx="511175" cy="693738"/>
            <a:chOff x="4140" y="429"/>
            <a:chExt cx="1425" cy="2396"/>
          </a:xfrm>
        </p:grpSpPr>
        <p:sp>
          <p:nvSpPr>
            <p:cNvPr id="127069" name="Freeform 131">
              <a:extLst>
                <a:ext uri="{FF2B5EF4-FFF2-40B4-BE49-F238E27FC236}">
                  <a16:creationId xmlns:a16="http://schemas.microsoft.com/office/drawing/2014/main" id="{A5086B13-6159-40ED-BB89-294BB7A25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70" name="Rectangle 132">
              <a:extLst>
                <a:ext uri="{FF2B5EF4-FFF2-40B4-BE49-F238E27FC236}">
                  <a16:creationId xmlns:a16="http://schemas.microsoft.com/office/drawing/2014/main" id="{0230999A-47C7-41BF-8A58-F5B02EBB16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4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71" name="Freeform 133">
              <a:extLst>
                <a:ext uri="{FF2B5EF4-FFF2-40B4-BE49-F238E27FC236}">
                  <a16:creationId xmlns:a16="http://schemas.microsoft.com/office/drawing/2014/main" id="{E41E3C88-393D-46C1-91B2-2693C82B4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72" name="Freeform 134">
              <a:extLst>
                <a:ext uri="{FF2B5EF4-FFF2-40B4-BE49-F238E27FC236}">
                  <a16:creationId xmlns:a16="http://schemas.microsoft.com/office/drawing/2014/main" id="{3D5C0D04-B712-4869-BDEA-C489893E4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73" name="Rectangle 135">
              <a:extLst>
                <a:ext uri="{FF2B5EF4-FFF2-40B4-BE49-F238E27FC236}">
                  <a16:creationId xmlns:a16="http://schemas.microsoft.com/office/drawing/2014/main" id="{CC1C8F02-F6CF-4284-A7AA-5B7BDF14F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2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7074" name="Group 136">
              <a:extLst>
                <a:ext uri="{FF2B5EF4-FFF2-40B4-BE49-F238E27FC236}">
                  <a16:creationId xmlns:a16="http://schemas.microsoft.com/office/drawing/2014/main" id="{49D25BC0-BB67-49A4-A442-70200E148F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27099" name="AutoShape 137">
                <a:extLst>
                  <a:ext uri="{FF2B5EF4-FFF2-40B4-BE49-F238E27FC236}">
                    <a16:creationId xmlns:a16="http://schemas.microsoft.com/office/drawing/2014/main" id="{6F03A4D7-F88B-4F2D-8B3E-83F3014713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7100" name="AutoShape 138">
                <a:extLst>
                  <a:ext uri="{FF2B5EF4-FFF2-40B4-BE49-F238E27FC236}">
                    <a16:creationId xmlns:a16="http://schemas.microsoft.com/office/drawing/2014/main" id="{43ACB059-68D5-4728-92F4-F8C6041611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6"/>
                <a:ext cx="690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7075" name="Rectangle 139">
              <a:extLst>
                <a:ext uri="{FF2B5EF4-FFF2-40B4-BE49-F238E27FC236}">
                  <a16:creationId xmlns:a16="http://schemas.microsoft.com/office/drawing/2014/main" id="{52C5D911-1F32-4CAB-ADAD-2B753FF3BD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21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7076" name="Group 140">
              <a:extLst>
                <a:ext uri="{FF2B5EF4-FFF2-40B4-BE49-F238E27FC236}">
                  <a16:creationId xmlns:a16="http://schemas.microsoft.com/office/drawing/2014/main" id="{32AE03A7-28E4-4ABA-AC74-1955C88482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27097" name="AutoShape 141">
                <a:extLst>
                  <a:ext uri="{FF2B5EF4-FFF2-40B4-BE49-F238E27FC236}">
                    <a16:creationId xmlns:a16="http://schemas.microsoft.com/office/drawing/2014/main" id="{96AFBD41-712A-49DE-9D38-1A0367F860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18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7098" name="AutoShape 142">
                <a:extLst>
                  <a:ext uri="{FF2B5EF4-FFF2-40B4-BE49-F238E27FC236}">
                    <a16:creationId xmlns:a16="http://schemas.microsoft.com/office/drawing/2014/main" id="{C3745D1C-8D83-4CF1-ABC6-4379F52E15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7077" name="Rectangle 143">
              <a:extLst>
                <a:ext uri="{FF2B5EF4-FFF2-40B4-BE49-F238E27FC236}">
                  <a16:creationId xmlns:a16="http://schemas.microsoft.com/office/drawing/2014/main" id="{86497EBF-4680-4831-832A-A91FFC9AF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6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78" name="Rectangle 144">
              <a:extLst>
                <a:ext uri="{FF2B5EF4-FFF2-40B4-BE49-F238E27FC236}">
                  <a16:creationId xmlns:a16="http://schemas.microsoft.com/office/drawing/2014/main" id="{E033D2B4-1D6D-4732-B80B-9EFF68CBDD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7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7079" name="Group 145">
              <a:extLst>
                <a:ext uri="{FF2B5EF4-FFF2-40B4-BE49-F238E27FC236}">
                  <a16:creationId xmlns:a16="http://schemas.microsoft.com/office/drawing/2014/main" id="{16A2D917-83F9-4CA0-8278-B3470997A2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27095" name="AutoShape 146">
                <a:extLst>
                  <a:ext uri="{FF2B5EF4-FFF2-40B4-BE49-F238E27FC236}">
                    <a16:creationId xmlns:a16="http://schemas.microsoft.com/office/drawing/2014/main" id="{89E4B145-1EAB-40AC-AD42-0AB862CE08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81"/>
                <a:ext cx="728" cy="12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7096" name="AutoShape 147">
                <a:extLst>
                  <a:ext uri="{FF2B5EF4-FFF2-40B4-BE49-F238E27FC236}">
                    <a16:creationId xmlns:a16="http://schemas.microsoft.com/office/drawing/2014/main" id="{59A83EC9-B920-4FDD-8619-6FFC8DA526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5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7080" name="Freeform 148">
              <a:extLst>
                <a:ext uri="{FF2B5EF4-FFF2-40B4-BE49-F238E27FC236}">
                  <a16:creationId xmlns:a16="http://schemas.microsoft.com/office/drawing/2014/main" id="{4ABF1C04-0A77-4AC6-81C8-221A912DC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7081" name="Group 149">
              <a:extLst>
                <a:ext uri="{FF2B5EF4-FFF2-40B4-BE49-F238E27FC236}">
                  <a16:creationId xmlns:a16="http://schemas.microsoft.com/office/drawing/2014/main" id="{AFAD46D4-B822-432A-B482-A40E26E1C9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27093" name="AutoShape 150">
                <a:extLst>
                  <a:ext uri="{FF2B5EF4-FFF2-40B4-BE49-F238E27FC236}">
                    <a16:creationId xmlns:a16="http://schemas.microsoft.com/office/drawing/2014/main" id="{A8ED4D30-49D1-4B5D-8177-A416FE33BB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7094" name="AutoShape 151">
                <a:extLst>
                  <a:ext uri="{FF2B5EF4-FFF2-40B4-BE49-F238E27FC236}">
                    <a16:creationId xmlns:a16="http://schemas.microsoft.com/office/drawing/2014/main" id="{92D27D6E-A6F3-49D5-870E-5E8A96D6AC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7082" name="Rectangle 152">
              <a:extLst>
                <a:ext uri="{FF2B5EF4-FFF2-40B4-BE49-F238E27FC236}">
                  <a16:creationId xmlns:a16="http://schemas.microsoft.com/office/drawing/2014/main" id="{C38A9912-11D0-44E3-B36C-02C81DD515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6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83" name="Freeform 153">
              <a:extLst>
                <a:ext uri="{FF2B5EF4-FFF2-40B4-BE49-F238E27FC236}">
                  <a16:creationId xmlns:a16="http://schemas.microsoft.com/office/drawing/2014/main" id="{07DE1343-CC13-46E6-B069-03CCC6919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84" name="Freeform 154">
              <a:extLst>
                <a:ext uri="{FF2B5EF4-FFF2-40B4-BE49-F238E27FC236}">
                  <a16:creationId xmlns:a16="http://schemas.microsoft.com/office/drawing/2014/main" id="{AE665514-8AAF-49AA-BF4D-C477F7913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85" name="Oval 155">
              <a:extLst>
                <a:ext uri="{FF2B5EF4-FFF2-40B4-BE49-F238E27FC236}">
                  <a16:creationId xmlns:a16="http://schemas.microsoft.com/office/drawing/2014/main" id="{7DB65767-7B40-4721-9822-70C6D4D1E4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1"/>
              <a:ext cx="49" cy="9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86" name="Freeform 156">
              <a:extLst>
                <a:ext uri="{FF2B5EF4-FFF2-40B4-BE49-F238E27FC236}">
                  <a16:creationId xmlns:a16="http://schemas.microsoft.com/office/drawing/2014/main" id="{9F8CCBD2-6426-4D4A-B374-8ABBAEC6B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87" name="AutoShape 157">
              <a:extLst>
                <a:ext uri="{FF2B5EF4-FFF2-40B4-BE49-F238E27FC236}">
                  <a16:creationId xmlns:a16="http://schemas.microsoft.com/office/drawing/2014/main" id="{D9285B9F-E4BA-4D47-B64F-50BE177E2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88" name="AutoShape 158">
              <a:extLst>
                <a:ext uri="{FF2B5EF4-FFF2-40B4-BE49-F238E27FC236}">
                  <a16:creationId xmlns:a16="http://schemas.microsoft.com/office/drawing/2014/main" id="{098A29CF-7A9D-4BB1-BE15-D72CC61574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0"/>
              <a:ext cx="1071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89" name="Oval 159">
              <a:extLst>
                <a:ext uri="{FF2B5EF4-FFF2-40B4-BE49-F238E27FC236}">
                  <a16:creationId xmlns:a16="http://schemas.microsoft.com/office/drawing/2014/main" id="{1E05A8A3-3D29-4830-AB55-0FF1B4299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90" name="Oval 160">
              <a:extLst>
                <a:ext uri="{FF2B5EF4-FFF2-40B4-BE49-F238E27FC236}">
                  <a16:creationId xmlns:a16="http://schemas.microsoft.com/office/drawing/2014/main" id="{EE2FCC9F-78C9-480C-9C95-890CDD5858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6"/>
              <a:ext cx="159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27091" name="Oval 161">
              <a:extLst>
                <a:ext uri="{FF2B5EF4-FFF2-40B4-BE49-F238E27FC236}">
                  <a16:creationId xmlns:a16="http://schemas.microsoft.com/office/drawing/2014/main" id="{A46CC234-2B54-44D5-989E-6C1817A443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92" name="Rectangle 162">
              <a:extLst>
                <a:ext uri="{FF2B5EF4-FFF2-40B4-BE49-F238E27FC236}">
                  <a16:creationId xmlns:a16="http://schemas.microsoft.com/office/drawing/2014/main" id="{CC538EC0-FF99-4747-9332-CDA2255C88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0" y="1833"/>
              <a:ext cx="89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26981" name="Group 97">
            <a:extLst>
              <a:ext uri="{FF2B5EF4-FFF2-40B4-BE49-F238E27FC236}">
                <a16:creationId xmlns:a16="http://schemas.microsoft.com/office/drawing/2014/main" id="{B41E3CCF-BBC1-4A5B-9DAA-F020F2E7E74C}"/>
              </a:ext>
            </a:extLst>
          </p:cNvPr>
          <p:cNvGrpSpPr>
            <a:grpSpLocks/>
          </p:cNvGrpSpPr>
          <p:nvPr/>
        </p:nvGrpSpPr>
        <p:grpSpPr bwMode="auto">
          <a:xfrm>
            <a:off x="2674938" y="4668838"/>
            <a:ext cx="511175" cy="693737"/>
            <a:chOff x="4140" y="429"/>
            <a:chExt cx="1425" cy="2396"/>
          </a:xfrm>
        </p:grpSpPr>
        <p:sp>
          <p:nvSpPr>
            <p:cNvPr id="127037" name="Freeform 98">
              <a:extLst>
                <a:ext uri="{FF2B5EF4-FFF2-40B4-BE49-F238E27FC236}">
                  <a16:creationId xmlns:a16="http://schemas.microsoft.com/office/drawing/2014/main" id="{489913DE-6E8D-4161-8A45-546E81590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8" name="Rectangle 99">
              <a:extLst>
                <a:ext uri="{FF2B5EF4-FFF2-40B4-BE49-F238E27FC236}">
                  <a16:creationId xmlns:a16="http://schemas.microsoft.com/office/drawing/2014/main" id="{19B9C944-702C-4D3D-A9AE-F41B093A38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4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39" name="Freeform 100">
              <a:extLst>
                <a:ext uri="{FF2B5EF4-FFF2-40B4-BE49-F238E27FC236}">
                  <a16:creationId xmlns:a16="http://schemas.microsoft.com/office/drawing/2014/main" id="{747E1649-0D5F-499E-BFB8-58F3F9D44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0" name="Freeform 101">
              <a:extLst>
                <a:ext uri="{FF2B5EF4-FFF2-40B4-BE49-F238E27FC236}">
                  <a16:creationId xmlns:a16="http://schemas.microsoft.com/office/drawing/2014/main" id="{4CED390C-EF1D-4C4F-ACCC-712CD650F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1" name="Rectangle 102">
              <a:extLst>
                <a:ext uri="{FF2B5EF4-FFF2-40B4-BE49-F238E27FC236}">
                  <a16:creationId xmlns:a16="http://schemas.microsoft.com/office/drawing/2014/main" id="{B49A4C33-5081-4627-97E3-B9ED5CF11F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2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7042" name="Group 103">
              <a:extLst>
                <a:ext uri="{FF2B5EF4-FFF2-40B4-BE49-F238E27FC236}">
                  <a16:creationId xmlns:a16="http://schemas.microsoft.com/office/drawing/2014/main" id="{267D17EB-4B19-4ADC-AE03-7C37B3AF73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27067" name="AutoShape 104">
                <a:extLst>
                  <a:ext uri="{FF2B5EF4-FFF2-40B4-BE49-F238E27FC236}">
                    <a16:creationId xmlns:a16="http://schemas.microsoft.com/office/drawing/2014/main" id="{1B1485F9-5DC4-4CAA-AA18-8CAB8EDB35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7068" name="AutoShape 105">
                <a:extLst>
                  <a:ext uri="{FF2B5EF4-FFF2-40B4-BE49-F238E27FC236}">
                    <a16:creationId xmlns:a16="http://schemas.microsoft.com/office/drawing/2014/main" id="{0B96823C-279F-4DE8-9AA2-079376DAFC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6"/>
                <a:ext cx="690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7043" name="Rectangle 106">
              <a:extLst>
                <a:ext uri="{FF2B5EF4-FFF2-40B4-BE49-F238E27FC236}">
                  <a16:creationId xmlns:a16="http://schemas.microsoft.com/office/drawing/2014/main" id="{311D1D94-217C-47BC-920E-7595BAAC9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21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7044" name="Group 107">
              <a:extLst>
                <a:ext uri="{FF2B5EF4-FFF2-40B4-BE49-F238E27FC236}">
                  <a16:creationId xmlns:a16="http://schemas.microsoft.com/office/drawing/2014/main" id="{194A474B-278C-46BE-8225-0BE95E7D05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27065" name="AutoShape 108">
                <a:extLst>
                  <a:ext uri="{FF2B5EF4-FFF2-40B4-BE49-F238E27FC236}">
                    <a16:creationId xmlns:a16="http://schemas.microsoft.com/office/drawing/2014/main" id="{FFDD1C67-9B92-43C8-9BB5-D02FE7C1A1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18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7066" name="AutoShape 109">
                <a:extLst>
                  <a:ext uri="{FF2B5EF4-FFF2-40B4-BE49-F238E27FC236}">
                    <a16:creationId xmlns:a16="http://schemas.microsoft.com/office/drawing/2014/main" id="{5F85626F-6868-40C0-98F5-433843C18F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7045" name="Rectangle 110">
              <a:extLst>
                <a:ext uri="{FF2B5EF4-FFF2-40B4-BE49-F238E27FC236}">
                  <a16:creationId xmlns:a16="http://schemas.microsoft.com/office/drawing/2014/main" id="{BE1B21E9-D7BE-48D6-BB62-F97698401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6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46" name="Rectangle 111">
              <a:extLst>
                <a:ext uri="{FF2B5EF4-FFF2-40B4-BE49-F238E27FC236}">
                  <a16:creationId xmlns:a16="http://schemas.microsoft.com/office/drawing/2014/main" id="{1448BCCA-9D94-4657-9176-8FC82C7E1F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7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7047" name="Group 112">
              <a:extLst>
                <a:ext uri="{FF2B5EF4-FFF2-40B4-BE49-F238E27FC236}">
                  <a16:creationId xmlns:a16="http://schemas.microsoft.com/office/drawing/2014/main" id="{36EA4340-0536-423B-991B-2C73505B89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27063" name="AutoShape 113">
                <a:extLst>
                  <a:ext uri="{FF2B5EF4-FFF2-40B4-BE49-F238E27FC236}">
                    <a16:creationId xmlns:a16="http://schemas.microsoft.com/office/drawing/2014/main" id="{01F9209F-5AC9-4EF3-B9AE-0E4AE54712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81"/>
                <a:ext cx="728" cy="12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7064" name="AutoShape 114">
                <a:extLst>
                  <a:ext uri="{FF2B5EF4-FFF2-40B4-BE49-F238E27FC236}">
                    <a16:creationId xmlns:a16="http://schemas.microsoft.com/office/drawing/2014/main" id="{C5FE499A-7644-498E-A23F-717046D808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5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7048" name="Freeform 115">
              <a:extLst>
                <a:ext uri="{FF2B5EF4-FFF2-40B4-BE49-F238E27FC236}">
                  <a16:creationId xmlns:a16="http://schemas.microsoft.com/office/drawing/2014/main" id="{B8AC7BF2-E0A7-4DA1-B695-7ED9AD8E7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7049" name="Group 116">
              <a:extLst>
                <a:ext uri="{FF2B5EF4-FFF2-40B4-BE49-F238E27FC236}">
                  <a16:creationId xmlns:a16="http://schemas.microsoft.com/office/drawing/2014/main" id="{47DC4334-8D5F-4D5A-842B-E8D98887A5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27061" name="AutoShape 117">
                <a:extLst>
                  <a:ext uri="{FF2B5EF4-FFF2-40B4-BE49-F238E27FC236}">
                    <a16:creationId xmlns:a16="http://schemas.microsoft.com/office/drawing/2014/main" id="{882C8BFE-159C-43DD-B471-2CB301A5C4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7062" name="AutoShape 118">
                <a:extLst>
                  <a:ext uri="{FF2B5EF4-FFF2-40B4-BE49-F238E27FC236}">
                    <a16:creationId xmlns:a16="http://schemas.microsoft.com/office/drawing/2014/main" id="{FE68BEB3-AED8-4EE2-ACAA-4A0DCD8646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7050" name="Rectangle 119">
              <a:extLst>
                <a:ext uri="{FF2B5EF4-FFF2-40B4-BE49-F238E27FC236}">
                  <a16:creationId xmlns:a16="http://schemas.microsoft.com/office/drawing/2014/main" id="{775A2B07-8827-4AE7-8B98-8810CE5308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6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51" name="Freeform 120">
              <a:extLst>
                <a:ext uri="{FF2B5EF4-FFF2-40B4-BE49-F238E27FC236}">
                  <a16:creationId xmlns:a16="http://schemas.microsoft.com/office/drawing/2014/main" id="{DB75153F-2ADD-4480-A7C3-61253DECD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2" name="Freeform 121">
              <a:extLst>
                <a:ext uri="{FF2B5EF4-FFF2-40B4-BE49-F238E27FC236}">
                  <a16:creationId xmlns:a16="http://schemas.microsoft.com/office/drawing/2014/main" id="{EAD2E026-7C50-4070-82A4-F3BAB0391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3" name="Oval 122">
              <a:extLst>
                <a:ext uri="{FF2B5EF4-FFF2-40B4-BE49-F238E27FC236}">
                  <a16:creationId xmlns:a16="http://schemas.microsoft.com/office/drawing/2014/main" id="{5E8C084E-5C9A-476B-9FA8-C99CB0DE9A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1"/>
              <a:ext cx="49" cy="9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54" name="Freeform 123">
              <a:extLst>
                <a:ext uri="{FF2B5EF4-FFF2-40B4-BE49-F238E27FC236}">
                  <a16:creationId xmlns:a16="http://schemas.microsoft.com/office/drawing/2014/main" id="{9962D584-977C-4F0C-9E4A-E41310F59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5" name="AutoShape 124">
              <a:extLst>
                <a:ext uri="{FF2B5EF4-FFF2-40B4-BE49-F238E27FC236}">
                  <a16:creationId xmlns:a16="http://schemas.microsoft.com/office/drawing/2014/main" id="{182BDEDA-AE3B-4C11-BAA0-4A6787044E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56" name="AutoShape 125">
              <a:extLst>
                <a:ext uri="{FF2B5EF4-FFF2-40B4-BE49-F238E27FC236}">
                  <a16:creationId xmlns:a16="http://schemas.microsoft.com/office/drawing/2014/main" id="{4C88813F-FBCF-47C6-B200-B5CAD41F2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0"/>
              <a:ext cx="1071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57" name="Oval 126">
              <a:extLst>
                <a:ext uri="{FF2B5EF4-FFF2-40B4-BE49-F238E27FC236}">
                  <a16:creationId xmlns:a16="http://schemas.microsoft.com/office/drawing/2014/main" id="{051CBB6F-6812-4A66-A5C9-D91D8942C7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58" name="Oval 127">
              <a:extLst>
                <a:ext uri="{FF2B5EF4-FFF2-40B4-BE49-F238E27FC236}">
                  <a16:creationId xmlns:a16="http://schemas.microsoft.com/office/drawing/2014/main" id="{14612E4E-AC20-4BE5-9BE9-EF58BDDA57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6"/>
              <a:ext cx="159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27059" name="Oval 128">
              <a:extLst>
                <a:ext uri="{FF2B5EF4-FFF2-40B4-BE49-F238E27FC236}">
                  <a16:creationId xmlns:a16="http://schemas.microsoft.com/office/drawing/2014/main" id="{7B07F1B2-D949-4D5C-961F-B38E931A4E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60" name="Rectangle 129">
              <a:extLst>
                <a:ext uri="{FF2B5EF4-FFF2-40B4-BE49-F238E27FC236}">
                  <a16:creationId xmlns:a16="http://schemas.microsoft.com/office/drawing/2014/main" id="{925C8399-02B8-4493-BDFF-547D56922F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0" y="1833"/>
              <a:ext cx="89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pic>
        <p:nvPicPr>
          <p:cNvPr id="126982" name="Picture 83" descr="underline_base">
            <a:extLst>
              <a:ext uri="{FF2B5EF4-FFF2-40B4-BE49-F238E27FC236}">
                <a16:creationId xmlns:a16="http://schemas.microsoft.com/office/drawing/2014/main" id="{D51DCAC9-1A12-4EC9-A9BA-1C8CA4470B8E}"/>
              </a:ext>
            </a:extLst>
          </p:cNvPr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4200" y="801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6986" name="Group 20">
            <a:extLst>
              <a:ext uri="{FF2B5EF4-FFF2-40B4-BE49-F238E27FC236}">
                <a16:creationId xmlns:a16="http://schemas.microsoft.com/office/drawing/2014/main" id="{A55FD119-2190-41F7-B63B-011EEB52881E}"/>
              </a:ext>
            </a:extLst>
          </p:cNvPr>
          <p:cNvGrpSpPr>
            <a:grpSpLocks/>
          </p:cNvGrpSpPr>
          <p:nvPr/>
        </p:nvGrpSpPr>
        <p:grpSpPr bwMode="auto">
          <a:xfrm>
            <a:off x="2808288" y="4956175"/>
            <a:ext cx="809625" cy="1049338"/>
            <a:chOff x="4296" y="2627"/>
            <a:chExt cx="510" cy="661"/>
          </a:xfrm>
        </p:grpSpPr>
        <p:sp>
          <p:nvSpPr>
            <p:cNvPr id="127022" name="Rectangle 21">
              <a:extLst>
                <a:ext uri="{FF2B5EF4-FFF2-40B4-BE49-F238E27FC236}">
                  <a16:creationId xmlns:a16="http://schemas.microsoft.com/office/drawing/2014/main" id="{746C4342-6E60-4C22-8EB2-41ED6C4F2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6" y="2652"/>
              <a:ext cx="510" cy="636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023" name="Text Box 22">
              <a:extLst>
                <a:ext uri="{FF2B5EF4-FFF2-40B4-BE49-F238E27FC236}">
                  <a16:creationId xmlns:a16="http://schemas.microsoft.com/office/drawing/2014/main" id="{8DA00C4B-1DEF-4261-971E-0C5AEF2850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4" y="2627"/>
              <a:ext cx="47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mail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server</a:t>
              </a:r>
              <a:endParaRPr lang="en-US" altLang="en-US" sz="2400"/>
            </a:p>
          </p:txBody>
        </p:sp>
        <p:sp>
          <p:nvSpPr>
            <p:cNvPr id="127024" name="Rectangle 23">
              <a:extLst>
                <a:ext uri="{FF2B5EF4-FFF2-40B4-BE49-F238E27FC236}">
                  <a16:creationId xmlns:a16="http://schemas.microsoft.com/office/drawing/2014/main" id="{814FDEAC-5C26-4A77-9B35-61334EE69A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300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025" name="Line 24">
              <a:extLst>
                <a:ext uri="{FF2B5EF4-FFF2-40B4-BE49-F238E27FC236}">
                  <a16:creationId xmlns:a16="http://schemas.microsoft.com/office/drawing/2014/main" id="{360A6F1D-EAE8-46E5-B9D7-1D2109BCEC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9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26" name="Line 25">
              <a:extLst>
                <a:ext uri="{FF2B5EF4-FFF2-40B4-BE49-F238E27FC236}">
                  <a16:creationId xmlns:a16="http://schemas.microsoft.com/office/drawing/2014/main" id="{5ECC1C69-1CFA-4C70-9510-381C243FBF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78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27" name="Line 26">
              <a:extLst>
                <a:ext uri="{FF2B5EF4-FFF2-40B4-BE49-F238E27FC236}">
                  <a16:creationId xmlns:a16="http://schemas.microsoft.com/office/drawing/2014/main" id="{3CB5FF0D-AAB0-4E3E-814A-3476F344D5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33" y="3035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28" name="Line 27">
              <a:extLst>
                <a:ext uri="{FF2B5EF4-FFF2-40B4-BE49-F238E27FC236}">
                  <a16:creationId xmlns:a16="http://schemas.microsoft.com/office/drawing/2014/main" id="{01B1B533-9E9D-47F6-B838-C2016DF7B7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0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29" name="Line 28">
              <a:extLst>
                <a:ext uri="{FF2B5EF4-FFF2-40B4-BE49-F238E27FC236}">
                  <a16:creationId xmlns:a16="http://schemas.microsoft.com/office/drawing/2014/main" id="{7FCA30C2-4A2D-4CAB-8014-8C3C376DB6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1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30" name="Line 29">
              <a:extLst>
                <a:ext uri="{FF2B5EF4-FFF2-40B4-BE49-F238E27FC236}">
                  <a16:creationId xmlns:a16="http://schemas.microsoft.com/office/drawing/2014/main" id="{4E0C775E-BEF6-487B-8670-3240AA2676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7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31" name="Line 30">
              <a:extLst>
                <a:ext uri="{FF2B5EF4-FFF2-40B4-BE49-F238E27FC236}">
                  <a16:creationId xmlns:a16="http://schemas.microsoft.com/office/drawing/2014/main" id="{D046D4FC-74E5-493E-9778-6AE4DB1AB5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22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32" name="Rectangle 31">
              <a:extLst>
                <a:ext uri="{FF2B5EF4-FFF2-40B4-BE49-F238E27FC236}">
                  <a16:creationId xmlns:a16="http://schemas.microsoft.com/office/drawing/2014/main" id="{4D91A734-F8DE-490F-8D58-4F7FB916DC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8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033" name="Rectangle 32">
              <a:extLst>
                <a:ext uri="{FF2B5EF4-FFF2-40B4-BE49-F238E27FC236}">
                  <a16:creationId xmlns:a16="http://schemas.microsoft.com/office/drawing/2014/main" id="{B66CCD26-64EC-4A87-A4EE-1A86A5A522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4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034" name="Rectangle 33">
              <a:extLst>
                <a:ext uri="{FF2B5EF4-FFF2-40B4-BE49-F238E27FC236}">
                  <a16:creationId xmlns:a16="http://schemas.microsoft.com/office/drawing/2014/main" id="{9C00D86C-49F8-41C6-89D9-F5A911766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317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035" name="Rectangle 34">
              <a:extLst>
                <a:ext uri="{FF2B5EF4-FFF2-40B4-BE49-F238E27FC236}">
                  <a16:creationId xmlns:a16="http://schemas.microsoft.com/office/drawing/2014/main" id="{ED12679D-94EB-488D-9513-52F4E5655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7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036" name="Rectangle 35">
              <a:extLst>
                <a:ext uri="{FF2B5EF4-FFF2-40B4-BE49-F238E27FC236}">
                  <a16:creationId xmlns:a16="http://schemas.microsoft.com/office/drawing/2014/main" id="{8067AB32-41E7-44EB-9438-175D963BBF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3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</p:grpSp>
      <p:pic>
        <p:nvPicPr>
          <p:cNvPr id="126987" name="Picture 36" descr="Alice">
            <a:extLst>
              <a:ext uri="{FF2B5EF4-FFF2-40B4-BE49-F238E27FC236}">
                <a16:creationId xmlns:a16="http://schemas.microsoft.com/office/drawing/2014/main" id="{64B0B948-B206-4293-8E7D-1BE3B8E55F4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225" y="5121275"/>
            <a:ext cx="561975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6988" name="Picture 37" descr="Bob">
            <a:extLst>
              <a:ext uri="{FF2B5EF4-FFF2-40B4-BE49-F238E27FC236}">
                <a16:creationId xmlns:a16="http://schemas.microsoft.com/office/drawing/2014/main" id="{CC0D8D39-0BC6-422D-AAB5-9BA6698EA0D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93038" y="5026025"/>
            <a:ext cx="676275" cy="690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6989" name="Group 48">
            <a:extLst>
              <a:ext uri="{FF2B5EF4-FFF2-40B4-BE49-F238E27FC236}">
                <a16:creationId xmlns:a16="http://schemas.microsoft.com/office/drawing/2014/main" id="{05A739E3-1A48-45ED-8217-17FF8DFA80B7}"/>
              </a:ext>
            </a:extLst>
          </p:cNvPr>
          <p:cNvGrpSpPr>
            <a:grpSpLocks/>
          </p:cNvGrpSpPr>
          <p:nvPr/>
        </p:nvGrpSpPr>
        <p:grpSpPr bwMode="auto">
          <a:xfrm>
            <a:off x="4999038" y="4902200"/>
            <a:ext cx="809625" cy="1049338"/>
            <a:chOff x="4296" y="2627"/>
            <a:chExt cx="510" cy="661"/>
          </a:xfrm>
        </p:grpSpPr>
        <p:sp>
          <p:nvSpPr>
            <p:cNvPr id="127007" name="Rectangle 49">
              <a:extLst>
                <a:ext uri="{FF2B5EF4-FFF2-40B4-BE49-F238E27FC236}">
                  <a16:creationId xmlns:a16="http://schemas.microsoft.com/office/drawing/2014/main" id="{3C347CCE-E4C8-492C-910B-F58A4FB4B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6" y="2652"/>
              <a:ext cx="510" cy="636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008" name="Text Box 50">
              <a:extLst>
                <a:ext uri="{FF2B5EF4-FFF2-40B4-BE49-F238E27FC236}">
                  <a16:creationId xmlns:a16="http://schemas.microsoft.com/office/drawing/2014/main" id="{80312519-79C2-4A82-8F30-2269F8AE1A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4" y="2627"/>
              <a:ext cx="47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mail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server</a:t>
              </a:r>
              <a:endParaRPr lang="en-US" altLang="en-US" sz="2400"/>
            </a:p>
          </p:txBody>
        </p:sp>
        <p:sp>
          <p:nvSpPr>
            <p:cNvPr id="127009" name="Rectangle 51">
              <a:extLst>
                <a:ext uri="{FF2B5EF4-FFF2-40B4-BE49-F238E27FC236}">
                  <a16:creationId xmlns:a16="http://schemas.microsoft.com/office/drawing/2014/main" id="{0F302E9B-A458-4ED3-9B39-7CBB7B45B9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300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010" name="Line 52">
              <a:extLst>
                <a:ext uri="{FF2B5EF4-FFF2-40B4-BE49-F238E27FC236}">
                  <a16:creationId xmlns:a16="http://schemas.microsoft.com/office/drawing/2014/main" id="{9D6FF2C3-50EA-4037-B60D-3939910D72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9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11" name="Line 53">
              <a:extLst>
                <a:ext uri="{FF2B5EF4-FFF2-40B4-BE49-F238E27FC236}">
                  <a16:creationId xmlns:a16="http://schemas.microsoft.com/office/drawing/2014/main" id="{3CCF7885-13DA-4D08-BB17-C5F5DACADD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78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12" name="Line 54">
              <a:extLst>
                <a:ext uri="{FF2B5EF4-FFF2-40B4-BE49-F238E27FC236}">
                  <a16:creationId xmlns:a16="http://schemas.microsoft.com/office/drawing/2014/main" id="{55FD6567-475D-4BF0-B95D-12757A241B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33" y="3035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13" name="Line 55">
              <a:extLst>
                <a:ext uri="{FF2B5EF4-FFF2-40B4-BE49-F238E27FC236}">
                  <a16:creationId xmlns:a16="http://schemas.microsoft.com/office/drawing/2014/main" id="{BE9C46EE-B23E-4924-BE16-AEC263385B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0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14" name="Line 56">
              <a:extLst>
                <a:ext uri="{FF2B5EF4-FFF2-40B4-BE49-F238E27FC236}">
                  <a16:creationId xmlns:a16="http://schemas.microsoft.com/office/drawing/2014/main" id="{F34A3DDC-28A1-4EB8-9B13-C939363362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1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15" name="Line 57">
              <a:extLst>
                <a:ext uri="{FF2B5EF4-FFF2-40B4-BE49-F238E27FC236}">
                  <a16:creationId xmlns:a16="http://schemas.microsoft.com/office/drawing/2014/main" id="{93A0C48C-71F7-473C-95AD-818B4957EA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7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16" name="Line 58">
              <a:extLst>
                <a:ext uri="{FF2B5EF4-FFF2-40B4-BE49-F238E27FC236}">
                  <a16:creationId xmlns:a16="http://schemas.microsoft.com/office/drawing/2014/main" id="{F403A78F-FF96-42D8-BEF5-3B35410543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22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17" name="Rectangle 59">
              <a:extLst>
                <a:ext uri="{FF2B5EF4-FFF2-40B4-BE49-F238E27FC236}">
                  <a16:creationId xmlns:a16="http://schemas.microsoft.com/office/drawing/2014/main" id="{67A06472-0B37-4EE2-AC44-8FB772BDE7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8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018" name="Rectangle 60">
              <a:extLst>
                <a:ext uri="{FF2B5EF4-FFF2-40B4-BE49-F238E27FC236}">
                  <a16:creationId xmlns:a16="http://schemas.microsoft.com/office/drawing/2014/main" id="{414B55F1-50BB-4518-BA61-C09E298A84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4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019" name="Rectangle 61">
              <a:extLst>
                <a:ext uri="{FF2B5EF4-FFF2-40B4-BE49-F238E27FC236}">
                  <a16:creationId xmlns:a16="http://schemas.microsoft.com/office/drawing/2014/main" id="{AECA1D2B-ACF0-48E6-B390-48401D2837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317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020" name="Rectangle 62">
              <a:extLst>
                <a:ext uri="{FF2B5EF4-FFF2-40B4-BE49-F238E27FC236}">
                  <a16:creationId xmlns:a16="http://schemas.microsoft.com/office/drawing/2014/main" id="{9712575A-B46A-4828-94A3-E69382859B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7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021" name="Rectangle 63">
              <a:extLst>
                <a:ext uri="{FF2B5EF4-FFF2-40B4-BE49-F238E27FC236}">
                  <a16:creationId xmlns:a16="http://schemas.microsoft.com/office/drawing/2014/main" id="{5E3163B0-356C-4A66-AEF3-E5725245B8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3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</p:grpSp>
      <p:sp>
        <p:nvSpPr>
          <p:cNvPr id="126990" name="Line 69">
            <a:extLst>
              <a:ext uri="{FF2B5EF4-FFF2-40B4-BE49-F238E27FC236}">
                <a16:creationId xmlns:a16="http://schemas.microsoft.com/office/drawing/2014/main" id="{8C91494C-D465-400D-971E-A1DE6CAA90AE}"/>
              </a:ext>
            </a:extLst>
          </p:cNvPr>
          <p:cNvSpPr>
            <a:spLocks noChangeShapeType="1"/>
          </p:cNvSpPr>
          <p:nvPr/>
        </p:nvSpPr>
        <p:spPr bwMode="auto">
          <a:xfrm>
            <a:off x="1928813" y="5494338"/>
            <a:ext cx="892175" cy="146050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991" name="Line 70">
            <a:extLst>
              <a:ext uri="{FF2B5EF4-FFF2-40B4-BE49-F238E27FC236}">
                <a16:creationId xmlns:a16="http://schemas.microsoft.com/office/drawing/2014/main" id="{365A4857-E934-4260-ACFA-130F49248FB5}"/>
              </a:ext>
            </a:extLst>
          </p:cNvPr>
          <p:cNvSpPr>
            <a:spLocks noChangeShapeType="1"/>
          </p:cNvSpPr>
          <p:nvPr/>
        </p:nvSpPr>
        <p:spPr bwMode="auto">
          <a:xfrm>
            <a:off x="3614738" y="5629275"/>
            <a:ext cx="1379537" cy="219075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992" name="Line 71">
            <a:extLst>
              <a:ext uri="{FF2B5EF4-FFF2-40B4-BE49-F238E27FC236}">
                <a16:creationId xmlns:a16="http://schemas.microsoft.com/office/drawing/2014/main" id="{C02659FA-7763-4688-A4A4-B64070C3BA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45175" y="5408613"/>
            <a:ext cx="1027113" cy="427037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993" name="Oval 72">
            <a:extLst>
              <a:ext uri="{FF2B5EF4-FFF2-40B4-BE49-F238E27FC236}">
                <a16:creationId xmlns:a16="http://schemas.microsoft.com/office/drawing/2014/main" id="{D36AD8D3-FCDD-42E4-87D6-C8BE8DE96D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8863" y="4943475"/>
            <a:ext cx="292100" cy="244475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 sz="1600"/>
              <a:t>1</a:t>
            </a:r>
            <a:endParaRPr lang="en-US" altLang="en-US" sz="2400"/>
          </a:p>
        </p:txBody>
      </p:sp>
      <p:sp>
        <p:nvSpPr>
          <p:cNvPr id="126994" name="Oval 74">
            <a:extLst>
              <a:ext uri="{FF2B5EF4-FFF2-40B4-BE49-F238E27FC236}">
                <a16:creationId xmlns:a16="http://schemas.microsoft.com/office/drawing/2014/main" id="{72A3A220-AC55-448B-9DD0-720FD5709F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8525" y="5438775"/>
            <a:ext cx="292100" cy="244475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 sz="1600"/>
              <a:t>2</a:t>
            </a:r>
            <a:endParaRPr lang="en-US" altLang="en-US" sz="2400"/>
          </a:p>
        </p:txBody>
      </p:sp>
      <p:sp>
        <p:nvSpPr>
          <p:cNvPr id="126995" name="Oval 75">
            <a:extLst>
              <a:ext uri="{FF2B5EF4-FFF2-40B4-BE49-F238E27FC236}">
                <a16:creationId xmlns:a16="http://schemas.microsoft.com/office/drawing/2014/main" id="{BA832F38-B2D8-4E27-963B-9464A4DDED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0063" y="5518150"/>
            <a:ext cx="292100" cy="244475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 sz="1600"/>
              <a:t>3</a:t>
            </a:r>
            <a:endParaRPr lang="en-US" altLang="en-US" sz="2400"/>
          </a:p>
        </p:txBody>
      </p:sp>
      <p:sp>
        <p:nvSpPr>
          <p:cNvPr id="126996" name="Oval 76">
            <a:extLst>
              <a:ext uri="{FF2B5EF4-FFF2-40B4-BE49-F238E27FC236}">
                <a16:creationId xmlns:a16="http://schemas.microsoft.com/office/drawing/2014/main" id="{D75775D3-E0AA-4165-83D5-A8F1813BE5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1313" y="5603875"/>
            <a:ext cx="292100" cy="244475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 sz="1600"/>
              <a:t>4</a:t>
            </a:r>
            <a:endParaRPr lang="en-US" altLang="en-US" sz="2400"/>
          </a:p>
        </p:txBody>
      </p:sp>
      <p:sp>
        <p:nvSpPr>
          <p:cNvPr id="126997" name="Oval 77">
            <a:extLst>
              <a:ext uri="{FF2B5EF4-FFF2-40B4-BE49-F238E27FC236}">
                <a16:creationId xmlns:a16="http://schemas.microsoft.com/office/drawing/2014/main" id="{8FF7E19F-7512-4005-AEA1-D1C93FCAF5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6213" y="5935663"/>
            <a:ext cx="292100" cy="244475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 sz="1600"/>
              <a:t>5</a:t>
            </a:r>
            <a:endParaRPr lang="en-US" altLang="en-US" sz="2400"/>
          </a:p>
        </p:txBody>
      </p:sp>
      <p:sp>
        <p:nvSpPr>
          <p:cNvPr id="126998" name="Oval 78">
            <a:extLst>
              <a:ext uri="{FF2B5EF4-FFF2-40B4-BE49-F238E27FC236}">
                <a16:creationId xmlns:a16="http://schemas.microsoft.com/office/drawing/2014/main" id="{2C533ABC-93FE-43D9-82BF-B88422D40C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8550" y="5505450"/>
            <a:ext cx="292100" cy="244475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 sz="1600"/>
              <a:t>6</a:t>
            </a:r>
            <a:endParaRPr lang="en-US" altLang="en-US" sz="2400"/>
          </a:p>
        </p:txBody>
      </p:sp>
      <p:sp>
        <p:nvSpPr>
          <p:cNvPr id="126999" name="Text Box 95">
            <a:extLst>
              <a:ext uri="{FF2B5EF4-FFF2-40B4-BE49-F238E27FC236}">
                <a16:creationId xmlns:a16="http://schemas.microsoft.com/office/drawing/2014/main" id="{EFD6CF1F-86BC-4217-9CA1-0C2A855A9F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24100" y="6069013"/>
            <a:ext cx="18192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600"/>
              <a:t>Alice</a:t>
            </a:r>
            <a:r>
              <a:rPr lang="ja-JP" altLang="en-US" sz="1600"/>
              <a:t>’</a:t>
            </a:r>
            <a:r>
              <a:rPr lang="en-US" altLang="ja-JP" sz="1600"/>
              <a:t>s mail server</a:t>
            </a:r>
            <a:endParaRPr lang="en-US" altLang="en-US" sz="1600"/>
          </a:p>
        </p:txBody>
      </p:sp>
      <p:sp>
        <p:nvSpPr>
          <p:cNvPr id="127000" name="Text Box 96">
            <a:extLst>
              <a:ext uri="{FF2B5EF4-FFF2-40B4-BE49-F238E27FC236}">
                <a16:creationId xmlns:a16="http://schemas.microsoft.com/office/drawing/2014/main" id="{8B5048BC-525C-4C3B-9A7F-F53DBA608A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98988" y="6132513"/>
            <a:ext cx="17414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600"/>
              <a:t>Bob</a:t>
            </a:r>
            <a:r>
              <a:rPr lang="ja-JP" altLang="en-US" sz="1600"/>
              <a:t>’</a:t>
            </a:r>
            <a:r>
              <a:rPr lang="en-US" altLang="ja-JP" sz="1600"/>
              <a:t>s mail server</a:t>
            </a:r>
            <a:endParaRPr lang="en-US" altLang="en-US" sz="1600"/>
          </a:p>
        </p:txBody>
      </p:sp>
      <p:grpSp>
        <p:nvGrpSpPr>
          <p:cNvPr id="127001" name="Group 169">
            <a:extLst>
              <a:ext uri="{FF2B5EF4-FFF2-40B4-BE49-F238E27FC236}">
                <a16:creationId xmlns:a16="http://schemas.microsoft.com/office/drawing/2014/main" id="{C25391F4-332D-4EEC-B9F5-B106E96CB34B}"/>
              </a:ext>
            </a:extLst>
          </p:cNvPr>
          <p:cNvGrpSpPr>
            <a:grpSpLocks/>
          </p:cNvGrpSpPr>
          <p:nvPr/>
        </p:nvGrpSpPr>
        <p:grpSpPr bwMode="auto">
          <a:xfrm>
            <a:off x="6672263" y="4808538"/>
            <a:ext cx="912812" cy="1054100"/>
            <a:chOff x="3574" y="550"/>
            <a:chExt cx="575" cy="664"/>
          </a:xfrm>
        </p:grpSpPr>
        <p:grpSp>
          <p:nvGrpSpPr>
            <p:cNvPr id="127002" name="Group 170">
              <a:extLst>
                <a:ext uri="{FF2B5EF4-FFF2-40B4-BE49-F238E27FC236}">
                  <a16:creationId xmlns:a16="http://schemas.microsoft.com/office/drawing/2014/main" id="{C10CB4A1-2E29-4C52-8CE5-9BE54EA2D4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27005" name="Picture 171" descr="desktop_computer_stylized_medium">
                <a:extLst>
                  <a:ext uri="{FF2B5EF4-FFF2-40B4-BE49-F238E27FC236}">
                    <a16:creationId xmlns:a16="http://schemas.microsoft.com/office/drawing/2014/main" id="{7051A8D3-E68C-4B47-906B-8E30367EE0B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7006" name="Freeform 172">
                <a:extLst>
                  <a:ext uri="{FF2B5EF4-FFF2-40B4-BE49-F238E27FC236}">
                    <a16:creationId xmlns:a16="http://schemas.microsoft.com/office/drawing/2014/main" id="{BD4C9CA1-4B2A-40C6-ADF3-04D76F6F2A33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27003" name="Rectangle 115">
              <a:extLst>
                <a:ext uri="{FF2B5EF4-FFF2-40B4-BE49-F238E27FC236}">
                  <a16:creationId xmlns:a16="http://schemas.microsoft.com/office/drawing/2014/main" id="{8F7412F3-5E4E-4B38-B18B-8422D5258A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004" name="Text Box 116">
              <a:extLst>
                <a:ext uri="{FF2B5EF4-FFF2-40B4-BE49-F238E27FC236}">
                  <a16:creationId xmlns:a16="http://schemas.microsoft.com/office/drawing/2014/main" id="{107CBEF0-47AD-44CE-B61C-EDF459773F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user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agent</a:t>
              </a:r>
              <a:endParaRPr lang="en-US" altLang="en-US" sz="2400"/>
            </a:p>
          </p:txBody>
        </p:sp>
      </p:grp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BE0521E-F9DF-4375-95B4-C4682F1CEA3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E9223-05CF-4202-A888-82E060FB986B}" type="slidenum">
              <a:rPr lang="en-US" altLang="en-US" smtClean="0"/>
              <a:pPr/>
              <a:t>47</a:t>
            </a:fld>
            <a:endParaRPr lang="en-US" altLang="en-US" dirty="0"/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3" name="Rectangle 2">
            <a:extLst>
              <a:ext uri="{FF2B5EF4-FFF2-40B4-BE49-F238E27FC236}">
                <a16:creationId xmlns:a16="http://schemas.microsoft.com/office/drawing/2014/main" id="{7398E3A8-7D74-4B42-94A6-41A3A34E674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161925"/>
            <a:ext cx="7772400" cy="1143000"/>
          </a:xfrm>
        </p:spPr>
        <p:txBody>
          <a:bodyPr/>
          <a:lstStyle/>
          <a:p>
            <a:r>
              <a:rPr lang="en-US" altLang="en-US"/>
              <a:t>SMTP: final words</a:t>
            </a:r>
          </a:p>
        </p:txBody>
      </p:sp>
      <p:sp>
        <p:nvSpPr>
          <p:cNvPr id="133124" name="Rectangle 3">
            <a:extLst>
              <a:ext uri="{FF2B5EF4-FFF2-40B4-BE49-F238E27FC236}">
                <a16:creationId xmlns:a16="http://schemas.microsoft.com/office/drawing/2014/main" id="{4AA67564-AC27-4DA5-9E38-47580A0E0549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501650" y="1555750"/>
            <a:ext cx="3810000" cy="4648200"/>
          </a:xfrm>
        </p:spPr>
        <p:txBody>
          <a:bodyPr>
            <a:normAutofit fontScale="92500"/>
          </a:bodyPr>
          <a:lstStyle/>
          <a:p>
            <a:r>
              <a:rPr lang="en-US" altLang="en-US" sz="2400"/>
              <a:t>SMTP uses persistent connections</a:t>
            </a:r>
          </a:p>
          <a:p>
            <a:r>
              <a:rPr lang="en-US" altLang="en-US" sz="2400"/>
              <a:t>SMTP requires message (header &amp; body) to be in 7-bit ASCII</a:t>
            </a:r>
          </a:p>
          <a:p>
            <a:r>
              <a:rPr lang="en-US" altLang="en-US" sz="2400"/>
              <a:t>SMTP server uses </a:t>
            </a:r>
            <a:r>
              <a:rPr lang="en-US" altLang="en-US" sz="2400">
                <a:latin typeface="Courier New" panose="02070309020205020404" pitchFamily="49" charset="0"/>
              </a:rPr>
              <a:t>CRLF.CRLF</a:t>
            </a:r>
            <a:r>
              <a:rPr lang="en-US" altLang="en-US" sz="2400"/>
              <a:t> to determine end of message</a:t>
            </a:r>
          </a:p>
        </p:txBody>
      </p:sp>
      <p:sp>
        <p:nvSpPr>
          <p:cNvPr id="133125" name="Rectangle 4">
            <a:extLst>
              <a:ext uri="{FF2B5EF4-FFF2-40B4-BE49-F238E27FC236}">
                <a16:creationId xmlns:a16="http://schemas.microsoft.com/office/drawing/2014/main" id="{6E7A87E3-039F-46D1-B647-5E9C3BD99388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4495800" y="1511300"/>
            <a:ext cx="3810000" cy="4648200"/>
          </a:xfrm>
        </p:spPr>
        <p:txBody>
          <a:bodyPr>
            <a:normAutofit fontScale="92500"/>
          </a:bodyPr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comparison with HTTP:</a:t>
            </a:r>
          </a:p>
          <a:p>
            <a:pPr>
              <a:spcBef>
                <a:spcPct val="50000"/>
              </a:spcBef>
            </a:pPr>
            <a:r>
              <a:rPr lang="en-US" altLang="en-US" sz="2400"/>
              <a:t>HTTP: pull</a:t>
            </a:r>
          </a:p>
          <a:p>
            <a:pPr>
              <a:spcAft>
                <a:spcPct val="50000"/>
              </a:spcAft>
            </a:pPr>
            <a:r>
              <a:rPr lang="en-US" altLang="en-US" sz="2400"/>
              <a:t>SMTP: push</a:t>
            </a:r>
          </a:p>
          <a:p>
            <a:pPr>
              <a:spcAft>
                <a:spcPct val="50000"/>
              </a:spcAft>
            </a:pPr>
            <a:r>
              <a:rPr lang="en-US" altLang="en-US" sz="2400"/>
              <a:t>both have ASCII command/response interaction, status codes</a:t>
            </a:r>
          </a:p>
          <a:p>
            <a:r>
              <a:rPr lang="en-US" altLang="en-US" sz="2400"/>
              <a:t>HTTP: each object encapsulated in its own response message</a:t>
            </a:r>
          </a:p>
          <a:p>
            <a:r>
              <a:rPr lang="en-US" altLang="en-US" sz="2400"/>
              <a:t>SMTP: multiple objects sent in multipart message</a:t>
            </a:r>
          </a:p>
        </p:txBody>
      </p:sp>
      <p:pic>
        <p:nvPicPr>
          <p:cNvPr id="133126" name="Picture 10" descr="underline_base">
            <a:extLst>
              <a:ext uri="{FF2B5EF4-FFF2-40B4-BE49-F238E27FC236}">
                <a16:creationId xmlns:a16="http://schemas.microsoft.com/office/drawing/2014/main" id="{84D90242-E5F1-4403-84BF-B53359135D79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950" y="968375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96356BA-C799-4AD6-AF06-4D8769B87E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E9223-05CF-4202-A888-82E060FB986B}" type="slidenum">
              <a:rPr lang="en-US" altLang="en-US" smtClean="0"/>
              <a:pPr/>
              <a:t>48</a:t>
            </a:fld>
            <a:endParaRPr lang="en-US" altLang="en-US" dirty="0"/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Rectangle 2">
            <a:extLst>
              <a:ext uri="{FF2B5EF4-FFF2-40B4-BE49-F238E27FC236}">
                <a16:creationId xmlns:a16="http://schemas.microsoft.com/office/drawing/2014/main" id="{C38A20A4-BC5C-409D-83E7-96A0D719845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117475"/>
            <a:ext cx="7772400" cy="1143000"/>
          </a:xfrm>
        </p:spPr>
        <p:txBody>
          <a:bodyPr/>
          <a:lstStyle/>
          <a:p>
            <a:r>
              <a:rPr lang="en-US" altLang="en-US" sz="4000"/>
              <a:t>Mail message format</a:t>
            </a:r>
            <a:endParaRPr lang="en-US" altLang="en-US"/>
          </a:p>
        </p:txBody>
      </p:sp>
      <p:sp>
        <p:nvSpPr>
          <p:cNvPr id="135172" name="Rectangle 3">
            <a:extLst>
              <a:ext uri="{FF2B5EF4-FFF2-40B4-BE49-F238E27FC236}">
                <a16:creationId xmlns:a16="http://schemas.microsoft.com/office/drawing/2014/main" id="{977CEB36-C2D0-43D5-99BA-2BE11EF1410E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533400" y="1611313"/>
            <a:ext cx="3927475" cy="4648200"/>
          </a:xfrm>
        </p:spPr>
        <p:txBody>
          <a:bodyPr>
            <a:normAutofit fontScale="92500"/>
          </a:bodyPr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sz="2400" dirty="0"/>
              <a:t>SMTP: protocol for exchanging email messages</a:t>
            </a:r>
          </a:p>
          <a:p>
            <a:pPr>
              <a:buFont typeface="Wingdings" panose="05000000000000000000" pitchFamily="2" charset="2"/>
              <a:buNone/>
            </a:pPr>
            <a:r>
              <a:rPr lang="en-US" altLang="en-US" sz="2400" dirty="0"/>
              <a:t>RFC 822: standard for text message format:</a:t>
            </a:r>
          </a:p>
          <a:p>
            <a:r>
              <a:rPr lang="en-US" altLang="en-US" sz="2400" dirty="0"/>
              <a:t>header lines, e.g.,</a:t>
            </a:r>
          </a:p>
          <a:p>
            <a:pPr lvl="1"/>
            <a:r>
              <a:rPr lang="en-US" altLang="en-US" sz="2000" dirty="0"/>
              <a:t>To:</a:t>
            </a:r>
          </a:p>
          <a:p>
            <a:pPr lvl="1"/>
            <a:r>
              <a:rPr lang="en-US" altLang="en-US" sz="2000" dirty="0"/>
              <a:t>From:</a:t>
            </a:r>
          </a:p>
          <a:p>
            <a:pPr lvl="1"/>
            <a:r>
              <a:rPr lang="en-US" altLang="en-US" sz="2000" dirty="0"/>
              <a:t>Subject:</a:t>
            </a:r>
          </a:p>
          <a:p>
            <a:pPr lvl="1">
              <a:buFont typeface="Wingdings" panose="05000000000000000000" pitchFamily="2" charset="2"/>
              <a:buNone/>
            </a:pPr>
            <a:r>
              <a:rPr lang="en-US" altLang="en-US" i="1" dirty="0">
                <a:solidFill>
                  <a:srgbClr val="FF0000"/>
                </a:solidFill>
              </a:rPr>
              <a:t>different</a:t>
            </a:r>
            <a:r>
              <a:rPr lang="en-US" altLang="en-US" i="1" dirty="0">
                <a:solidFill>
                  <a:srgbClr val="66FFCC"/>
                </a:solidFill>
              </a:rPr>
              <a:t> </a:t>
            </a:r>
            <a:r>
              <a:rPr lang="en-US" altLang="en-US" i="1" dirty="0"/>
              <a:t>from </a:t>
            </a:r>
            <a:r>
              <a:rPr lang="en-US" altLang="en-US" sz="2200" dirty="0"/>
              <a:t>SMTP MAIL FROM, RCPT TO:</a:t>
            </a:r>
            <a:r>
              <a:rPr lang="en-US" altLang="en-US" dirty="0"/>
              <a:t> commands!</a:t>
            </a:r>
          </a:p>
          <a:p>
            <a:r>
              <a:rPr lang="en-US" altLang="en-US" sz="2400" dirty="0"/>
              <a:t>Body: the </a:t>
            </a:r>
            <a:r>
              <a:rPr lang="ja-JP" altLang="en-US" sz="2400" dirty="0"/>
              <a:t>“</a:t>
            </a:r>
            <a:r>
              <a:rPr lang="en-US" altLang="ja-JP" sz="2400" dirty="0"/>
              <a:t>message</a:t>
            </a:r>
            <a:r>
              <a:rPr lang="ja-JP" altLang="en-US" sz="2400" dirty="0"/>
              <a:t>”</a:t>
            </a:r>
            <a:r>
              <a:rPr lang="en-US" altLang="ja-JP" sz="2400" dirty="0"/>
              <a:t> </a:t>
            </a:r>
          </a:p>
          <a:p>
            <a:pPr lvl="1"/>
            <a:r>
              <a:rPr lang="en-US" altLang="en-US" sz="2000" dirty="0"/>
              <a:t>ASCII characters only</a:t>
            </a:r>
          </a:p>
        </p:txBody>
      </p:sp>
      <p:sp>
        <p:nvSpPr>
          <p:cNvPr id="135173" name="Rectangle 5">
            <a:extLst>
              <a:ext uri="{FF2B5EF4-FFF2-40B4-BE49-F238E27FC236}">
                <a16:creationId xmlns:a16="http://schemas.microsoft.com/office/drawing/2014/main" id="{261701E2-FA55-4D60-A54A-CBC5F1A6F6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1892300"/>
            <a:ext cx="2832100" cy="4318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/>
                </a:solidFill>
              </a:rPr>
              <a:t>header</a:t>
            </a:r>
          </a:p>
        </p:txBody>
      </p:sp>
      <p:sp>
        <p:nvSpPr>
          <p:cNvPr id="135174" name="Rectangle 7">
            <a:extLst>
              <a:ext uri="{FF2B5EF4-FFF2-40B4-BE49-F238E27FC236}">
                <a16:creationId xmlns:a16="http://schemas.microsoft.com/office/drawing/2014/main" id="{6E82D0F2-A750-4BAA-8134-F0DC828D2E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2705100"/>
            <a:ext cx="2832100" cy="1739900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/>
                </a:solidFill>
              </a:rPr>
              <a:t>body</a:t>
            </a:r>
          </a:p>
        </p:txBody>
      </p:sp>
      <p:sp>
        <p:nvSpPr>
          <p:cNvPr id="135175" name="Rectangle 9">
            <a:extLst>
              <a:ext uri="{FF2B5EF4-FFF2-40B4-BE49-F238E27FC236}">
                <a16:creationId xmlns:a16="http://schemas.microsoft.com/office/drawing/2014/main" id="{14227B6B-CFEA-47F5-BB8A-485B426FEB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5200" y="1778000"/>
            <a:ext cx="3238500" cy="307340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 sz="2400"/>
          </a:p>
        </p:txBody>
      </p:sp>
      <p:sp>
        <p:nvSpPr>
          <p:cNvPr id="135178" name="Text Box 13">
            <a:extLst>
              <a:ext uri="{FF2B5EF4-FFF2-40B4-BE49-F238E27FC236}">
                <a16:creationId xmlns:a16="http://schemas.microsoft.com/office/drawing/2014/main" id="{F21AF919-3F5C-47B0-9289-FD3CD1F01F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39113" y="2112963"/>
            <a:ext cx="7921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blank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line</a:t>
            </a:r>
          </a:p>
        </p:txBody>
      </p:sp>
      <p:sp>
        <p:nvSpPr>
          <p:cNvPr id="135179" name="Line 14">
            <a:extLst>
              <a:ext uri="{FF2B5EF4-FFF2-40B4-BE49-F238E27FC236}">
                <a16:creationId xmlns:a16="http://schemas.microsoft.com/office/drawing/2014/main" id="{28695627-C379-4DD6-9CC5-4DA78F88976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51700" y="2552700"/>
            <a:ext cx="96520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35180" name="Picture 16" descr="underline_base">
            <a:extLst>
              <a:ext uri="{FF2B5EF4-FFF2-40B4-BE49-F238E27FC236}">
                <a16:creationId xmlns:a16="http://schemas.microsoft.com/office/drawing/2014/main" id="{B9672E19-FF2F-4028-B1A5-743E3F99F4A9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950" y="912813"/>
            <a:ext cx="45704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955E407-5D50-4736-ABCB-78327FFF938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E9223-05CF-4202-A888-82E060FB986B}" type="slidenum">
              <a:rPr lang="en-US" altLang="en-US" smtClean="0"/>
              <a:pPr/>
              <a:t>49</a:t>
            </a:fld>
            <a:endParaRPr lang="en-US" altLang="en-US" dirty="0"/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43" name="Rectangle 2">
            <a:extLst>
              <a:ext uri="{FF2B5EF4-FFF2-40B4-BE49-F238E27FC236}">
                <a16:creationId xmlns:a16="http://schemas.microsoft.com/office/drawing/2014/main" id="{493D105B-5632-4203-9273-B8E52D9B2BB8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412701" y="0"/>
            <a:ext cx="5260298" cy="1041400"/>
          </a:xfrm>
        </p:spPr>
        <p:txBody>
          <a:bodyPr/>
          <a:lstStyle/>
          <a:p>
            <a:r>
              <a:rPr lang="en-US" altLang="en-US" sz="4000" dirty="0"/>
              <a:t>Creating a network app</a:t>
            </a:r>
          </a:p>
        </p:txBody>
      </p:sp>
      <p:sp>
        <p:nvSpPr>
          <p:cNvPr id="39944" name="Rectangle 3">
            <a:extLst>
              <a:ext uri="{FF2B5EF4-FFF2-40B4-BE49-F238E27FC236}">
                <a16:creationId xmlns:a16="http://schemas.microsoft.com/office/drawing/2014/main" id="{02668280-8556-4E28-B25E-6BCC24184EF3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366713" y="1200224"/>
            <a:ext cx="4300538" cy="5114925"/>
          </a:xfrm>
        </p:spPr>
        <p:txBody>
          <a:bodyPr>
            <a:normAutofit fontScale="92500"/>
          </a:bodyPr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dirty="0">
                <a:solidFill>
                  <a:srgbClr val="CC0000"/>
                </a:solidFill>
              </a:rPr>
              <a:t>write programs that:</a:t>
            </a:r>
          </a:p>
          <a:p>
            <a:r>
              <a:rPr lang="en-US" altLang="en-US" sz="2400" dirty="0"/>
              <a:t>run on (different) </a:t>
            </a:r>
            <a:r>
              <a:rPr lang="en-US" altLang="en-US" sz="2400" i="1" dirty="0"/>
              <a:t>end systems</a:t>
            </a:r>
          </a:p>
          <a:p>
            <a:r>
              <a:rPr lang="en-US" altLang="en-US" sz="2400" dirty="0"/>
              <a:t>communicate over network</a:t>
            </a:r>
          </a:p>
          <a:p>
            <a:r>
              <a:rPr lang="en-US" altLang="en-US" sz="2400" dirty="0"/>
              <a:t>e.g., web server software communicates with browser software</a:t>
            </a:r>
          </a:p>
          <a:p>
            <a:pPr>
              <a:spcBef>
                <a:spcPct val="80000"/>
              </a:spcBef>
              <a:buFont typeface="Wingdings" panose="05000000000000000000" pitchFamily="2" charset="2"/>
              <a:buNone/>
            </a:pPr>
            <a:r>
              <a:rPr lang="en-US" altLang="en-US" dirty="0">
                <a:solidFill>
                  <a:srgbClr val="CC0000"/>
                </a:solidFill>
              </a:rPr>
              <a:t>no need to write software for network-core devices</a:t>
            </a:r>
          </a:p>
          <a:p>
            <a:r>
              <a:rPr lang="en-US" altLang="en-US" sz="2400" dirty="0"/>
              <a:t>network-core devices do not run user applications </a:t>
            </a:r>
          </a:p>
          <a:p>
            <a:r>
              <a:rPr lang="en-US" altLang="en-US" sz="2400" dirty="0"/>
              <a:t>applications on end systems  allows for rapid app development, propagation</a:t>
            </a:r>
          </a:p>
          <a:p>
            <a:pPr>
              <a:buFont typeface="Wingdings" panose="05000000000000000000" pitchFamily="2" charset="2"/>
              <a:buNone/>
            </a:pPr>
            <a:endParaRPr lang="en-US" altLang="en-US" sz="2400" dirty="0">
              <a:solidFill>
                <a:srgbClr val="FF0000"/>
              </a:solidFill>
            </a:endParaRPr>
          </a:p>
        </p:txBody>
      </p:sp>
      <p:grpSp>
        <p:nvGrpSpPr>
          <p:cNvPr id="39939" name="Group 1037">
            <a:extLst>
              <a:ext uri="{FF2B5EF4-FFF2-40B4-BE49-F238E27FC236}">
                <a16:creationId xmlns:a16="http://schemas.microsoft.com/office/drawing/2014/main" id="{F212E0EA-F68C-43DC-BBA0-916ADEF6C3A1}"/>
              </a:ext>
            </a:extLst>
          </p:cNvPr>
          <p:cNvGrpSpPr>
            <a:grpSpLocks/>
          </p:cNvGrpSpPr>
          <p:nvPr/>
        </p:nvGrpSpPr>
        <p:grpSpPr bwMode="auto">
          <a:xfrm>
            <a:off x="5124450" y="1257300"/>
            <a:ext cx="3540125" cy="4545013"/>
            <a:chOff x="3277" y="974"/>
            <a:chExt cx="2230" cy="2863"/>
          </a:xfrm>
        </p:grpSpPr>
        <p:sp>
          <p:nvSpPr>
            <p:cNvPr id="39972" name="Freeform 1038">
              <a:extLst>
                <a:ext uri="{FF2B5EF4-FFF2-40B4-BE49-F238E27FC236}">
                  <a16:creationId xmlns:a16="http://schemas.microsoft.com/office/drawing/2014/main" id="{45A4BF5B-C122-4111-A623-58840527B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1079"/>
              <a:ext cx="1094" cy="675"/>
            </a:xfrm>
            <a:custGeom>
              <a:avLst/>
              <a:gdLst>
                <a:gd name="T0" fmla="*/ 1466 w 1036"/>
                <a:gd name="T1" fmla="*/ 11 h 675"/>
                <a:gd name="T2" fmla="*/ 884 w 1036"/>
                <a:gd name="T3" fmla="*/ 53 h 675"/>
                <a:gd name="T4" fmla="*/ 467 w 1036"/>
                <a:gd name="T5" fmla="*/ 129 h 675"/>
                <a:gd name="T6" fmla="*/ 347 w 1036"/>
                <a:gd name="T7" fmla="*/ 229 h 675"/>
                <a:gd name="T8" fmla="*/ 48 w 1036"/>
                <a:gd name="T9" fmla="*/ 297 h 675"/>
                <a:gd name="T10" fmla="*/ 39 w 1036"/>
                <a:gd name="T11" fmla="*/ 459 h 675"/>
                <a:gd name="T12" fmla="*/ 298 w 1036"/>
                <a:gd name="T13" fmla="*/ 489 h 675"/>
                <a:gd name="T14" fmla="*/ 1039 w 1036"/>
                <a:gd name="T15" fmla="*/ 489 h 675"/>
                <a:gd name="T16" fmla="*/ 1353 w 1036"/>
                <a:gd name="T17" fmla="*/ 555 h 675"/>
                <a:gd name="T18" fmla="*/ 1702 w 1036"/>
                <a:gd name="T19" fmla="*/ 657 h 675"/>
                <a:gd name="T20" fmla="*/ 1969 w 1036"/>
                <a:gd name="T21" fmla="*/ 661 h 675"/>
                <a:gd name="T22" fmla="*/ 2153 w 1036"/>
                <a:gd name="T23" fmla="*/ 603 h 675"/>
                <a:gd name="T24" fmla="*/ 2247 w 1036"/>
                <a:gd name="T25" fmla="*/ 445 h 675"/>
                <a:gd name="T26" fmla="*/ 2305 w 1036"/>
                <a:gd name="T27" fmla="*/ 291 h 675"/>
                <a:gd name="T28" fmla="*/ 2312 w 1036"/>
                <a:gd name="T29" fmla="*/ 107 h 675"/>
                <a:gd name="T30" fmla="*/ 2113 w 1036"/>
                <a:gd name="T31" fmla="*/ 17 h 675"/>
                <a:gd name="T32" fmla="*/ 1755 w 1036"/>
                <a:gd name="T33" fmla="*/ 3 h 675"/>
                <a:gd name="T34" fmla="*/ 1466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9973" name="Group 1039">
              <a:extLst>
                <a:ext uri="{FF2B5EF4-FFF2-40B4-BE49-F238E27FC236}">
                  <a16:creationId xmlns:a16="http://schemas.microsoft.com/office/drawing/2014/main" id="{D0089DEC-67D3-4917-831B-C2A182445C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83" y="1920"/>
              <a:ext cx="919" cy="588"/>
              <a:chOff x="2889" y="1631"/>
              <a:chExt cx="980" cy="743"/>
            </a:xfrm>
          </p:grpSpPr>
          <p:sp>
            <p:nvSpPr>
              <p:cNvPr id="40348" name="Rectangle 1040">
                <a:extLst>
                  <a:ext uri="{FF2B5EF4-FFF2-40B4-BE49-F238E27FC236}">
                    <a16:creationId xmlns:a16="http://schemas.microsoft.com/office/drawing/2014/main" id="{117E2A29-4F89-42F1-8751-B336D0F754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349" name="AutoShape 1041">
                <a:extLst>
                  <a:ext uri="{FF2B5EF4-FFF2-40B4-BE49-F238E27FC236}">
                    <a16:creationId xmlns:a16="http://schemas.microsoft.com/office/drawing/2014/main" id="{72335695-0A81-45B2-83F9-112CC0599D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39974" name="Freeform 1042">
              <a:extLst>
                <a:ext uri="{FF2B5EF4-FFF2-40B4-BE49-F238E27FC236}">
                  <a16:creationId xmlns:a16="http://schemas.microsoft.com/office/drawing/2014/main" id="{BD0C21B5-C918-4470-8F71-DE80C8823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2788"/>
              <a:ext cx="2032" cy="1049"/>
            </a:xfrm>
            <a:custGeom>
              <a:avLst/>
              <a:gdLst>
                <a:gd name="T0" fmla="*/ 1044 w 2032"/>
                <a:gd name="T1" fmla="*/ 26 h 1049"/>
                <a:gd name="T2" fmla="*/ 847 w 2032"/>
                <a:gd name="T3" fmla="*/ 125 h 1049"/>
                <a:gd name="T4" fmla="*/ 580 w 2032"/>
                <a:gd name="T5" fmla="*/ 68 h 1049"/>
                <a:gd name="T6" fmla="*/ 143 w 2032"/>
                <a:gd name="T7" fmla="*/ 170 h 1049"/>
                <a:gd name="T8" fmla="*/ 48 w 2032"/>
                <a:gd name="T9" fmla="*/ 374 h 1049"/>
                <a:gd name="T10" fmla="*/ 41 w 2032"/>
                <a:gd name="T11" fmla="*/ 680 h 1049"/>
                <a:gd name="T12" fmla="*/ 294 w 2032"/>
                <a:gd name="T13" fmla="*/ 744 h 1049"/>
                <a:gd name="T14" fmla="*/ 660 w 2032"/>
                <a:gd name="T15" fmla="*/ 893 h 1049"/>
                <a:gd name="T16" fmla="*/ 1088 w 2032"/>
                <a:gd name="T17" fmla="*/ 1014 h 1049"/>
                <a:gd name="T18" fmla="*/ 1525 w 2032"/>
                <a:gd name="T19" fmla="*/ 1031 h 1049"/>
                <a:gd name="T20" fmla="*/ 1831 w 2032"/>
                <a:gd name="T21" fmla="*/ 907 h 1049"/>
                <a:gd name="T22" fmla="*/ 2015 w 2032"/>
                <a:gd name="T23" fmla="*/ 714 h 1049"/>
                <a:gd name="T24" fmla="*/ 1931 w 2032"/>
                <a:gd name="T25" fmla="*/ 251 h 1049"/>
                <a:gd name="T26" fmla="*/ 1658 w 2032"/>
                <a:gd name="T27" fmla="*/ 114 h 1049"/>
                <a:gd name="T28" fmla="*/ 1355 w 2032"/>
                <a:gd name="T29" fmla="*/ 15 h 1049"/>
                <a:gd name="T30" fmla="*/ 1044 w 2032"/>
                <a:gd name="T31" fmla="*/ 2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5" name="Line 1043">
              <a:extLst>
                <a:ext uri="{FF2B5EF4-FFF2-40B4-BE49-F238E27FC236}">
                  <a16:creationId xmlns:a16="http://schemas.microsoft.com/office/drawing/2014/main" id="{44062B12-807F-4826-8BC4-0D08234FC76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4942" y="3252"/>
              <a:ext cx="330" cy="88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76" name="Line 1044">
              <a:extLst>
                <a:ext uri="{FF2B5EF4-FFF2-40B4-BE49-F238E27FC236}">
                  <a16:creationId xmlns:a16="http://schemas.microsoft.com/office/drawing/2014/main" id="{38305663-340C-41C0-82AE-5727DA65891D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5034" y="3429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77" name="Line 1045">
              <a:extLst>
                <a:ext uri="{FF2B5EF4-FFF2-40B4-BE49-F238E27FC236}">
                  <a16:creationId xmlns:a16="http://schemas.microsoft.com/office/drawing/2014/main" id="{8D7EF853-C3AA-4186-887F-15D3B3FB54CA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5151" y="3225"/>
              <a:ext cx="0" cy="72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78" name="Line 1047">
              <a:extLst>
                <a:ext uri="{FF2B5EF4-FFF2-40B4-BE49-F238E27FC236}">
                  <a16:creationId xmlns:a16="http://schemas.microsoft.com/office/drawing/2014/main" id="{142CE4CE-A2B4-4E1D-B8E1-9F0EAA73C3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43" y="3009"/>
              <a:ext cx="124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9" name="Line 1048">
              <a:extLst>
                <a:ext uri="{FF2B5EF4-FFF2-40B4-BE49-F238E27FC236}">
                  <a16:creationId xmlns:a16="http://schemas.microsoft.com/office/drawing/2014/main" id="{90A64672-3283-43FB-B4FC-769FA3C852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80" y="3155"/>
              <a:ext cx="248" cy="6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0" name="Line 1051">
              <a:extLst>
                <a:ext uri="{FF2B5EF4-FFF2-40B4-BE49-F238E27FC236}">
                  <a16:creationId xmlns:a16="http://schemas.microsoft.com/office/drawing/2014/main" id="{44E9E181-EDD6-4D4B-8B9B-12B4B87144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48" y="3208"/>
              <a:ext cx="96" cy="113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1" name="Line 1052">
              <a:extLst>
                <a:ext uri="{FF2B5EF4-FFF2-40B4-BE49-F238E27FC236}">
                  <a16:creationId xmlns:a16="http://schemas.microsoft.com/office/drawing/2014/main" id="{B65BB595-1B71-4404-A045-934D689CFF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144" y="3212"/>
              <a:ext cx="53" cy="11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2" name="Line 1053">
              <a:extLst>
                <a:ext uri="{FF2B5EF4-FFF2-40B4-BE49-F238E27FC236}">
                  <a16:creationId xmlns:a16="http://schemas.microsoft.com/office/drawing/2014/main" id="{774F6BA8-9949-4E6D-AB84-A11BD9C417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8" y="3185"/>
              <a:ext cx="317" cy="17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3" name="Line 1054">
              <a:extLst>
                <a:ext uri="{FF2B5EF4-FFF2-40B4-BE49-F238E27FC236}">
                  <a16:creationId xmlns:a16="http://schemas.microsoft.com/office/drawing/2014/main" id="{BE2C325B-C800-4A5B-8F5A-7951E4B766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98" y="3025"/>
              <a:ext cx="56" cy="6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4" name="Line 1055">
              <a:extLst>
                <a:ext uri="{FF2B5EF4-FFF2-40B4-BE49-F238E27FC236}">
                  <a16:creationId xmlns:a16="http://schemas.microsoft.com/office/drawing/2014/main" id="{6858CDCA-8CE3-49FB-A4CF-2D44B0D6D9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09" y="2257"/>
              <a:ext cx="148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5" name="Line 1056">
              <a:extLst>
                <a:ext uri="{FF2B5EF4-FFF2-40B4-BE49-F238E27FC236}">
                  <a16:creationId xmlns:a16="http://schemas.microsoft.com/office/drawing/2014/main" id="{9016670F-94DB-496F-830F-1686397384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11" y="2354"/>
              <a:ext cx="106" cy="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9986" name="Group 1057">
              <a:extLst>
                <a:ext uri="{FF2B5EF4-FFF2-40B4-BE49-F238E27FC236}">
                  <a16:creationId xmlns:a16="http://schemas.microsoft.com/office/drawing/2014/main" id="{E94A0291-0865-42AD-AB7A-2CE2AE118F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35" y="2207"/>
              <a:ext cx="319" cy="222"/>
              <a:chOff x="2967" y="478"/>
              <a:chExt cx="788" cy="625"/>
            </a:xfrm>
          </p:grpSpPr>
          <p:pic>
            <p:nvPicPr>
              <p:cNvPr id="40346" name="Picture 1058" descr="access_point_stylized_small">
                <a:extLst>
                  <a:ext uri="{FF2B5EF4-FFF2-40B4-BE49-F238E27FC236}">
                    <a16:creationId xmlns:a16="http://schemas.microsoft.com/office/drawing/2014/main" id="{651252B7-756B-4A5C-A3BE-30A21322AFB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0347" name="Picture 1059" descr="antenna_radiation_stylized">
                <a:extLst>
                  <a:ext uri="{FF2B5EF4-FFF2-40B4-BE49-F238E27FC236}">
                    <a16:creationId xmlns:a16="http://schemas.microsoft.com/office/drawing/2014/main" id="{66A2D357-0635-4226-BAC3-37E5D57DE18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39987" name="Freeform 1060">
              <a:extLst>
                <a:ext uri="{FF2B5EF4-FFF2-40B4-BE49-F238E27FC236}">
                  <a16:creationId xmlns:a16="http://schemas.microsoft.com/office/drawing/2014/main" id="{9B232880-8DB7-49CE-B32C-F0A52092A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" y="2224"/>
              <a:ext cx="828" cy="425"/>
            </a:xfrm>
            <a:custGeom>
              <a:avLst/>
              <a:gdLst>
                <a:gd name="T0" fmla="*/ 382 w 828"/>
                <a:gd name="T1" fmla="*/ 30 h 425"/>
                <a:gd name="T2" fmla="*/ 370 w 828"/>
                <a:gd name="T3" fmla="*/ 30 h 425"/>
                <a:gd name="T4" fmla="*/ 126 w 828"/>
                <a:gd name="T5" fmla="*/ 32 h 425"/>
                <a:gd name="T6" fmla="*/ 6 w 828"/>
                <a:gd name="T7" fmla="*/ 126 h 425"/>
                <a:gd name="T8" fmla="*/ 92 w 828"/>
                <a:gd name="T9" fmla="*/ 274 h 425"/>
                <a:gd name="T10" fmla="*/ 292 w 828"/>
                <a:gd name="T11" fmla="*/ 384 h 425"/>
                <a:gd name="T12" fmla="*/ 540 w 828"/>
                <a:gd name="T13" fmla="*/ 416 h 425"/>
                <a:gd name="T14" fmla="*/ 698 w 828"/>
                <a:gd name="T15" fmla="*/ 330 h 425"/>
                <a:gd name="T16" fmla="*/ 776 w 828"/>
                <a:gd name="T17" fmla="*/ 170 h 425"/>
                <a:gd name="T18" fmla="*/ 792 w 828"/>
                <a:gd name="T19" fmla="*/ 22 h 425"/>
                <a:gd name="T20" fmla="*/ 560 w 828"/>
                <a:gd name="T21" fmla="*/ 38 h 425"/>
                <a:gd name="T22" fmla="*/ 382 w 828"/>
                <a:gd name="T23" fmla="*/ 30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8" name="Freeform 1061">
              <a:extLst>
                <a:ext uri="{FF2B5EF4-FFF2-40B4-BE49-F238E27FC236}">
                  <a16:creationId xmlns:a16="http://schemas.microsoft.com/office/drawing/2014/main" id="{9D183FFA-81BA-4E6A-BDCB-E28E399A8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7" y="1263"/>
              <a:ext cx="1090" cy="709"/>
            </a:xfrm>
            <a:custGeom>
              <a:avLst/>
              <a:gdLst>
                <a:gd name="T0" fmla="*/ 85898 w 765"/>
                <a:gd name="T1" fmla="*/ 6712 h 459"/>
                <a:gd name="T2" fmla="*/ 58210 w 765"/>
                <a:gd name="T3" fmla="*/ 47662 h 459"/>
                <a:gd name="T4" fmla="*/ 19473 w 765"/>
                <a:gd name="T5" fmla="*/ 67835 h 459"/>
                <a:gd name="T6" fmla="*/ 2783 w 765"/>
                <a:gd name="T7" fmla="*/ 228588 h 459"/>
                <a:gd name="T8" fmla="*/ 36422 w 765"/>
                <a:gd name="T9" fmla="*/ 302028 h 459"/>
                <a:gd name="T10" fmla="*/ 70014 w 765"/>
                <a:gd name="T11" fmla="*/ 289496 h 459"/>
                <a:gd name="T12" fmla="*/ 118176 w 765"/>
                <a:gd name="T13" fmla="*/ 302028 h 459"/>
                <a:gd name="T14" fmla="*/ 141415 w 765"/>
                <a:gd name="T15" fmla="*/ 295017 h 459"/>
                <a:gd name="T16" fmla="*/ 152220 w 765"/>
                <a:gd name="T17" fmla="*/ 253122 h 459"/>
                <a:gd name="T18" fmla="*/ 151953 w 765"/>
                <a:gd name="T19" fmla="*/ 107441 h 459"/>
                <a:gd name="T20" fmla="*/ 134106 w 765"/>
                <a:gd name="T21" fmla="*/ 23437 h 459"/>
                <a:gd name="T22" fmla="*/ 85898 w 765"/>
                <a:gd name="T23" fmla="*/ 6712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9" name="Line 1062">
              <a:extLst>
                <a:ext uri="{FF2B5EF4-FFF2-40B4-BE49-F238E27FC236}">
                  <a16:creationId xmlns:a16="http://schemas.microsoft.com/office/drawing/2014/main" id="{0040A103-D240-4583-9F9A-2A3631E3FD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9" y="2404"/>
              <a:ext cx="103" cy="7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0" name="Line 1063">
              <a:extLst>
                <a:ext uri="{FF2B5EF4-FFF2-40B4-BE49-F238E27FC236}">
                  <a16:creationId xmlns:a16="http://schemas.microsoft.com/office/drawing/2014/main" id="{1BCBFDF4-1243-4606-8348-516E2C49FB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20" y="2354"/>
              <a:ext cx="176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1" name="Line 1064">
              <a:extLst>
                <a:ext uri="{FF2B5EF4-FFF2-40B4-BE49-F238E27FC236}">
                  <a16:creationId xmlns:a16="http://schemas.microsoft.com/office/drawing/2014/main" id="{0B49ECEF-2347-4E0F-B2C2-6F99B6D48DA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69" y="2408"/>
              <a:ext cx="85" cy="6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2" name="Line 1065">
              <a:extLst>
                <a:ext uri="{FF2B5EF4-FFF2-40B4-BE49-F238E27FC236}">
                  <a16:creationId xmlns:a16="http://schemas.microsoft.com/office/drawing/2014/main" id="{C9D7A635-D92A-43A2-9509-A7C181F052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35" y="1632"/>
              <a:ext cx="321" cy="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3" name="Line 1066">
              <a:extLst>
                <a:ext uri="{FF2B5EF4-FFF2-40B4-BE49-F238E27FC236}">
                  <a16:creationId xmlns:a16="http://schemas.microsoft.com/office/drawing/2014/main" id="{CBEBDC2B-9545-40C1-A9F9-2336DB2338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5" y="2961"/>
              <a:ext cx="246" cy="11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4" name="Line 1067">
              <a:extLst>
                <a:ext uri="{FF2B5EF4-FFF2-40B4-BE49-F238E27FC236}">
                  <a16:creationId xmlns:a16="http://schemas.microsoft.com/office/drawing/2014/main" id="{E1B82052-71B3-4267-BCFA-F123E5B231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44" y="2953"/>
              <a:ext cx="203" cy="1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5" name="Line 1068">
              <a:extLst>
                <a:ext uri="{FF2B5EF4-FFF2-40B4-BE49-F238E27FC236}">
                  <a16:creationId xmlns:a16="http://schemas.microsoft.com/office/drawing/2014/main" id="{46439A35-38BD-4C80-80E0-334F844453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71" y="3137"/>
              <a:ext cx="6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6" name="Line 1069">
              <a:extLst>
                <a:ext uri="{FF2B5EF4-FFF2-40B4-BE49-F238E27FC236}">
                  <a16:creationId xmlns:a16="http://schemas.microsoft.com/office/drawing/2014/main" id="{961893E3-CC1A-4A00-AF24-6A54F9AAEE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73" y="1572"/>
              <a:ext cx="78" cy="5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7" name="Line 1070">
              <a:extLst>
                <a:ext uri="{FF2B5EF4-FFF2-40B4-BE49-F238E27FC236}">
                  <a16:creationId xmlns:a16="http://schemas.microsoft.com/office/drawing/2014/main" id="{4F2572C2-621C-4AA3-B5E8-18D5192794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65" y="1681"/>
              <a:ext cx="0" cy="5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8" name="Line 1071">
              <a:extLst>
                <a:ext uri="{FF2B5EF4-FFF2-40B4-BE49-F238E27FC236}">
                  <a16:creationId xmlns:a16="http://schemas.microsoft.com/office/drawing/2014/main" id="{3CF97353-FFD1-4D77-A32B-7576B2CFBB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73" y="1616"/>
              <a:ext cx="166" cy="18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9" name="Line 1072">
              <a:extLst>
                <a:ext uri="{FF2B5EF4-FFF2-40B4-BE49-F238E27FC236}">
                  <a16:creationId xmlns:a16="http://schemas.microsoft.com/office/drawing/2014/main" id="{875CD6AE-95D3-4EF2-B019-712DA5A70A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3" y="1615"/>
              <a:ext cx="0" cy="124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0" name="Line 1073">
              <a:extLst>
                <a:ext uri="{FF2B5EF4-FFF2-40B4-BE49-F238E27FC236}">
                  <a16:creationId xmlns:a16="http://schemas.microsoft.com/office/drawing/2014/main" id="{1269ADB3-064A-44E1-A347-E34D428B88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85" y="1808"/>
              <a:ext cx="119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1" name="Line 1074">
              <a:extLst>
                <a:ext uri="{FF2B5EF4-FFF2-40B4-BE49-F238E27FC236}">
                  <a16:creationId xmlns:a16="http://schemas.microsoft.com/office/drawing/2014/main" id="{95F67448-F358-4AFD-BE90-F26A37A9B3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34" y="1802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2" name="Line 1075">
              <a:extLst>
                <a:ext uri="{FF2B5EF4-FFF2-40B4-BE49-F238E27FC236}">
                  <a16:creationId xmlns:a16="http://schemas.microsoft.com/office/drawing/2014/main" id="{C7F6DC71-347E-4974-A234-2D4A3110AF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96" y="1850"/>
              <a:ext cx="62" cy="444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3" name="Line 1076">
              <a:extLst>
                <a:ext uri="{FF2B5EF4-FFF2-40B4-BE49-F238E27FC236}">
                  <a16:creationId xmlns:a16="http://schemas.microsoft.com/office/drawing/2014/main" id="{81992AB7-09D1-4531-80B8-7090C1D7C9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69" y="1850"/>
              <a:ext cx="70" cy="458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4" name="Line 1077">
              <a:extLst>
                <a:ext uri="{FF2B5EF4-FFF2-40B4-BE49-F238E27FC236}">
                  <a16:creationId xmlns:a16="http://schemas.microsoft.com/office/drawing/2014/main" id="{9B51A01D-5BA5-4ABC-B14F-049F49744C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81" y="2569"/>
              <a:ext cx="143" cy="2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5" name="Line 1078">
              <a:extLst>
                <a:ext uri="{FF2B5EF4-FFF2-40B4-BE49-F238E27FC236}">
                  <a16:creationId xmlns:a16="http://schemas.microsoft.com/office/drawing/2014/main" id="{94BEA7FF-AE7E-4F2B-AB5F-C8F23D66E3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57" y="1801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0006" name="Group 1079">
              <a:extLst>
                <a:ext uri="{FF2B5EF4-FFF2-40B4-BE49-F238E27FC236}">
                  <a16:creationId xmlns:a16="http://schemas.microsoft.com/office/drawing/2014/main" id="{799F3823-713D-4C1B-B082-84A8B19D92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3" y="1163"/>
              <a:ext cx="295" cy="391"/>
              <a:chOff x="1653" y="3023"/>
              <a:chExt cx="622" cy="911"/>
            </a:xfrm>
          </p:grpSpPr>
          <p:sp>
            <p:nvSpPr>
              <p:cNvPr id="40329" name="Line 270">
                <a:extLst>
                  <a:ext uri="{FF2B5EF4-FFF2-40B4-BE49-F238E27FC236}">
                    <a16:creationId xmlns:a16="http://schemas.microsoft.com/office/drawing/2014/main" id="{04146FAE-3846-4243-9B72-66730077D7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66" y="3287"/>
                <a:ext cx="188" cy="5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30" name="Line 271">
                <a:extLst>
                  <a:ext uri="{FF2B5EF4-FFF2-40B4-BE49-F238E27FC236}">
                    <a16:creationId xmlns:a16="http://schemas.microsoft.com/office/drawing/2014/main" id="{912D39E1-6D97-4F4B-9A29-56841B3C73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54" y="3287"/>
                <a:ext cx="188" cy="58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31" name="Line 272">
                <a:extLst>
                  <a:ext uri="{FF2B5EF4-FFF2-40B4-BE49-F238E27FC236}">
                    <a16:creationId xmlns:a16="http://schemas.microsoft.com/office/drawing/2014/main" id="{2B99649A-3DB5-4987-BB82-FE28FE05D4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6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32" name="Line 273">
                <a:extLst>
                  <a:ext uri="{FF2B5EF4-FFF2-40B4-BE49-F238E27FC236}">
                    <a16:creationId xmlns:a16="http://schemas.microsoft.com/office/drawing/2014/main" id="{512E892B-3168-4E15-8168-5C9B9EC639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54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33" name="Line 274">
                <a:extLst>
                  <a:ext uri="{FF2B5EF4-FFF2-40B4-BE49-F238E27FC236}">
                    <a16:creationId xmlns:a16="http://schemas.microsoft.com/office/drawing/2014/main" id="{1507A7FC-567F-4425-848A-BE2FC5623F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54" y="3300"/>
                <a:ext cx="0" cy="63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34" name="Line 275">
                <a:extLst>
                  <a:ext uri="{FF2B5EF4-FFF2-40B4-BE49-F238E27FC236}">
                    <a16:creationId xmlns:a16="http://schemas.microsoft.com/office/drawing/2014/main" id="{49E82E3A-37AB-47FC-B74A-95EEFD1DFC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66" y="3810"/>
                <a:ext cx="188" cy="6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35" name="Line 276">
                <a:extLst>
                  <a:ext uri="{FF2B5EF4-FFF2-40B4-BE49-F238E27FC236}">
                    <a16:creationId xmlns:a16="http://schemas.microsoft.com/office/drawing/2014/main" id="{89488210-7FBB-43DD-86E4-363CB63884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954" y="3810"/>
                <a:ext cx="188" cy="6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36" name="Line 277">
                <a:extLst>
                  <a:ext uri="{FF2B5EF4-FFF2-40B4-BE49-F238E27FC236}">
                    <a16:creationId xmlns:a16="http://schemas.microsoft.com/office/drawing/2014/main" id="{7ABF9D83-C819-4544-9C5D-801FB3FDAB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46" y="3618"/>
                <a:ext cx="108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37" name="Line 278">
                <a:extLst>
                  <a:ext uri="{FF2B5EF4-FFF2-40B4-BE49-F238E27FC236}">
                    <a16:creationId xmlns:a16="http://schemas.microsoft.com/office/drawing/2014/main" id="{1A4D6B58-DC1A-41EC-9925-F921C717CB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618"/>
                <a:ext cx="114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38" name="Line 279">
                <a:extLst>
                  <a:ext uri="{FF2B5EF4-FFF2-40B4-BE49-F238E27FC236}">
                    <a16:creationId xmlns:a16="http://schemas.microsoft.com/office/drawing/2014/main" id="{63F66A20-6F8B-4BBB-9490-415205E992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10" y="3704"/>
                <a:ext cx="139" cy="65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39" name="Line 280">
                <a:extLst>
                  <a:ext uri="{FF2B5EF4-FFF2-40B4-BE49-F238E27FC236}">
                    <a16:creationId xmlns:a16="http://schemas.microsoft.com/office/drawing/2014/main" id="{0BC576EC-E4B3-4F21-9F1A-0065224F42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717"/>
                <a:ext cx="140" cy="5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40" name="Line 281">
                <a:extLst>
                  <a:ext uri="{FF2B5EF4-FFF2-40B4-BE49-F238E27FC236}">
                    <a16:creationId xmlns:a16="http://schemas.microsoft.com/office/drawing/2014/main" id="{CDFDB39D-1FF8-4406-A19B-0782E7E2D3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530"/>
                <a:ext cx="72" cy="2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41" name="Line 282">
                <a:extLst>
                  <a:ext uri="{FF2B5EF4-FFF2-40B4-BE49-F238E27FC236}">
                    <a16:creationId xmlns:a16="http://schemas.microsoft.com/office/drawing/2014/main" id="{4B0662C9-9C75-4609-B7A9-67B6803FB7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409"/>
                <a:ext cx="45" cy="1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42" name="Line 283">
                <a:extLst>
                  <a:ext uri="{FF2B5EF4-FFF2-40B4-BE49-F238E27FC236}">
                    <a16:creationId xmlns:a16="http://schemas.microsoft.com/office/drawing/2014/main" id="{485FDFDB-C355-45CE-8CC9-BAB1E24595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73" y="3522"/>
                <a:ext cx="87" cy="32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43" name="Line 284">
                <a:extLst>
                  <a:ext uri="{FF2B5EF4-FFF2-40B4-BE49-F238E27FC236}">
                    <a16:creationId xmlns:a16="http://schemas.microsoft.com/office/drawing/2014/main" id="{CA886FC7-8BED-43AB-BCF3-0B74190567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12" y="3404"/>
                <a:ext cx="50" cy="31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44" name="Oval 1095">
                <a:extLst>
                  <a:ext uri="{FF2B5EF4-FFF2-40B4-BE49-F238E27FC236}">
                    <a16:creationId xmlns:a16="http://schemas.microsoft.com/office/drawing/2014/main" id="{A5E51664-A642-4869-A986-09966E3568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1" y="3233"/>
                <a:ext cx="63" cy="68"/>
              </a:xfrm>
              <a:prstGeom prst="ellipse">
                <a:avLst/>
              </a:prstGeom>
              <a:solidFill>
                <a:srgbClr val="808080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pic>
            <p:nvPicPr>
              <p:cNvPr id="40345" name="Picture 1096" descr="cell_tower_radiation_gray">
                <a:extLst>
                  <a:ext uri="{FF2B5EF4-FFF2-40B4-BE49-F238E27FC236}">
                    <a16:creationId xmlns:a16="http://schemas.microsoft.com/office/drawing/2014/main" id="{3273F87B-3A4A-4E5C-8FD4-C9F0295BC34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3" y="3023"/>
                <a:ext cx="622" cy="5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0007" name="Group 1097">
              <a:extLst>
                <a:ext uri="{FF2B5EF4-FFF2-40B4-BE49-F238E27FC236}">
                  <a16:creationId xmlns:a16="http://schemas.microsoft.com/office/drawing/2014/main" id="{55BB3C86-DE26-41C7-8F84-FE7167F15D7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2" y="1516"/>
              <a:ext cx="286" cy="160"/>
              <a:chOff x="3843" y="1516"/>
              <a:chExt cx="286" cy="160"/>
            </a:xfrm>
          </p:grpSpPr>
          <p:sp>
            <p:nvSpPr>
              <p:cNvPr id="40320" name="Line 1098">
                <a:extLst>
                  <a:ext uri="{FF2B5EF4-FFF2-40B4-BE49-F238E27FC236}">
                    <a16:creationId xmlns:a16="http://schemas.microsoft.com/office/drawing/2014/main" id="{978D0018-A9D0-479B-B2C9-E9FF34495C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3" y="1516"/>
                <a:ext cx="96" cy="60"/>
              </a:xfrm>
              <a:prstGeom prst="line">
                <a:avLst/>
              </a:prstGeom>
              <a:noFill/>
              <a:ln w="9525">
                <a:solidFill>
                  <a:srgbClr val="96969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1" name="Oval 407">
                <a:extLst>
                  <a:ext uri="{FF2B5EF4-FFF2-40B4-BE49-F238E27FC236}">
                    <a16:creationId xmlns:a16="http://schemas.microsoft.com/office/drawing/2014/main" id="{63F1D665-1DCC-4EA7-9394-3F301C536E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4" y="1616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322" name="Rectangle 410">
                <a:extLst>
                  <a:ext uri="{FF2B5EF4-FFF2-40B4-BE49-F238E27FC236}">
                    <a16:creationId xmlns:a16="http://schemas.microsoft.com/office/drawing/2014/main" id="{37346A55-6ECF-4DD3-A328-066BBE6B95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4" y="1610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323" name="Oval 411">
                <a:extLst>
                  <a:ext uri="{FF2B5EF4-FFF2-40B4-BE49-F238E27FC236}">
                    <a16:creationId xmlns:a16="http://schemas.microsoft.com/office/drawing/2014/main" id="{A3881C0F-5434-4F8F-947C-A6DC3B1A9A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3" y="1569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0324" name="Group 1102">
                <a:extLst>
                  <a:ext uri="{FF2B5EF4-FFF2-40B4-BE49-F238E27FC236}">
                    <a16:creationId xmlns:a16="http://schemas.microsoft.com/office/drawing/2014/main" id="{5468656B-9F69-4926-A74E-B7533B7101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32" y="1587"/>
                <a:ext cx="138" cy="33"/>
                <a:chOff x="2468" y="1332"/>
                <a:chExt cx="310" cy="60"/>
              </a:xfrm>
            </p:grpSpPr>
            <p:sp>
              <p:nvSpPr>
                <p:cNvPr id="40327" name="Freeform 1103">
                  <a:extLst>
                    <a:ext uri="{FF2B5EF4-FFF2-40B4-BE49-F238E27FC236}">
                      <a16:creationId xmlns:a16="http://schemas.microsoft.com/office/drawing/2014/main" id="{DF353892-609F-4436-A86B-6E3F65EC86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28" name="Freeform 1104">
                  <a:extLst>
                    <a:ext uri="{FF2B5EF4-FFF2-40B4-BE49-F238E27FC236}">
                      <a16:creationId xmlns:a16="http://schemas.microsoft.com/office/drawing/2014/main" id="{14FC25A2-4D99-4E3B-ABAE-41B04AC388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325" name="Line 1105">
                <a:extLst>
                  <a:ext uri="{FF2B5EF4-FFF2-40B4-BE49-F238E27FC236}">
                    <a16:creationId xmlns:a16="http://schemas.microsoft.com/office/drawing/2014/main" id="{A11AEF87-5A7B-4A63-8014-9225ACD9CE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84" y="1602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6" name="Line 1106">
                <a:extLst>
                  <a:ext uri="{FF2B5EF4-FFF2-40B4-BE49-F238E27FC236}">
                    <a16:creationId xmlns:a16="http://schemas.microsoft.com/office/drawing/2014/main" id="{FC70B1B2-F9AF-4717-8A97-BE9BCA31EE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27" y="1604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08" name="Group 1107">
              <a:extLst>
                <a:ext uri="{FF2B5EF4-FFF2-40B4-BE49-F238E27FC236}">
                  <a16:creationId xmlns:a16="http://schemas.microsoft.com/office/drawing/2014/main" id="{1463F3AF-79A3-45AC-8866-DE2465F644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7" y="1571"/>
              <a:ext cx="246" cy="110"/>
              <a:chOff x="4334" y="1470"/>
              <a:chExt cx="246" cy="107"/>
            </a:xfrm>
          </p:grpSpPr>
          <p:sp>
            <p:nvSpPr>
              <p:cNvPr id="40312" name="Oval 407">
                <a:extLst>
                  <a:ext uri="{FF2B5EF4-FFF2-40B4-BE49-F238E27FC236}">
                    <a16:creationId xmlns:a16="http://schemas.microsoft.com/office/drawing/2014/main" id="{D9DD2145-7C08-4889-8ABA-1E257545B8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313" name="Rectangle 410">
                <a:extLst>
                  <a:ext uri="{FF2B5EF4-FFF2-40B4-BE49-F238E27FC236}">
                    <a16:creationId xmlns:a16="http://schemas.microsoft.com/office/drawing/2014/main" id="{9237CD00-01AE-4E97-ACE5-D1BBD112A3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314" name="Oval 411">
                <a:extLst>
                  <a:ext uri="{FF2B5EF4-FFF2-40B4-BE49-F238E27FC236}">
                    <a16:creationId xmlns:a16="http://schemas.microsoft.com/office/drawing/2014/main" id="{61CB132D-ADA0-43AD-96EE-C54DAFFC79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0315" name="Group 1111">
                <a:extLst>
                  <a:ext uri="{FF2B5EF4-FFF2-40B4-BE49-F238E27FC236}">
                    <a16:creationId xmlns:a16="http://schemas.microsoft.com/office/drawing/2014/main" id="{3FE693CF-7B78-410D-A0C1-7905B77DF82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318" name="Freeform 1112">
                  <a:extLst>
                    <a:ext uri="{FF2B5EF4-FFF2-40B4-BE49-F238E27FC236}">
                      <a16:creationId xmlns:a16="http://schemas.microsoft.com/office/drawing/2014/main" id="{D190FDC9-F0BC-4777-9B2A-9D751BD489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19" name="Freeform 1113">
                  <a:extLst>
                    <a:ext uri="{FF2B5EF4-FFF2-40B4-BE49-F238E27FC236}">
                      <a16:creationId xmlns:a16="http://schemas.microsoft.com/office/drawing/2014/main" id="{43E2A325-E75F-48A1-9420-2A5615DE93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316" name="Line 1114">
                <a:extLst>
                  <a:ext uri="{FF2B5EF4-FFF2-40B4-BE49-F238E27FC236}">
                    <a16:creationId xmlns:a16="http://schemas.microsoft.com/office/drawing/2014/main" id="{B49E653D-5843-4B65-8232-2564CFC0B2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17" name="Line 1115">
                <a:extLst>
                  <a:ext uri="{FF2B5EF4-FFF2-40B4-BE49-F238E27FC236}">
                    <a16:creationId xmlns:a16="http://schemas.microsoft.com/office/drawing/2014/main" id="{F1504DFF-39FE-437E-B7F0-C0CCC2047B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09" name="Group 1116">
              <a:extLst>
                <a:ext uri="{FF2B5EF4-FFF2-40B4-BE49-F238E27FC236}">
                  <a16:creationId xmlns:a16="http://schemas.microsoft.com/office/drawing/2014/main" id="{24F21C43-8A6C-489F-80A6-7CCF4CA09C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44" y="1737"/>
              <a:ext cx="246" cy="110"/>
              <a:chOff x="4334" y="1470"/>
              <a:chExt cx="246" cy="107"/>
            </a:xfrm>
          </p:grpSpPr>
          <p:sp>
            <p:nvSpPr>
              <p:cNvPr id="40304" name="Oval 407">
                <a:extLst>
                  <a:ext uri="{FF2B5EF4-FFF2-40B4-BE49-F238E27FC236}">
                    <a16:creationId xmlns:a16="http://schemas.microsoft.com/office/drawing/2014/main" id="{F6FF4A43-376B-4555-995C-2BDA1C173A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305" name="Rectangle 410">
                <a:extLst>
                  <a:ext uri="{FF2B5EF4-FFF2-40B4-BE49-F238E27FC236}">
                    <a16:creationId xmlns:a16="http://schemas.microsoft.com/office/drawing/2014/main" id="{AAB6FDB1-D908-4AA9-B221-42EF837E3E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306" name="Oval 411">
                <a:extLst>
                  <a:ext uri="{FF2B5EF4-FFF2-40B4-BE49-F238E27FC236}">
                    <a16:creationId xmlns:a16="http://schemas.microsoft.com/office/drawing/2014/main" id="{2CA879B9-5D49-4856-8BCC-CC202FD3CA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0307" name="Group 1120">
                <a:extLst>
                  <a:ext uri="{FF2B5EF4-FFF2-40B4-BE49-F238E27FC236}">
                    <a16:creationId xmlns:a16="http://schemas.microsoft.com/office/drawing/2014/main" id="{310BB8D9-410A-446C-8B12-A6628865486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310" name="Freeform 1121">
                  <a:extLst>
                    <a:ext uri="{FF2B5EF4-FFF2-40B4-BE49-F238E27FC236}">
                      <a16:creationId xmlns:a16="http://schemas.microsoft.com/office/drawing/2014/main" id="{413112A3-C2B4-490E-88FA-4AAF8D4866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11" name="Freeform 1122">
                  <a:extLst>
                    <a:ext uri="{FF2B5EF4-FFF2-40B4-BE49-F238E27FC236}">
                      <a16:creationId xmlns:a16="http://schemas.microsoft.com/office/drawing/2014/main" id="{2CA42CFC-A04D-4E68-B439-FDCF5EFBA2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308" name="Line 1123">
                <a:extLst>
                  <a:ext uri="{FF2B5EF4-FFF2-40B4-BE49-F238E27FC236}">
                    <a16:creationId xmlns:a16="http://schemas.microsoft.com/office/drawing/2014/main" id="{48A779ED-2440-44B4-8BA6-2AF3DCD7EF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09" name="Line 1124">
                <a:extLst>
                  <a:ext uri="{FF2B5EF4-FFF2-40B4-BE49-F238E27FC236}">
                    <a16:creationId xmlns:a16="http://schemas.microsoft.com/office/drawing/2014/main" id="{E75CF036-4F45-430C-B0EF-67F81774C7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10" name="Group 1125">
              <a:extLst>
                <a:ext uri="{FF2B5EF4-FFF2-40B4-BE49-F238E27FC236}">
                  <a16:creationId xmlns:a16="http://schemas.microsoft.com/office/drawing/2014/main" id="{5A032D52-F2DE-41B8-83DF-5F2750178F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90" y="1738"/>
              <a:ext cx="246" cy="110"/>
              <a:chOff x="4334" y="1470"/>
              <a:chExt cx="246" cy="107"/>
            </a:xfrm>
          </p:grpSpPr>
          <p:sp>
            <p:nvSpPr>
              <p:cNvPr id="40296" name="Oval 407">
                <a:extLst>
                  <a:ext uri="{FF2B5EF4-FFF2-40B4-BE49-F238E27FC236}">
                    <a16:creationId xmlns:a16="http://schemas.microsoft.com/office/drawing/2014/main" id="{64CCBBE9-0878-4A7A-82A9-D2730297BA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97" name="Rectangle 410">
                <a:extLst>
                  <a:ext uri="{FF2B5EF4-FFF2-40B4-BE49-F238E27FC236}">
                    <a16:creationId xmlns:a16="http://schemas.microsoft.com/office/drawing/2014/main" id="{142E5065-98BD-4647-AFBC-95BC951552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98" name="Oval 411">
                <a:extLst>
                  <a:ext uri="{FF2B5EF4-FFF2-40B4-BE49-F238E27FC236}">
                    <a16:creationId xmlns:a16="http://schemas.microsoft.com/office/drawing/2014/main" id="{61220A9D-D22E-486F-8000-616EB6ED0C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0299" name="Group 1129">
                <a:extLst>
                  <a:ext uri="{FF2B5EF4-FFF2-40B4-BE49-F238E27FC236}">
                    <a16:creationId xmlns:a16="http://schemas.microsoft.com/office/drawing/2014/main" id="{FEA48C9D-E449-4732-8151-F2E7628EFD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302" name="Freeform 1130">
                  <a:extLst>
                    <a:ext uri="{FF2B5EF4-FFF2-40B4-BE49-F238E27FC236}">
                      <a16:creationId xmlns:a16="http://schemas.microsoft.com/office/drawing/2014/main" id="{E9430AFE-306C-4281-9836-FECC12A728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03" name="Freeform 1131">
                  <a:extLst>
                    <a:ext uri="{FF2B5EF4-FFF2-40B4-BE49-F238E27FC236}">
                      <a16:creationId xmlns:a16="http://schemas.microsoft.com/office/drawing/2014/main" id="{6D6554B1-4BF0-4441-A394-C60B8FF99D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300" name="Line 1132">
                <a:extLst>
                  <a:ext uri="{FF2B5EF4-FFF2-40B4-BE49-F238E27FC236}">
                    <a16:creationId xmlns:a16="http://schemas.microsoft.com/office/drawing/2014/main" id="{5A6D3B3D-BF2F-4D8A-8424-743E7208F1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01" name="Line 1133">
                <a:extLst>
                  <a:ext uri="{FF2B5EF4-FFF2-40B4-BE49-F238E27FC236}">
                    <a16:creationId xmlns:a16="http://schemas.microsoft.com/office/drawing/2014/main" id="{BEF840EE-6CD6-4019-BBEE-60D1DB9946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11" name="Group 1134">
              <a:extLst>
                <a:ext uri="{FF2B5EF4-FFF2-40B4-BE49-F238E27FC236}">
                  <a16:creationId xmlns:a16="http://schemas.microsoft.com/office/drawing/2014/main" id="{716F47CC-6EF2-4665-96D2-D2DCF6246D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" y="1508"/>
              <a:ext cx="246" cy="110"/>
              <a:chOff x="4334" y="1470"/>
              <a:chExt cx="246" cy="107"/>
            </a:xfrm>
          </p:grpSpPr>
          <p:sp>
            <p:nvSpPr>
              <p:cNvPr id="40288" name="Oval 407">
                <a:extLst>
                  <a:ext uri="{FF2B5EF4-FFF2-40B4-BE49-F238E27FC236}">
                    <a16:creationId xmlns:a16="http://schemas.microsoft.com/office/drawing/2014/main" id="{6F0E86B1-97ED-4D1C-AB33-CA37A6E1EB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89" name="Rectangle 410">
                <a:extLst>
                  <a:ext uri="{FF2B5EF4-FFF2-40B4-BE49-F238E27FC236}">
                    <a16:creationId xmlns:a16="http://schemas.microsoft.com/office/drawing/2014/main" id="{76AAA49F-012B-4F34-8761-AE4B68536A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90" name="Oval 411">
                <a:extLst>
                  <a:ext uri="{FF2B5EF4-FFF2-40B4-BE49-F238E27FC236}">
                    <a16:creationId xmlns:a16="http://schemas.microsoft.com/office/drawing/2014/main" id="{12851CD3-BA8B-4EE1-9DA0-BE6F6286F0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0291" name="Group 1138">
                <a:extLst>
                  <a:ext uri="{FF2B5EF4-FFF2-40B4-BE49-F238E27FC236}">
                    <a16:creationId xmlns:a16="http://schemas.microsoft.com/office/drawing/2014/main" id="{9882C886-E622-4370-B64C-0307B29D12E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294" name="Freeform 1139">
                  <a:extLst>
                    <a:ext uri="{FF2B5EF4-FFF2-40B4-BE49-F238E27FC236}">
                      <a16:creationId xmlns:a16="http://schemas.microsoft.com/office/drawing/2014/main" id="{7799BF7B-0730-4808-8E11-E664990EF0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95" name="Freeform 1140">
                  <a:extLst>
                    <a:ext uri="{FF2B5EF4-FFF2-40B4-BE49-F238E27FC236}">
                      <a16:creationId xmlns:a16="http://schemas.microsoft.com/office/drawing/2014/main" id="{648350A6-89D7-485A-ACDE-40E3AD004B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292" name="Line 1141">
                <a:extLst>
                  <a:ext uri="{FF2B5EF4-FFF2-40B4-BE49-F238E27FC236}">
                    <a16:creationId xmlns:a16="http://schemas.microsoft.com/office/drawing/2014/main" id="{721B15CA-31C0-4871-80AF-5DB44EFE07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93" name="Line 1142">
                <a:extLst>
                  <a:ext uri="{FF2B5EF4-FFF2-40B4-BE49-F238E27FC236}">
                    <a16:creationId xmlns:a16="http://schemas.microsoft.com/office/drawing/2014/main" id="{BA4072D6-5BF2-46CB-835D-8D5EB43D46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12" name="Group 1143">
              <a:extLst>
                <a:ext uri="{FF2B5EF4-FFF2-40B4-BE49-F238E27FC236}">
                  <a16:creationId xmlns:a16="http://schemas.microsoft.com/office/drawing/2014/main" id="{A10E09F6-8259-495B-8DFA-EB735E7144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74" y="2296"/>
              <a:ext cx="310" cy="130"/>
              <a:chOff x="4334" y="1470"/>
              <a:chExt cx="246" cy="107"/>
            </a:xfrm>
          </p:grpSpPr>
          <p:sp>
            <p:nvSpPr>
              <p:cNvPr id="40280" name="Oval 407">
                <a:extLst>
                  <a:ext uri="{FF2B5EF4-FFF2-40B4-BE49-F238E27FC236}">
                    <a16:creationId xmlns:a16="http://schemas.microsoft.com/office/drawing/2014/main" id="{2738B9A8-1C32-4BEB-AA3D-1000A916C7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81" name="Rectangle 410">
                <a:extLst>
                  <a:ext uri="{FF2B5EF4-FFF2-40B4-BE49-F238E27FC236}">
                    <a16:creationId xmlns:a16="http://schemas.microsoft.com/office/drawing/2014/main" id="{D739E8A5-0A08-4D97-9AED-9162F7F27A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82" name="Oval 411">
                <a:extLst>
                  <a:ext uri="{FF2B5EF4-FFF2-40B4-BE49-F238E27FC236}">
                    <a16:creationId xmlns:a16="http://schemas.microsoft.com/office/drawing/2014/main" id="{6AAFF183-C2D2-4334-903C-54F61AD56A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0283" name="Group 1147">
                <a:extLst>
                  <a:ext uri="{FF2B5EF4-FFF2-40B4-BE49-F238E27FC236}">
                    <a16:creationId xmlns:a16="http://schemas.microsoft.com/office/drawing/2014/main" id="{E17568A5-DB5B-4369-B231-238A57362A4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286" name="Freeform 1148">
                  <a:extLst>
                    <a:ext uri="{FF2B5EF4-FFF2-40B4-BE49-F238E27FC236}">
                      <a16:creationId xmlns:a16="http://schemas.microsoft.com/office/drawing/2014/main" id="{7F1CF7E8-80F4-4081-A0AD-C52157403F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87" name="Freeform 1149">
                  <a:extLst>
                    <a:ext uri="{FF2B5EF4-FFF2-40B4-BE49-F238E27FC236}">
                      <a16:creationId xmlns:a16="http://schemas.microsoft.com/office/drawing/2014/main" id="{2EA0C14C-6153-4C29-B016-2973219A0A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284" name="Line 1150">
                <a:extLst>
                  <a:ext uri="{FF2B5EF4-FFF2-40B4-BE49-F238E27FC236}">
                    <a16:creationId xmlns:a16="http://schemas.microsoft.com/office/drawing/2014/main" id="{20605617-EC97-4A8D-8EC9-11B5853EF9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5" name="Line 1151">
                <a:extLst>
                  <a:ext uri="{FF2B5EF4-FFF2-40B4-BE49-F238E27FC236}">
                    <a16:creationId xmlns:a16="http://schemas.microsoft.com/office/drawing/2014/main" id="{B79FEB73-BF39-4ECF-AD93-090F10DB11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0013" name="Line 1152">
              <a:extLst>
                <a:ext uri="{FF2B5EF4-FFF2-40B4-BE49-F238E27FC236}">
                  <a16:creationId xmlns:a16="http://schemas.microsoft.com/office/drawing/2014/main" id="{7A123EF7-0D84-48FF-8596-E1FF0C8AA6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49" y="2358"/>
              <a:ext cx="42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0014" name="Group 1153">
              <a:extLst>
                <a:ext uri="{FF2B5EF4-FFF2-40B4-BE49-F238E27FC236}">
                  <a16:creationId xmlns:a16="http://schemas.microsoft.com/office/drawing/2014/main" id="{5195B5B4-B356-411A-80A8-F316E914D1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4" y="2288"/>
              <a:ext cx="310" cy="130"/>
              <a:chOff x="4334" y="1470"/>
              <a:chExt cx="246" cy="107"/>
            </a:xfrm>
          </p:grpSpPr>
          <p:sp>
            <p:nvSpPr>
              <p:cNvPr id="40272" name="Oval 407">
                <a:extLst>
                  <a:ext uri="{FF2B5EF4-FFF2-40B4-BE49-F238E27FC236}">
                    <a16:creationId xmlns:a16="http://schemas.microsoft.com/office/drawing/2014/main" id="{7C32CE3F-3007-4FC3-A6C2-DB8347C5C1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73" name="Rectangle 410">
                <a:extLst>
                  <a:ext uri="{FF2B5EF4-FFF2-40B4-BE49-F238E27FC236}">
                    <a16:creationId xmlns:a16="http://schemas.microsoft.com/office/drawing/2014/main" id="{B19776A2-904D-4788-8F90-C2BFFFD5EA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74" name="Oval 411">
                <a:extLst>
                  <a:ext uri="{FF2B5EF4-FFF2-40B4-BE49-F238E27FC236}">
                    <a16:creationId xmlns:a16="http://schemas.microsoft.com/office/drawing/2014/main" id="{2F18E99B-58BE-4508-A25F-CD4A5876C4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0275" name="Group 1157">
                <a:extLst>
                  <a:ext uri="{FF2B5EF4-FFF2-40B4-BE49-F238E27FC236}">
                    <a16:creationId xmlns:a16="http://schemas.microsoft.com/office/drawing/2014/main" id="{C8D43D22-3AA4-4678-9EE2-454599AF132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278" name="Freeform 1158">
                  <a:extLst>
                    <a:ext uri="{FF2B5EF4-FFF2-40B4-BE49-F238E27FC236}">
                      <a16:creationId xmlns:a16="http://schemas.microsoft.com/office/drawing/2014/main" id="{B16F4535-11C9-4617-A6FA-53E6189F98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79" name="Freeform 1159">
                  <a:extLst>
                    <a:ext uri="{FF2B5EF4-FFF2-40B4-BE49-F238E27FC236}">
                      <a16:creationId xmlns:a16="http://schemas.microsoft.com/office/drawing/2014/main" id="{AD80176C-EBA3-4895-9B9A-851E5303FA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276" name="Line 1160">
                <a:extLst>
                  <a:ext uri="{FF2B5EF4-FFF2-40B4-BE49-F238E27FC236}">
                    <a16:creationId xmlns:a16="http://schemas.microsoft.com/office/drawing/2014/main" id="{C53F9FE5-C9C1-4A63-959B-1B75509874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7" name="Line 1161">
                <a:extLst>
                  <a:ext uri="{FF2B5EF4-FFF2-40B4-BE49-F238E27FC236}">
                    <a16:creationId xmlns:a16="http://schemas.microsoft.com/office/drawing/2014/main" id="{7520D3DE-D34D-4B0E-A726-DF6F2A014A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15" name="Group 1162">
              <a:extLst>
                <a:ext uri="{FF2B5EF4-FFF2-40B4-BE49-F238E27FC236}">
                  <a16:creationId xmlns:a16="http://schemas.microsoft.com/office/drawing/2014/main" id="{778B2700-6BCE-4A46-8A68-7C03DFC3A4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40264" name="Oval 407">
                <a:extLst>
                  <a:ext uri="{FF2B5EF4-FFF2-40B4-BE49-F238E27FC236}">
                    <a16:creationId xmlns:a16="http://schemas.microsoft.com/office/drawing/2014/main" id="{6ACFA688-D1CC-4107-8E4D-1D8B09388C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65" name="Rectangle 410">
                <a:extLst>
                  <a:ext uri="{FF2B5EF4-FFF2-40B4-BE49-F238E27FC236}">
                    <a16:creationId xmlns:a16="http://schemas.microsoft.com/office/drawing/2014/main" id="{8E28B99C-A9A7-4F20-9D20-675B736141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66" name="Oval 411">
                <a:extLst>
                  <a:ext uri="{FF2B5EF4-FFF2-40B4-BE49-F238E27FC236}">
                    <a16:creationId xmlns:a16="http://schemas.microsoft.com/office/drawing/2014/main" id="{3C21E923-3C20-4B97-A2CB-D5637DF82B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0267" name="Group 1166">
                <a:extLst>
                  <a:ext uri="{FF2B5EF4-FFF2-40B4-BE49-F238E27FC236}">
                    <a16:creationId xmlns:a16="http://schemas.microsoft.com/office/drawing/2014/main" id="{7B42EA00-0EAC-44E1-9860-3415B2C2E95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270" name="Freeform 1167">
                  <a:extLst>
                    <a:ext uri="{FF2B5EF4-FFF2-40B4-BE49-F238E27FC236}">
                      <a16:creationId xmlns:a16="http://schemas.microsoft.com/office/drawing/2014/main" id="{A8476313-95B8-4BC0-A725-6E190D1DD2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71" name="Freeform 1168">
                  <a:extLst>
                    <a:ext uri="{FF2B5EF4-FFF2-40B4-BE49-F238E27FC236}">
                      <a16:creationId xmlns:a16="http://schemas.microsoft.com/office/drawing/2014/main" id="{98104D1E-84B1-4267-B26B-BFC9E71D69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268" name="Line 1169">
                <a:extLst>
                  <a:ext uri="{FF2B5EF4-FFF2-40B4-BE49-F238E27FC236}">
                    <a16:creationId xmlns:a16="http://schemas.microsoft.com/office/drawing/2014/main" id="{24BC72F1-C844-4846-AA50-6795F415BE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9" name="Line 1170">
                <a:extLst>
                  <a:ext uri="{FF2B5EF4-FFF2-40B4-BE49-F238E27FC236}">
                    <a16:creationId xmlns:a16="http://schemas.microsoft.com/office/drawing/2014/main" id="{DCE879D2-0F29-4D3C-A50D-AD23C92FB4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16" name="Group 1171">
              <a:extLst>
                <a:ext uri="{FF2B5EF4-FFF2-40B4-BE49-F238E27FC236}">
                  <a16:creationId xmlns:a16="http://schemas.microsoft.com/office/drawing/2014/main" id="{D2F0DA98-6685-437E-84B8-7CB06CC131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82" y="3028"/>
              <a:ext cx="392" cy="154"/>
              <a:chOff x="4334" y="1470"/>
              <a:chExt cx="246" cy="107"/>
            </a:xfrm>
          </p:grpSpPr>
          <p:sp>
            <p:nvSpPr>
              <p:cNvPr id="40256" name="Oval 407">
                <a:extLst>
                  <a:ext uri="{FF2B5EF4-FFF2-40B4-BE49-F238E27FC236}">
                    <a16:creationId xmlns:a16="http://schemas.microsoft.com/office/drawing/2014/main" id="{4F8975B0-87EA-401F-AD51-F3E073702D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57" name="Rectangle 410">
                <a:extLst>
                  <a:ext uri="{FF2B5EF4-FFF2-40B4-BE49-F238E27FC236}">
                    <a16:creationId xmlns:a16="http://schemas.microsoft.com/office/drawing/2014/main" id="{9644ADAF-C67A-4190-AB87-2770FD0384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58" name="Oval 411">
                <a:extLst>
                  <a:ext uri="{FF2B5EF4-FFF2-40B4-BE49-F238E27FC236}">
                    <a16:creationId xmlns:a16="http://schemas.microsoft.com/office/drawing/2014/main" id="{F653660E-3EF7-4CFF-99B3-4155E56D17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0259" name="Group 1175">
                <a:extLst>
                  <a:ext uri="{FF2B5EF4-FFF2-40B4-BE49-F238E27FC236}">
                    <a16:creationId xmlns:a16="http://schemas.microsoft.com/office/drawing/2014/main" id="{EA8413A5-8005-489F-A255-DB799BC921A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262" name="Freeform 1176">
                  <a:extLst>
                    <a:ext uri="{FF2B5EF4-FFF2-40B4-BE49-F238E27FC236}">
                      <a16:creationId xmlns:a16="http://schemas.microsoft.com/office/drawing/2014/main" id="{3D6049E2-7559-4347-BE67-DBD3443775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63" name="Freeform 1177">
                  <a:extLst>
                    <a:ext uri="{FF2B5EF4-FFF2-40B4-BE49-F238E27FC236}">
                      <a16:creationId xmlns:a16="http://schemas.microsoft.com/office/drawing/2014/main" id="{78FCEBC4-EC10-4354-BE68-AD838513CF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260" name="Line 1178">
                <a:extLst>
                  <a:ext uri="{FF2B5EF4-FFF2-40B4-BE49-F238E27FC236}">
                    <a16:creationId xmlns:a16="http://schemas.microsoft.com/office/drawing/2014/main" id="{C2DC4F24-F13C-4C4F-98E4-6FE82E6D06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1" name="Line 1179">
                <a:extLst>
                  <a:ext uri="{FF2B5EF4-FFF2-40B4-BE49-F238E27FC236}">
                    <a16:creationId xmlns:a16="http://schemas.microsoft.com/office/drawing/2014/main" id="{A7BA6957-F8D1-4F1B-9E86-BB90061DE5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17" name="Group 1180">
              <a:extLst>
                <a:ext uri="{FF2B5EF4-FFF2-40B4-BE49-F238E27FC236}">
                  <a16:creationId xmlns:a16="http://schemas.microsoft.com/office/drawing/2014/main" id="{0EC1A286-A36E-41A2-9B43-ACB6681DD2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8" y="2840"/>
              <a:ext cx="392" cy="154"/>
              <a:chOff x="4334" y="1470"/>
              <a:chExt cx="246" cy="107"/>
            </a:xfrm>
          </p:grpSpPr>
          <p:sp>
            <p:nvSpPr>
              <p:cNvPr id="40248" name="Oval 407">
                <a:extLst>
                  <a:ext uri="{FF2B5EF4-FFF2-40B4-BE49-F238E27FC236}">
                    <a16:creationId xmlns:a16="http://schemas.microsoft.com/office/drawing/2014/main" id="{94EA14DD-4F1D-462A-9B93-F847361809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49" name="Rectangle 410">
                <a:extLst>
                  <a:ext uri="{FF2B5EF4-FFF2-40B4-BE49-F238E27FC236}">
                    <a16:creationId xmlns:a16="http://schemas.microsoft.com/office/drawing/2014/main" id="{833B727E-8CD2-4AA3-AE46-21D666A110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50" name="Oval 411">
                <a:extLst>
                  <a:ext uri="{FF2B5EF4-FFF2-40B4-BE49-F238E27FC236}">
                    <a16:creationId xmlns:a16="http://schemas.microsoft.com/office/drawing/2014/main" id="{2832D934-CD8D-4771-A698-22AC7116C7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0251" name="Group 1184">
                <a:extLst>
                  <a:ext uri="{FF2B5EF4-FFF2-40B4-BE49-F238E27FC236}">
                    <a16:creationId xmlns:a16="http://schemas.microsoft.com/office/drawing/2014/main" id="{4411DDD9-8AB7-4D45-925B-A83CF4FC23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254" name="Freeform 1185">
                  <a:extLst>
                    <a:ext uri="{FF2B5EF4-FFF2-40B4-BE49-F238E27FC236}">
                      <a16:creationId xmlns:a16="http://schemas.microsoft.com/office/drawing/2014/main" id="{A3E1B9B2-4D38-4158-8A59-DDAFE586DB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55" name="Freeform 1186">
                  <a:extLst>
                    <a:ext uri="{FF2B5EF4-FFF2-40B4-BE49-F238E27FC236}">
                      <a16:creationId xmlns:a16="http://schemas.microsoft.com/office/drawing/2014/main" id="{DEAE0D5E-319A-4231-BB32-0A20AE947A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252" name="Line 1187">
                <a:extLst>
                  <a:ext uri="{FF2B5EF4-FFF2-40B4-BE49-F238E27FC236}">
                    <a16:creationId xmlns:a16="http://schemas.microsoft.com/office/drawing/2014/main" id="{BA96D148-63D7-4046-9EE3-1D8E875380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3" name="Line 1188">
                <a:extLst>
                  <a:ext uri="{FF2B5EF4-FFF2-40B4-BE49-F238E27FC236}">
                    <a16:creationId xmlns:a16="http://schemas.microsoft.com/office/drawing/2014/main" id="{8F1D7A5F-21AD-4DC1-A4DB-02BD7C88DA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18" name="Group 1189">
              <a:extLst>
                <a:ext uri="{FF2B5EF4-FFF2-40B4-BE49-F238E27FC236}">
                  <a16:creationId xmlns:a16="http://schemas.microsoft.com/office/drawing/2014/main" id="{EBE4304C-ED1B-4AAA-A159-4252976AEC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32" y="3056"/>
              <a:ext cx="392" cy="154"/>
              <a:chOff x="4334" y="1470"/>
              <a:chExt cx="246" cy="107"/>
            </a:xfrm>
          </p:grpSpPr>
          <p:sp>
            <p:nvSpPr>
              <p:cNvPr id="40240" name="Oval 407">
                <a:extLst>
                  <a:ext uri="{FF2B5EF4-FFF2-40B4-BE49-F238E27FC236}">
                    <a16:creationId xmlns:a16="http://schemas.microsoft.com/office/drawing/2014/main" id="{FB5237AE-133E-4C66-B8AA-5E29A6F57F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41" name="Rectangle 410">
                <a:extLst>
                  <a:ext uri="{FF2B5EF4-FFF2-40B4-BE49-F238E27FC236}">
                    <a16:creationId xmlns:a16="http://schemas.microsoft.com/office/drawing/2014/main" id="{FE49922E-8E62-4262-AA5B-D13507669E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42" name="Oval 411">
                <a:extLst>
                  <a:ext uri="{FF2B5EF4-FFF2-40B4-BE49-F238E27FC236}">
                    <a16:creationId xmlns:a16="http://schemas.microsoft.com/office/drawing/2014/main" id="{5F3F5BC0-B3ED-4A42-8BA4-242126C284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0243" name="Group 1193">
                <a:extLst>
                  <a:ext uri="{FF2B5EF4-FFF2-40B4-BE49-F238E27FC236}">
                    <a16:creationId xmlns:a16="http://schemas.microsoft.com/office/drawing/2014/main" id="{36C72901-4691-4D6E-8C58-F444E09BE2C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246" name="Freeform 1194">
                  <a:extLst>
                    <a:ext uri="{FF2B5EF4-FFF2-40B4-BE49-F238E27FC236}">
                      <a16:creationId xmlns:a16="http://schemas.microsoft.com/office/drawing/2014/main" id="{8A95CAF0-FD3A-442E-8AA7-3145A69C04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47" name="Freeform 1195">
                  <a:extLst>
                    <a:ext uri="{FF2B5EF4-FFF2-40B4-BE49-F238E27FC236}">
                      <a16:creationId xmlns:a16="http://schemas.microsoft.com/office/drawing/2014/main" id="{4973B63B-2124-4357-AB4F-94E2DB8A16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244" name="Line 1196">
                <a:extLst>
                  <a:ext uri="{FF2B5EF4-FFF2-40B4-BE49-F238E27FC236}">
                    <a16:creationId xmlns:a16="http://schemas.microsoft.com/office/drawing/2014/main" id="{E5F582BF-F9AF-4CDD-B782-4EBFCBEE93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5" name="Line 1197">
                <a:extLst>
                  <a:ext uri="{FF2B5EF4-FFF2-40B4-BE49-F238E27FC236}">
                    <a16:creationId xmlns:a16="http://schemas.microsoft.com/office/drawing/2014/main" id="{7CD24A43-5E1A-401E-89BF-D4DCBB1B5B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19" name="Group 1198">
              <a:extLst>
                <a:ext uri="{FF2B5EF4-FFF2-40B4-BE49-F238E27FC236}">
                  <a16:creationId xmlns:a16="http://schemas.microsoft.com/office/drawing/2014/main" id="{877E5291-0667-48D9-A09C-81563A3A91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2" y="2296"/>
              <a:ext cx="246" cy="108"/>
              <a:chOff x="4334" y="1470"/>
              <a:chExt cx="246" cy="107"/>
            </a:xfrm>
          </p:grpSpPr>
          <p:sp>
            <p:nvSpPr>
              <p:cNvPr id="40232" name="Oval 407">
                <a:extLst>
                  <a:ext uri="{FF2B5EF4-FFF2-40B4-BE49-F238E27FC236}">
                    <a16:creationId xmlns:a16="http://schemas.microsoft.com/office/drawing/2014/main" id="{14279719-132C-493C-AE11-5F843514AA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33" name="Rectangle 410">
                <a:extLst>
                  <a:ext uri="{FF2B5EF4-FFF2-40B4-BE49-F238E27FC236}">
                    <a16:creationId xmlns:a16="http://schemas.microsoft.com/office/drawing/2014/main" id="{C7B4748E-2EE8-46CF-BE71-F6D5554FA7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34" name="Oval 411">
                <a:extLst>
                  <a:ext uri="{FF2B5EF4-FFF2-40B4-BE49-F238E27FC236}">
                    <a16:creationId xmlns:a16="http://schemas.microsoft.com/office/drawing/2014/main" id="{B6698022-38A1-4120-988D-3587DD404F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0235" name="Group 1202">
                <a:extLst>
                  <a:ext uri="{FF2B5EF4-FFF2-40B4-BE49-F238E27FC236}">
                    <a16:creationId xmlns:a16="http://schemas.microsoft.com/office/drawing/2014/main" id="{4412E07C-8647-4772-BDE9-A7B8D273B7E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238" name="Freeform 1203">
                  <a:extLst>
                    <a:ext uri="{FF2B5EF4-FFF2-40B4-BE49-F238E27FC236}">
                      <a16:creationId xmlns:a16="http://schemas.microsoft.com/office/drawing/2014/main" id="{918DDF43-966D-4663-8134-9B142F2598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39" name="Freeform 1204">
                  <a:extLst>
                    <a:ext uri="{FF2B5EF4-FFF2-40B4-BE49-F238E27FC236}">
                      <a16:creationId xmlns:a16="http://schemas.microsoft.com/office/drawing/2014/main" id="{DDA462DD-5B9A-4D8A-8EA9-CB42D06C0A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236" name="Line 1205">
                <a:extLst>
                  <a:ext uri="{FF2B5EF4-FFF2-40B4-BE49-F238E27FC236}">
                    <a16:creationId xmlns:a16="http://schemas.microsoft.com/office/drawing/2014/main" id="{0EC29A36-5D34-4152-A3F3-829D9AA122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7" name="Line 1206">
                <a:extLst>
                  <a:ext uri="{FF2B5EF4-FFF2-40B4-BE49-F238E27FC236}">
                    <a16:creationId xmlns:a16="http://schemas.microsoft.com/office/drawing/2014/main" id="{FDC3F5F6-0792-401E-8159-B6A2410E29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20" name="Group 1207">
              <a:extLst>
                <a:ext uri="{FF2B5EF4-FFF2-40B4-BE49-F238E27FC236}">
                  <a16:creationId xmlns:a16="http://schemas.microsoft.com/office/drawing/2014/main" id="{8097828C-31CF-40E3-B2E3-43280C1DEF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11" y="3153"/>
              <a:ext cx="281" cy="266"/>
              <a:chOff x="5072" y="3611"/>
              <a:chExt cx="459" cy="380"/>
            </a:xfrm>
          </p:grpSpPr>
          <p:grpSp>
            <p:nvGrpSpPr>
              <p:cNvPr id="40218" name="Group 1208">
                <a:extLst>
                  <a:ext uri="{FF2B5EF4-FFF2-40B4-BE49-F238E27FC236}">
                    <a16:creationId xmlns:a16="http://schemas.microsoft.com/office/drawing/2014/main" id="{2FF92047-EF62-4956-95A2-3F1D82E7DCF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40220" name="Freeform 1209">
                  <a:extLst>
                    <a:ext uri="{FF2B5EF4-FFF2-40B4-BE49-F238E27FC236}">
                      <a16:creationId xmlns:a16="http://schemas.microsoft.com/office/drawing/2014/main" id="{528415D0-C75E-43B1-81FE-A876D68A5D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1" name="Freeform 1210">
                  <a:extLst>
                    <a:ext uri="{FF2B5EF4-FFF2-40B4-BE49-F238E27FC236}">
                      <a16:creationId xmlns:a16="http://schemas.microsoft.com/office/drawing/2014/main" id="{38B33BBE-8EB8-475F-B283-001C004C9B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2" name="Freeform 1211">
                  <a:extLst>
                    <a:ext uri="{FF2B5EF4-FFF2-40B4-BE49-F238E27FC236}">
                      <a16:creationId xmlns:a16="http://schemas.microsoft.com/office/drawing/2014/main" id="{DDAF42C8-7862-44C0-85AD-93BB2DCB0F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3" name="Freeform 1212">
                  <a:extLst>
                    <a:ext uri="{FF2B5EF4-FFF2-40B4-BE49-F238E27FC236}">
                      <a16:creationId xmlns:a16="http://schemas.microsoft.com/office/drawing/2014/main" id="{17430236-8D72-4DC7-98A1-09288CD206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4" name="Freeform 1213">
                  <a:extLst>
                    <a:ext uri="{FF2B5EF4-FFF2-40B4-BE49-F238E27FC236}">
                      <a16:creationId xmlns:a16="http://schemas.microsoft.com/office/drawing/2014/main" id="{CC4C6AF8-AD18-4340-AD4D-F1F97BF803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5" name="Freeform 1214">
                  <a:extLst>
                    <a:ext uri="{FF2B5EF4-FFF2-40B4-BE49-F238E27FC236}">
                      <a16:creationId xmlns:a16="http://schemas.microsoft.com/office/drawing/2014/main" id="{5A37D0F1-E5AC-4CF8-9EE8-7E1374A0C3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6" name="Freeform 1215">
                  <a:extLst>
                    <a:ext uri="{FF2B5EF4-FFF2-40B4-BE49-F238E27FC236}">
                      <a16:creationId xmlns:a16="http://schemas.microsoft.com/office/drawing/2014/main" id="{BB3270EA-BAF3-40AA-A670-F32B044BE6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7" name="Freeform 1216">
                  <a:extLst>
                    <a:ext uri="{FF2B5EF4-FFF2-40B4-BE49-F238E27FC236}">
                      <a16:creationId xmlns:a16="http://schemas.microsoft.com/office/drawing/2014/main" id="{BD206694-926E-40AE-BCEA-C5B5B4FDAC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8" name="Freeform 1217">
                  <a:extLst>
                    <a:ext uri="{FF2B5EF4-FFF2-40B4-BE49-F238E27FC236}">
                      <a16:creationId xmlns:a16="http://schemas.microsoft.com/office/drawing/2014/main" id="{2C934D5E-26A9-4C02-8521-7F1B5D5C58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9" name="Freeform 1218">
                  <a:extLst>
                    <a:ext uri="{FF2B5EF4-FFF2-40B4-BE49-F238E27FC236}">
                      <a16:creationId xmlns:a16="http://schemas.microsoft.com/office/drawing/2014/main" id="{0707F3B3-FAB1-4B13-9578-78CA2B08CF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30" name="Freeform 1219">
                  <a:extLst>
                    <a:ext uri="{FF2B5EF4-FFF2-40B4-BE49-F238E27FC236}">
                      <a16:creationId xmlns:a16="http://schemas.microsoft.com/office/drawing/2014/main" id="{B0E4BCBC-DDF1-423D-BEDB-8031AA9614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31" name="Freeform 1220">
                  <a:extLst>
                    <a:ext uri="{FF2B5EF4-FFF2-40B4-BE49-F238E27FC236}">
                      <a16:creationId xmlns:a16="http://schemas.microsoft.com/office/drawing/2014/main" id="{32601BC0-B0F3-4796-B15F-5123D14F79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40219" name="Picture 1221" descr="access_point_stylized_gray_small">
                <a:extLst>
                  <a:ext uri="{FF2B5EF4-FFF2-40B4-BE49-F238E27FC236}">
                    <a16:creationId xmlns:a16="http://schemas.microsoft.com/office/drawing/2014/main" id="{6C7A1BD2-0549-4BBF-A994-E69B7BC9A59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0021" name="Group 1222">
              <a:extLst>
                <a:ext uri="{FF2B5EF4-FFF2-40B4-BE49-F238E27FC236}">
                  <a16:creationId xmlns:a16="http://schemas.microsoft.com/office/drawing/2014/main" id="{F9323B5F-8FB6-4B26-92B9-BBFF0E5308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52" y="2211"/>
              <a:ext cx="251" cy="226"/>
              <a:chOff x="5072" y="3611"/>
              <a:chExt cx="459" cy="380"/>
            </a:xfrm>
          </p:grpSpPr>
          <p:grpSp>
            <p:nvGrpSpPr>
              <p:cNvPr id="40204" name="Group 1223">
                <a:extLst>
                  <a:ext uri="{FF2B5EF4-FFF2-40B4-BE49-F238E27FC236}">
                    <a16:creationId xmlns:a16="http://schemas.microsoft.com/office/drawing/2014/main" id="{804AE49A-6E5D-46A4-A0DA-8E2AA3EA5A9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40206" name="Freeform 1224">
                  <a:extLst>
                    <a:ext uri="{FF2B5EF4-FFF2-40B4-BE49-F238E27FC236}">
                      <a16:creationId xmlns:a16="http://schemas.microsoft.com/office/drawing/2014/main" id="{F4EBCDA3-8316-461A-A8F8-7F4774E5F7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07" name="Freeform 1225">
                  <a:extLst>
                    <a:ext uri="{FF2B5EF4-FFF2-40B4-BE49-F238E27FC236}">
                      <a16:creationId xmlns:a16="http://schemas.microsoft.com/office/drawing/2014/main" id="{5D073157-E307-495F-8879-73B89374C5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08" name="Freeform 1226">
                  <a:extLst>
                    <a:ext uri="{FF2B5EF4-FFF2-40B4-BE49-F238E27FC236}">
                      <a16:creationId xmlns:a16="http://schemas.microsoft.com/office/drawing/2014/main" id="{2ADD9C46-8F24-4003-B626-EE0A423052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09" name="Freeform 1227">
                  <a:extLst>
                    <a:ext uri="{FF2B5EF4-FFF2-40B4-BE49-F238E27FC236}">
                      <a16:creationId xmlns:a16="http://schemas.microsoft.com/office/drawing/2014/main" id="{45BCBC52-1E8A-40B5-AAD3-148D6B8C8E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10" name="Freeform 1228">
                  <a:extLst>
                    <a:ext uri="{FF2B5EF4-FFF2-40B4-BE49-F238E27FC236}">
                      <a16:creationId xmlns:a16="http://schemas.microsoft.com/office/drawing/2014/main" id="{B6B9AEB7-F1C5-4C4D-899B-629B982F8E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11" name="Freeform 1229">
                  <a:extLst>
                    <a:ext uri="{FF2B5EF4-FFF2-40B4-BE49-F238E27FC236}">
                      <a16:creationId xmlns:a16="http://schemas.microsoft.com/office/drawing/2014/main" id="{70878412-290C-4A2A-997D-4F37DBD9D9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12" name="Freeform 1230">
                  <a:extLst>
                    <a:ext uri="{FF2B5EF4-FFF2-40B4-BE49-F238E27FC236}">
                      <a16:creationId xmlns:a16="http://schemas.microsoft.com/office/drawing/2014/main" id="{E4E88C91-E2F7-4230-9502-82865A11F4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13" name="Freeform 1231">
                  <a:extLst>
                    <a:ext uri="{FF2B5EF4-FFF2-40B4-BE49-F238E27FC236}">
                      <a16:creationId xmlns:a16="http://schemas.microsoft.com/office/drawing/2014/main" id="{61AB1C90-DE13-4332-AAFA-E8D90710B7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14" name="Freeform 1232">
                  <a:extLst>
                    <a:ext uri="{FF2B5EF4-FFF2-40B4-BE49-F238E27FC236}">
                      <a16:creationId xmlns:a16="http://schemas.microsoft.com/office/drawing/2014/main" id="{474EEB31-1D1C-44EB-993C-53CFFAEF00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15" name="Freeform 1233">
                  <a:extLst>
                    <a:ext uri="{FF2B5EF4-FFF2-40B4-BE49-F238E27FC236}">
                      <a16:creationId xmlns:a16="http://schemas.microsoft.com/office/drawing/2014/main" id="{538119DA-8570-4A5F-B8C4-58E0D54D61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16" name="Freeform 1234">
                  <a:extLst>
                    <a:ext uri="{FF2B5EF4-FFF2-40B4-BE49-F238E27FC236}">
                      <a16:creationId xmlns:a16="http://schemas.microsoft.com/office/drawing/2014/main" id="{A7FD3DDB-DCA3-42E4-BA3B-DCB8AC46AE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17" name="Freeform 1235">
                  <a:extLst>
                    <a:ext uri="{FF2B5EF4-FFF2-40B4-BE49-F238E27FC236}">
                      <a16:creationId xmlns:a16="http://schemas.microsoft.com/office/drawing/2014/main" id="{E808DAB0-3742-4DA1-AB41-F3AB39EF46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40205" name="Picture 1236" descr="access_point_stylized_gray_small">
                <a:extLst>
                  <a:ext uri="{FF2B5EF4-FFF2-40B4-BE49-F238E27FC236}">
                    <a16:creationId xmlns:a16="http://schemas.microsoft.com/office/drawing/2014/main" id="{CD688A66-34F0-4E74-A549-2F54246C4DA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40022" name="Line 1237">
              <a:extLst>
                <a:ext uri="{FF2B5EF4-FFF2-40B4-BE49-F238E27FC236}">
                  <a16:creationId xmlns:a16="http://schemas.microsoft.com/office/drawing/2014/main" id="{AD0F7721-480F-4DA5-B4C6-AEF2F165B74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5034" y="3427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40023" name="Group 1238">
              <a:extLst>
                <a:ext uri="{FF2B5EF4-FFF2-40B4-BE49-F238E27FC236}">
                  <a16:creationId xmlns:a16="http://schemas.microsoft.com/office/drawing/2014/main" id="{9C0C1A61-95DA-4AAF-BF87-18A6109AE92F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638" y="2856"/>
              <a:ext cx="261" cy="235"/>
              <a:chOff x="2839" y="3501"/>
              <a:chExt cx="755" cy="803"/>
            </a:xfrm>
          </p:grpSpPr>
          <p:pic>
            <p:nvPicPr>
              <p:cNvPr id="40202" name="Picture 1239" descr="desktop_computer_stylized_medium">
                <a:extLst>
                  <a:ext uri="{FF2B5EF4-FFF2-40B4-BE49-F238E27FC236}">
                    <a16:creationId xmlns:a16="http://schemas.microsoft.com/office/drawing/2014/main" id="{E3F04B6E-76A0-4C49-8117-DF2DFBB4EB4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203" name="Freeform 1240">
                <a:extLst>
                  <a:ext uri="{FF2B5EF4-FFF2-40B4-BE49-F238E27FC236}">
                    <a16:creationId xmlns:a16="http://schemas.microsoft.com/office/drawing/2014/main" id="{D12FE16B-9159-4061-BD10-EF7876C9E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0024" name="Group 1241">
              <a:extLst>
                <a:ext uri="{FF2B5EF4-FFF2-40B4-BE49-F238E27FC236}">
                  <a16:creationId xmlns:a16="http://schemas.microsoft.com/office/drawing/2014/main" id="{7A2DA66C-04E5-4616-B775-594C9BD80296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438" y="3121"/>
              <a:ext cx="304" cy="256"/>
              <a:chOff x="2839" y="3501"/>
              <a:chExt cx="755" cy="803"/>
            </a:xfrm>
          </p:grpSpPr>
          <p:pic>
            <p:nvPicPr>
              <p:cNvPr id="40200" name="Picture 1242" descr="desktop_computer_stylized_medium">
                <a:extLst>
                  <a:ext uri="{FF2B5EF4-FFF2-40B4-BE49-F238E27FC236}">
                    <a16:creationId xmlns:a16="http://schemas.microsoft.com/office/drawing/2014/main" id="{78179309-DB33-4CCB-9C5D-40EC37C783F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201" name="Freeform 1243">
                <a:extLst>
                  <a:ext uri="{FF2B5EF4-FFF2-40B4-BE49-F238E27FC236}">
                    <a16:creationId xmlns:a16="http://schemas.microsoft.com/office/drawing/2014/main" id="{644B7E7A-6CCF-451A-9E39-1C2069B7A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0025" name="Group 1244">
              <a:extLst>
                <a:ext uri="{FF2B5EF4-FFF2-40B4-BE49-F238E27FC236}">
                  <a16:creationId xmlns:a16="http://schemas.microsoft.com/office/drawing/2014/main" id="{8C689436-357F-4647-B75F-A500FF980D0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739" y="3311"/>
              <a:ext cx="269" cy="220"/>
              <a:chOff x="2839" y="3501"/>
              <a:chExt cx="755" cy="803"/>
            </a:xfrm>
          </p:grpSpPr>
          <p:pic>
            <p:nvPicPr>
              <p:cNvPr id="40198" name="Picture 1245" descr="desktop_computer_stylized_medium">
                <a:extLst>
                  <a:ext uri="{FF2B5EF4-FFF2-40B4-BE49-F238E27FC236}">
                    <a16:creationId xmlns:a16="http://schemas.microsoft.com/office/drawing/2014/main" id="{6C3D2403-0676-4A3C-A0B1-88C41FBC5C2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199" name="Freeform 1246">
                <a:extLst>
                  <a:ext uri="{FF2B5EF4-FFF2-40B4-BE49-F238E27FC236}">
                    <a16:creationId xmlns:a16="http://schemas.microsoft.com/office/drawing/2014/main" id="{22BA2D87-91DD-4C08-8EE0-03EB8D7138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0026" name="Group 1247">
              <a:extLst>
                <a:ext uri="{FF2B5EF4-FFF2-40B4-BE49-F238E27FC236}">
                  <a16:creationId xmlns:a16="http://schemas.microsoft.com/office/drawing/2014/main" id="{83160561-85AA-47BE-ABE1-DA9B455EB2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26" y="3300"/>
              <a:ext cx="269" cy="221"/>
              <a:chOff x="2839" y="3501"/>
              <a:chExt cx="755" cy="803"/>
            </a:xfrm>
          </p:grpSpPr>
          <p:pic>
            <p:nvPicPr>
              <p:cNvPr id="40196" name="Picture 1248" descr="desktop_computer_stylized_medium">
                <a:extLst>
                  <a:ext uri="{FF2B5EF4-FFF2-40B4-BE49-F238E27FC236}">
                    <a16:creationId xmlns:a16="http://schemas.microsoft.com/office/drawing/2014/main" id="{943C9453-FDE6-4E1B-80B0-2C4BF443573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197" name="Freeform 1249">
                <a:extLst>
                  <a:ext uri="{FF2B5EF4-FFF2-40B4-BE49-F238E27FC236}">
                    <a16:creationId xmlns:a16="http://schemas.microsoft.com/office/drawing/2014/main" id="{895709AC-AF97-4C81-A688-E9B2160BD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40027" name="Picture 1250" descr="car_icon_small">
              <a:extLst>
                <a:ext uri="{FF2B5EF4-FFF2-40B4-BE49-F238E27FC236}">
                  <a16:creationId xmlns:a16="http://schemas.microsoft.com/office/drawing/2014/main" id="{9B716544-C8B3-4C6C-BCEE-273C4369E0C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5" y="1084"/>
              <a:ext cx="535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0028" name="Group 1251">
              <a:extLst>
                <a:ext uri="{FF2B5EF4-FFF2-40B4-BE49-F238E27FC236}">
                  <a16:creationId xmlns:a16="http://schemas.microsoft.com/office/drawing/2014/main" id="{CA615F0D-49F7-4A86-8F96-C5CC75C179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36" y="974"/>
              <a:ext cx="262" cy="243"/>
              <a:chOff x="2751" y="1851"/>
              <a:chExt cx="462" cy="478"/>
            </a:xfrm>
          </p:grpSpPr>
          <p:pic>
            <p:nvPicPr>
              <p:cNvPr id="40194" name="Picture 1252" descr="iphone_stylized_small">
                <a:extLst>
                  <a:ext uri="{FF2B5EF4-FFF2-40B4-BE49-F238E27FC236}">
                    <a16:creationId xmlns:a16="http://schemas.microsoft.com/office/drawing/2014/main" id="{C5ACE9A8-6DF4-4229-B766-5AF5C7B3F20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0195" name="Picture 1253" descr="antenna_radiation_stylized">
                <a:extLst>
                  <a:ext uri="{FF2B5EF4-FFF2-40B4-BE49-F238E27FC236}">
                    <a16:creationId xmlns:a16="http://schemas.microsoft.com/office/drawing/2014/main" id="{2322F8C5-2CE5-4169-AC72-398CBCD7C24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0029" name="Group 1254">
              <a:extLst>
                <a:ext uri="{FF2B5EF4-FFF2-40B4-BE49-F238E27FC236}">
                  <a16:creationId xmlns:a16="http://schemas.microsoft.com/office/drawing/2014/main" id="{6FCF8DE7-4D8F-43FE-AD0D-96B29E358F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91" y="3151"/>
              <a:ext cx="143" cy="303"/>
              <a:chOff x="4140" y="429"/>
              <a:chExt cx="1425" cy="2396"/>
            </a:xfrm>
          </p:grpSpPr>
          <p:sp>
            <p:nvSpPr>
              <p:cNvPr id="40162" name="Freeform 1255">
                <a:extLst>
                  <a:ext uri="{FF2B5EF4-FFF2-40B4-BE49-F238E27FC236}">
                    <a16:creationId xmlns:a16="http://schemas.microsoft.com/office/drawing/2014/main" id="{FB91E36E-4DDC-495C-A3AD-103FB0097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3" name="Rectangle 1256">
                <a:extLst>
                  <a:ext uri="{FF2B5EF4-FFF2-40B4-BE49-F238E27FC236}">
                    <a16:creationId xmlns:a16="http://schemas.microsoft.com/office/drawing/2014/main" id="{63771116-5C9C-4690-89CA-078958B7B6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64" name="Freeform 1257">
                <a:extLst>
                  <a:ext uri="{FF2B5EF4-FFF2-40B4-BE49-F238E27FC236}">
                    <a16:creationId xmlns:a16="http://schemas.microsoft.com/office/drawing/2014/main" id="{9D63DD2A-67F2-4787-9F9B-AFA9A3560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5" name="Freeform 1258">
                <a:extLst>
                  <a:ext uri="{FF2B5EF4-FFF2-40B4-BE49-F238E27FC236}">
                    <a16:creationId xmlns:a16="http://schemas.microsoft.com/office/drawing/2014/main" id="{0827C1DC-7D04-47E5-8581-8F7AA3329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6" name="Rectangle 1259">
                <a:extLst>
                  <a:ext uri="{FF2B5EF4-FFF2-40B4-BE49-F238E27FC236}">
                    <a16:creationId xmlns:a16="http://schemas.microsoft.com/office/drawing/2014/main" id="{1DD09128-B218-4171-84B5-2F4DD7A821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0167" name="Group 1260">
                <a:extLst>
                  <a:ext uri="{FF2B5EF4-FFF2-40B4-BE49-F238E27FC236}">
                    <a16:creationId xmlns:a16="http://schemas.microsoft.com/office/drawing/2014/main" id="{9816B7FF-AF9E-486B-98DB-A384E39788F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0192" name="AutoShape 1261">
                  <a:extLst>
                    <a:ext uri="{FF2B5EF4-FFF2-40B4-BE49-F238E27FC236}">
                      <a16:creationId xmlns:a16="http://schemas.microsoft.com/office/drawing/2014/main" id="{A6003390-6E4D-485F-B06D-16F66B17AC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0193" name="AutoShape 1262">
                  <a:extLst>
                    <a:ext uri="{FF2B5EF4-FFF2-40B4-BE49-F238E27FC236}">
                      <a16:creationId xmlns:a16="http://schemas.microsoft.com/office/drawing/2014/main" id="{04A37480-BA7B-4F50-80F5-F558AD7C33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0168" name="Rectangle 1263">
                <a:extLst>
                  <a:ext uri="{FF2B5EF4-FFF2-40B4-BE49-F238E27FC236}">
                    <a16:creationId xmlns:a16="http://schemas.microsoft.com/office/drawing/2014/main" id="{DDFF7523-628E-43F1-B0C8-53EB9C624E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0169" name="Group 1264">
                <a:extLst>
                  <a:ext uri="{FF2B5EF4-FFF2-40B4-BE49-F238E27FC236}">
                    <a16:creationId xmlns:a16="http://schemas.microsoft.com/office/drawing/2014/main" id="{AD73F945-1202-4626-A412-7D624A73CCC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0190" name="AutoShape 1265">
                  <a:extLst>
                    <a:ext uri="{FF2B5EF4-FFF2-40B4-BE49-F238E27FC236}">
                      <a16:creationId xmlns:a16="http://schemas.microsoft.com/office/drawing/2014/main" id="{16ABE6C9-50E4-42CE-9658-D034434D1A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0191" name="AutoShape 1266">
                  <a:extLst>
                    <a:ext uri="{FF2B5EF4-FFF2-40B4-BE49-F238E27FC236}">
                      <a16:creationId xmlns:a16="http://schemas.microsoft.com/office/drawing/2014/main" id="{9A8EBA4D-3845-4586-A615-0B5FCE8094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0170" name="Rectangle 1267">
                <a:extLst>
                  <a:ext uri="{FF2B5EF4-FFF2-40B4-BE49-F238E27FC236}">
                    <a16:creationId xmlns:a16="http://schemas.microsoft.com/office/drawing/2014/main" id="{DD6F8946-8384-40F6-8D75-08F0DAFEED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71" name="Rectangle 1268">
                <a:extLst>
                  <a:ext uri="{FF2B5EF4-FFF2-40B4-BE49-F238E27FC236}">
                    <a16:creationId xmlns:a16="http://schemas.microsoft.com/office/drawing/2014/main" id="{E7C50CDC-4CEB-4359-A0AA-C43268A980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0172" name="Group 1269">
                <a:extLst>
                  <a:ext uri="{FF2B5EF4-FFF2-40B4-BE49-F238E27FC236}">
                    <a16:creationId xmlns:a16="http://schemas.microsoft.com/office/drawing/2014/main" id="{E4959D63-3C99-4655-AE91-AC891B404E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0188" name="AutoShape 1270">
                  <a:extLst>
                    <a:ext uri="{FF2B5EF4-FFF2-40B4-BE49-F238E27FC236}">
                      <a16:creationId xmlns:a16="http://schemas.microsoft.com/office/drawing/2014/main" id="{911F7BC1-F1F7-47F9-80D4-EDDDBEE852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0189" name="AutoShape 1271">
                  <a:extLst>
                    <a:ext uri="{FF2B5EF4-FFF2-40B4-BE49-F238E27FC236}">
                      <a16:creationId xmlns:a16="http://schemas.microsoft.com/office/drawing/2014/main" id="{761EFD0E-DF10-440F-BDB9-5E146EF708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0173" name="Freeform 1272">
                <a:extLst>
                  <a:ext uri="{FF2B5EF4-FFF2-40B4-BE49-F238E27FC236}">
                    <a16:creationId xmlns:a16="http://schemas.microsoft.com/office/drawing/2014/main" id="{F9FA3EA5-501F-4EDC-9FCD-E8A42E532F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0174" name="Group 1273">
                <a:extLst>
                  <a:ext uri="{FF2B5EF4-FFF2-40B4-BE49-F238E27FC236}">
                    <a16:creationId xmlns:a16="http://schemas.microsoft.com/office/drawing/2014/main" id="{AF94035D-6F96-49D2-8F01-64673978B7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0186" name="AutoShape 1274">
                  <a:extLst>
                    <a:ext uri="{FF2B5EF4-FFF2-40B4-BE49-F238E27FC236}">
                      <a16:creationId xmlns:a16="http://schemas.microsoft.com/office/drawing/2014/main" id="{058146F7-8063-49CA-B801-64B05F6118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0187" name="AutoShape 1275">
                  <a:extLst>
                    <a:ext uri="{FF2B5EF4-FFF2-40B4-BE49-F238E27FC236}">
                      <a16:creationId xmlns:a16="http://schemas.microsoft.com/office/drawing/2014/main" id="{2C9F9D8E-4B2D-4C97-A184-BC07B06617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0175" name="Rectangle 1276">
                <a:extLst>
                  <a:ext uri="{FF2B5EF4-FFF2-40B4-BE49-F238E27FC236}">
                    <a16:creationId xmlns:a16="http://schemas.microsoft.com/office/drawing/2014/main" id="{F0F85858-69A3-431D-8054-3CC34A6F02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76" name="Freeform 1277">
                <a:extLst>
                  <a:ext uri="{FF2B5EF4-FFF2-40B4-BE49-F238E27FC236}">
                    <a16:creationId xmlns:a16="http://schemas.microsoft.com/office/drawing/2014/main" id="{2123C290-0AB6-4491-BB8C-F078D7F679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7" name="Freeform 1278">
                <a:extLst>
                  <a:ext uri="{FF2B5EF4-FFF2-40B4-BE49-F238E27FC236}">
                    <a16:creationId xmlns:a16="http://schemas.microsoft.com/office/drawing/2014/main" id="{75E06C1B-7430-4276-8F24-FF6DA3D99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8" name="Oval 1279">
                <a:extLst>
                  <a:ext uri="{FF2B5EF4-FFF2-40B4-BE49-F238E27FC236}">
                    <a16:creationId xmlns:a16="http://schemas.microsoft.com/office/drawing/2014/main" id="{C3F6B7AB-52CA-4DD9-AF71-D63C09DF16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79" name="Freeform 1280">
                <a:extLst>
                  <a:ext uri="{FF2B5EF4-FFF2-40B4-BE49-F238E27FC236}">
                    <a16:creationId xmlns:a16="http://schemas.microsoft.com/office/drawing/2014/main" id="{8AA5A9D9-2F89-47DB-9D7D-5B37A5B67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0" name="AutoShape 1281">
                <a:extLst>
                  <a:ext uri="{FF2B5EF4-FFF2-40B4-BE49-F238E27FC236}">
                    <a16:creationId xmlns:a16="http://schemas.microsoft.com/office/drawing/2014/main" id="{F380D592-3758-4FDB-8336-8C7120176E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81" name="AutoShape 1282">
                <a:extLst>
                  <a:ext uri="{FF2B5EF4-FFF2-40B4-BE49-F238E27FC236}">
                    <a16:creationId xmlns:a16="http://schemas.microsoft.com/office/drawing/2014/main" id="{803218FD-CFBE-4194-AC2F-C04C7032DC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82" name="Oval 1283">
                <a:extLst>
                  <a:ext uri="{FF2B5EF4-FFF2-40B4-BE49-F238E27FC236}">
                    <a16:creationId xmlns:a16="http://schemas.microsoft.com/office/drawing/2014/main" id="{23828B0B-A174-471C-957D-80D594725A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83" name="Oval 1284">
                <a:extLst>
                  <a:ext uri="{FF2B5EF4-FFF2-40B4-BE49-F238E27FC236}">
                    <a16:creationId xmlns:a16="http://schemas.microsoft.com/office/drawing/2014/main" id="{F246A4E1-CDA5-488B-A5CF-9037117480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184" name="Oval 1285">
                <a:extLst>
                  <a:ext uri="{FF2B5EF4-FFF2-40B4-BE49-F238E27FC236}">
                    <a16:creationId xmlns:a16="http://schemas.microsoft.com/office/drawing/2014/main" id="{0C258AAC-1207-4A0B-B8C7-5E2EE25D0E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85" name="Rectangle 1286">
                <a:extLst>
                  <a:ext uri="{FF2B5EF4-FFF2-40B4-BE49-F238E27FC236}">
                    <a16:creationId xmlns:a16="http://schemas.microsoft.com/office/drawing/2014/main" id="{5E5840D7-06DA-4BCE-812E-0124DEA5BD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40030" name="Group 1287">
              <a:extLst>
                <a:ext uri="{FF2B5EF4-FFF2-40B4-BE49-F238E27FC236}">
                  <a16:creationId xmlns:a16="http://schemas.microsoft.com/office/drawing/2014/main" id="{6E9256FB-258C-406B-B401-79505BC73D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92" y="3341"/>
              <a:ext cx="143" cy="303"/>
              <a:chOff x="4140" y="429"/>
              <a:chExt cx="1425" cy="2396"/>
            </a:xfrm>
          </p:grpSpPr>
          <p:sp>
            <p:nvSpPr>
              <p:cNvPr id="40130" name="Freeform 1288">
                <a:extLst>
                  <a:ext uri="{FF2B5EF4-FFF2-40B4-BE49-F238E27FC236}">
                    <a16:creationId xmlns:a16="http://schemas.microsoft.com/office/drawing/2014/main" id="{DE43EADE-C22D-473F-88A9-4F8863BD5A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1" name="Rectangle 1289">
                <a:extLst>
                  <a:ext uri="{FF2B5EF4-FFF2-40B4-BE49-F238E27FC236}">
                    <a16:creationId xmlns:a16="http://schemas.microsoft.com/office/drawing/2014/main" id="{A8DC2BF6-BAFB-4D43-B84D-DC16EF8FF3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32" name="Freeform 1290">
                <a:extLst>
                  <a:ext uri="{FF2B5EF4-FFF2-40B4-BE49-F238E27FC236}">
                    <a16:creationId xmlns:a16="http://schemas.microsoft.com/office/drawing/2014/main" id="{5D1FF0F3-38B3-4020-A3EA-04571AF95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3" name="Freeform 1291">
                <a:extLst>
                  <a:ext uri="{FF2B5EF4-FFF2-40B4-BE49-F238E27FC236}">
                    <a16:creationId xmlns:a16="http://schemas.microsoft.com/office/drawing/2014/main" id="{24D736FA-012F-474A-8C76-A40CBC49B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4" name="Rectangle 1292">
                <a:extLst>
                  <a:ext uri="{FF2B5EF4-FFF2-40B4-BE49-F238E27FC236}">
                    <a16:creationId xmlns:a16="http://schemas.microsoft.com/office/drawing/2014/main" id="{95CABB9F-9AC5-4F00-BF50-D449F67E68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0135" name="Group 1293">
                <a:extLst>
                  <a:ext uri="{FF2B5EF4-FFF2-40B4-BE49-F238E27FC236}">
                    <a16:creationId xmlns:a16="http://schemas.microsoft.com/office/drawing/2014/main" id="{8ED7C043-CFE1-43B1-ABE2-1C333B140C4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0160" name="AutoShape 1294">
                  <a:extLst>
                    <a:ext uri="{FF2B5EF4-FFF2-40B4-BE49-F238E27FC236}">
                      <a16:creationId xmlns:a16="http://schemas.microsoft.com/office/drawing/2014/main" id="{AE287F0B-A3F2-4B73-B888-B482317C91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0161" name="AutoShape 1295">
                  <a:extLst>
                    <a:ext uri="{FF2B5EF4-FFF2-40B4-BE49-F238E27FC236}">
                      <a16:creationId xmlns:a16="http://schemas.microsoft.com/office/drawing/2014/main" id="{2FF80349-431C-4F32-9844-509E38D793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0136" name="Rectangle 1296">
                <a:extLst>
                  <a:ext uri="{FF2B5EF4-FFF2-40B4-BE49-F238E27FC236}">
                    <a16:creationId xmlns:a16="http://schemas.microsoft.com/office/drawing/2014/main" id="{B4DD9503-B280-4C23-8915-08EB766495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0137" name="Group 1297">
                <a:extLst>
                  <a:ext uri="{FF2B5EF4-FFF2-40B4-BE49-F238E27FC236}">
                    <a16:creationId xmlns:a16="http://schemas.microsoft.com/office/drawing/2014/main" id="{9CB7F778-CAB1-4BF2-841D-3C42310425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0158" name="AutoShape 1298">
                  <a:extLst>
                    <a:ext uri="{FF2B5EF4-FFF2-40B4-BE49-F238E27FC236}">
                      <a16:creationId xmlns:a16="http://schemas.microsoft.com/office/drawing/2014/main" id="{315A48B4-5160-4315-93D7-83EA2917A0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0159" name="AutoShape 1299">
                  <a:extLst>
                    <a:ext uri="{FF2B5EF4-FFF2-40B4-BE49-F238E27FC236}">
                      <a16:creationId xmlns:a16="http://schemas.microsoft.com/office/drawing/2014/main" id="{D3355FCD-8E67-4F14-9198-F9453C9419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0138" name="Rectangle 1300">
                <a:extLst>
                  <a:ext uri="{FF2B5EF4-FFF2-40B4-BE49-F238E27FC236}">
                    <a16:creationId xmlns:a16="http://schemas.microsoft.com/office/drawing/2014/main" id="{0E572AE2-9EFA-474E-98C6-462681B37E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39" name="Rectangle 1301">
                <a:extLst>
                  <a:ext uri="{FF2B5EF4-FFF2-40B4-BE49-F238E27FC236}">
                    <a16:creationId xmlns:a16="http://schemas.microsoft.com/office/drawing/2014/main" id="{73AC9292-784D-45E0-A728-72737F19E8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0140" name="Group 1302">
                <a:extLst>
                  <a:ext uri="{FF2B5EF4-FFF2-40B4-BE49-F238E27FC236}">
                    <a16:creationId xmlns:a16="http://schemas.microsoft.com/office/drawing/2014/main" id="{7118CB6A-3A05-4DD7-BAE0-3BA790C8864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0156" name="AutoShape 1303">
                  <a:extLst>
                    <a:ext uri="{FF2B5EF4-FFF2-40B4-BE49-F238E27FC236}">
                      <a16:creationId xmlns:a16="http://schemas.microsoft.com/office/drawing/2014/main" id="{46C21C4E-79E1-46E3-87BD-BE1A65F474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0157" name="AutoShape 1304">
                  <a:extLst>
                    <a:ext uri="{FF2B5EF4-FFF2-40B4-BE49-F238E27FC236}">
                      <a16:creationId xmlns:a16="http://schemas.microsoft.com/office/drawing/2014/main" id="{BD2E1C24-A724-4A36-9121-99BE783518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0141" name="Freeform 1305">
                <a:extLst>
                  <a:ext uri="{FF2B5EF4-FFF2-40B4-BE49-F238E27FC236}">
                    <a16:creationId xmlns:a16="http://schemas.microsoft.com/office/drawing/2014/main" id="{EA239112-F41C-48BC-A608-3BA2BE83D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0142" name="Group 1306">
                <a:extLst>
                  <a:ext uri="{FF2B5EF4-FFF2-40B4-BE49-F238E27FC236}">
                    <a16:creationId xmlns:a16="http://schemas.microsoft.com/office/drawing/2014/main" id="{E78CC39C-A952-4583-AB22-53E1AC9E8A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0154" name="AutoShape 1307">
                  <a:extLst>
                    <a:ext uri="{FF2B5EF4-FFF2-40B4-BE49-F238E27FC236}">
                      <a16:creationId xmlns:a16="http://schemas.microsoft.com/office/drawing/2014/main" id="{74F4532B-76D0-46E0-8A94-330AEFFD8F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0155" name="AutoShape 1308">
                  <a:extLst>
                    <a:ext uri="{FF2B5EF4-FFF2-40B4-BE49-F238E27FC236}">
                      <a16:creationId xmlns:a16="http://schemas.microsoft.com/office/drawing/2014/main" id="{60173794-5417-4860-BD3B-7002BD43CB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0143" name="Rectangle 1309">
                <a:extLst>
                  <a:ext uri="{FF2B5EF4-FFF2-40B4-BE49-F238E27FC236}">
                    <a16:creationId xmlns:a16="http://schemas.microsoft.com/office/drawing/2014/main" id="{DEC119A7-93CA-476B-BCA0-00852A1BEC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44" name="Freeform 1310">
                <a:extLst>
                  <a:ext uri="{FF2B5EF4-FFF2-40B4-BE49-F238E27FC236}">
                    <a16:creationId xmlns:a16="http://schemas.microsoft.com/office/drawing/2014/main" id="{B301BF0E-6D8F-46D0-AB04-48B6CF2D3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5" name="Freeform 1311">
                <a:extLst>
                  <a:ext uri="{FF2B5EF4-FFF2-40B4-BE49-F238E27FC236}">
                    <a16:creationId xmlns:a16="http://schemas.microsoft.com/office/drawing/2014/main" id="{215483DE-012D-4379-9DA4-AFFB0B6E9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6" name="Oval 1312">
                <a:extLst>
                  <a:ext uri="{FF2B5EF4-FFF2-40B4-BE49-F238E27FC236}">
                    <a16:creationId xmlns:a16="http://schemas.microsoft.com/office/drawing/2014/main" id="{28CF315C-BCCE-4D13-A8ED-7ED9F55DCD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47" name="Freeform 1313">
                <a:extLst>
                  <a:ext uri="{FF2B5EF4-FFF2-40B4-BE49-F238E27FC236}">
                    <a16:creationId xmlns:a16="http://schemas.microsoft.com/office/drawing/2014/main" id="{D4B0B7CF-884F-4117-A099-8AC34554AF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8" name="AutoShape 1314">
                <a:extLst>
                  <a:ext uri="{FF2B5EF4-FFF2-40B4-BE49-F238E27FC236}">
                    <a16:creationId xmlns:a16="http://schemas.microsoft.com/office/drawing/2014/main" id="{FE75E028-AD0A-4C5F-9EC2-9507BA8323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49" name="AutoShape 1315">
                <a:extLst>
                  <a:ext uri="{FF2B5EF4-FFF2-40B4-BE49-F238E27FC236}">
                    <a16:creationId xmlns:a16="http://schemas.microsoft.com/office/drawing/2014/main" id="{AB12B441-95D7-42DB-815B-D4966F36B6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50" name="Oval 1316">
                <a:extLst>
                  <a:ext uri="{FF2B5EF4-FFF2-40B4-BE49-F238E27FC236}">
                    <a16:creationId xmlns:a16="http://schemas.microsoft.com/office/drawing/2014/main" id="{DEDB4736-51BC-46E1-B2EE-69FD058763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51" name="Oval 1317">
                <a:extLst>
                  <a:ext uri="{FF2B5EF4-FFF2-40B4-BE49-F238E27FC236}">
                    <a16:creationId xmlns:a16="http://schemas.microsoft.com/office/drawing/2014/main" id="{62F8459A-F4BF-4AB3-AA51-E22A9927E2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152" name="Oval 1318">
                <a:extLst>
                  <a:ext uri="{FF2B5EF4-FFF2-40B4-BE49-F238E27FC236}">
                    <a16:creationId xmlns:a16="http://schemas.microsoft.com/office/drawing/2014/main" id="{B445C2F7-FE12-4944-ABEE-B13200CFD3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53" name="Rectangle 1319">
                <a:extLst>
                  <a:ext uri="{FF2B5EF4-FFF2-40B4-BE49-F238E27FC236}">
                    <a16:creationId xmlns:a16="http://schemas.microsoft.com/office/drawing/2014/main" id="{5AC6B05A-CF39-45E9-877A-CB6492E5A4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40031" name="Group 1320">
              <a:extLst>
                <a:ext uri="{FF2B5EF4-FFF2-40B4-BE49-F238E27FC236}">
                  <a16:creationId xmlns:a16="http://schemas.microsoft.com/office/drawing/2014/main" id="{BA6C6483-6F39-45EB-8B35-9E75D7F901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40" y="1287"/>
              <a:ext cx="337" cy="257"/>
              <a:chOff x="877" y="1008"/>
              <a:chExt cx="2747" cy="2591"/>
            </a:xfrm>
          </p:grpSpPr>
          <p:pic>
            <p:nvPicPr>
              <p:cNvPr id="40107" name="Picture 1321" descr="antenna_stylized">
                <a:extLst>
                  <a:ext uri="{FF2B5EF4-FFF2-40B4-BE49-F238E27FC236}">
                    <a16:creationId xmlns:a16="http://schemas.microsoft.com/office/drawing/2014/main" id="{30D911FB-7148-4601-8F8D-3D6073A4E90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0108" name="Picture 1322" descr="laptop_keyboard">
                <a:extLst>
                  <a:ext uri="{FF2B5EF4-FFF2-40B4-BE49-F238E27FC236}">
                    <a16:creationId xmlns:a16="http://schemas.microsoft.com/office/drawing/2014/main" id="{660AAF49-20E7-48FD-9D62-B8D2A83CE61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109" name="Freeform 1323">
                <a:extLst>
                  <a:ext uri="{FF2B5EF4-FFF2-40B4-BE49-F238E27FC236}">
                    <a16:creationId xmlns:a16="http://schemas.microsoft.com/office/drawing/2014/main" id="{8382DD0F-6D65-431F-BD83-4C9F4DCDAB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0110" name="Picture 1324" descr="screen">
                <a:extLst>
                  <a:ext uri="{FF2B5EF4-FFF2-40B4-BE49-F238E27FC236}">
                    <a16:creationId xmlns:a16="http://schemas.microsoft.com/office/drawing/2014/main" id="{3C4482B1-E438-485E-A675-BDA02AB8131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111" name="Freeform 1325">
                <a:extLst>
                  <a:ext uri="{FF2B5EF4-FFF2-40B4-BE49-F238E27FC236}">
                    <a16:creationId xmlns:a16="http://schemas.microsoft.com/office/drawing/2014/main" id="{F50A7957-B4A6-4CC9-AF71-BF3AC8FDE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2" name="Freeform 1326">
                <a:extLst>
                  <a:ext uri="{FF2B5EF4-FFF2-40B4-BE49-F238E27FC236}">
                    <a16:creationId xmlns:a16="http://schemas.microsoft.com/office/drawing/2014/main" id="{19F62475-712E-4499-AABA-506F5D145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3" name="Freeform 1327">
                <a:extLst>
                  <a:ext uri="{FF2B5EF4-FFF2-40B4-BE49-F238E27FC236}">
                    <a16:creationId xmlns:a16="http://schemas.microsoft.com/office/drawing/2014/main" id="{72E988B4-CDFD-4C28-8C76-1F101F18A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4" name="Freeform 1328">
                <a:extLst>
                  <a:ext uri="{FF2B5EF4-FFF2-40B4-BE49-F238E27FC236}">
                    <a16:creationId xmlns:a16="http://schemas.microsoft.com/office/drawing/2014/main" id="{1363D131-4C3F-4F55-BACE-25D14C00A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5" name="Freeform 1329">
                <a:extLst>
                  <a:ext uri="{FF2B5EF4-FFF2-40B4-BE49-F238E27FC236}">
                    <a16:creationId xmlns:a16="http://schemas.microsoft.com/office/drawing/2014/main" id="{E684CBED-848A-4109-B3BD-80B17DAA33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6" name="Freeform 1330">
                <a:extLst>
                  <a:ext uri="{FF2B5EF4-FFF2-40B4-BE49-F238E27FC236}">
                    <a16:creationId xmlns:a16="http://schemas.microsoft.com/office/drawing/2014/main" id="{D45211AD-E243-4E91-B2DC-91E7B128B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0117" name="Group 1331">
                <a:extLst>
                  <a:ext uri="{FF2B5EF4-FFF2-40B4-BE49-F238E27FC236}">
                    <a16:creationId xmlns:a16="http://schemas.microsoft.com/office/drawing/2014/main" id="{615744A9-CCF6-42A8-A3BA-4587475640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0124" name="Freeform 1332">
                  <a:extLst>
                    <a:ext uri="{FF2B5EF4-FFF2-40B4-BE49-F238E27FC236}">
                      <a16:creationId xmlns:a16="http://schemas.microsoft.com/office/drawing/2014/main" id="{476A51B7-FE6D-4CEC-BD23-5577BEFEA5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25" name="Freeform 1333">
                  <a:extLst>
                    <a:ext uri="{FF2B5EF4-FFF2-40B4-BE49-F238E27FC236}">
                      <a16:creationId xmlns:a16="http://schemas.microsoft.com/office/drawing/2014/main" id="{1117624A-855A-4D48-8099-511A7508F3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26" name="Freeform 1334">
                  <a:extLst>
                    <a:ext uri="{FF2B5EF4-FFF2-40B4-BE49-F238E27FC236}">
                      <a16:creationId xmlns:a16="http://schemas.microsoft.com/office/drawing/2014/main" id="{C86B711E-6FF3-42CB-8EE0-D3863B4DA3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27" name="Freeform 1335">
                  <a:extLst>
                    <a:ext uri="{FF2B5EF4-FFF2-40B4-BE49-F238E27FC236}">
                      <a16:creationId xmlns:a16="http://schemas.microsoft.com/office/drawing/2014/main" id="{DBCFCCE1-A3A9-40A3-A586-EEDA7AD9EC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28" name="Freeform 1336">
                  <a:extLst>
                    <a:ext uri="{FF2B5EF4-FFF2-40B4-BE49-F238E27FC236}">
                      <a16:creationId xmlns:a16="http://schemas.microsoft.com/office/drawing/2014/main" id="{B800DFB0-7209-4D35-933F-B80D827778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29" name="Freeform 1337">
                  <a:extLst>
                    <a:ext uri="{FF2B5EF4-FFF2-40B4-BE49-F238E27FC236}">
                      <a16:creationId xmlns:a16="http://schemas.microsoft.com/office/drawing/2014/main" id="{745A9E57-47C6-41DE-8D89-947590248B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118" name="Freeform 1338">
                <a:extLst>
                  <a:ext uri="{FF2B5EF4-FFF2-40B4-BE49-F238E27FC236}">
                    <a16:creationId xmlns:a16="http://schemas.microsoft.com/office/drawing/2014/main" id="{85CDD6B1-4660-46F7-BFF7-D9E713C730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9" name="Freeform 1339">
                <a:extLst>
                  <a:ext uri="{FF2B5EF4-FFF2-40B4-BE49-F238E27FC236}">
                    <a16:creationId xmlns:a16="http://schemas.microsoft.com/office/drawing/2014/main" id="{52D5FC31-7140-47D9-93BB-E64148AD75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0" name="Freeform 1340">
                <a:extLst>
                  <a:ext uri="{FF2B5EF4-FFF2-40B4-BE49-F238E27FC236}">
                    <a16:creationId xmlns:a16="http://schemas.microsoft.com/office/drawing/2014/main" id="{8FDA97B5-A165-4193-8F46-2A8D5B4043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1" name="Freeform 1341">
                <a:extLst>
                  <a:ext uri="{FF2B5EF4-FFF2-40B4-BE49-F238E27FC236}">
                    <a16:creationId xmlns:a16="http://schemas.microsoft.com/office/drawing/2014/main" id="{108B3730-ECF4-4476-ADAC-91E868F6DE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2" name="Freeform 1342">
                <a:extLst>
                  <a:ext uri="{FF2B5EF4-FFF2-40B4-BE49-F238E27FC236}">
                    <a16:creationId xmlns:a16="http://schemas.microsoft.com/office/drawing/2014/main" id="{B865EED2-BBA3-45B7-BF2F-F4F541291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3" name="Freeform 1343">
                <a:extLst>
                  <a:ext uri="{FF2B5EF4-FFF2-40B4-BE49-F238E27FC236}">
                    <a16:creationId xmlns:a16="http://schemas.microsoft.com/office/drawing/2014/main" id="{E32D2BA8-2F9D-4603-9890-40A8D4FC5B3A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32" name="Group 1344">
              <a:extLst>
                <a:ext uri="{FF2B5EF4-FFF2-40B4-BE49-F238E27FC236}">
                  <a16:creationId xmlns:a16="http://schemas.microsoft.com/office/drawing/2014/main" id="{ECCA7183-93CB-416A-BF5C-1187E89974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29" y="3456"/>
              <a:ext cx="299" cy="257"/>
              <a:chOff x="877" y="1008"/>
              <a:chExt cx="2747" cy="2591"/>
            </a:xfrm>
          </p:grpSpPr>
          <p:pic>
            <p:nvPicPr>
              <p:cNvPr id="40084" name="Picture 1345" descr="antenna_stylized">
                <a:extLst>
                  <a:ext uri="{FF2B5EF4-FFF2-40B4-BE49-F238E27FC236}">
                    <a16:creationId xmlns:a16="http://schemas.microsoft.com/office/drawing/2014/main" id="{3DBA0F6F-DD7C-4590-8656-8C8080708E8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0085" name="Picture 1346" descr="laptop_keyboard">
                <a:extLst>
                  <a:ext uri="{FF2B5EF4-FFF2-40B4-BE49-F238E27FC236}">
                    <a16:creationId xmlns:a16="http://schemas.microsoft.com/office/drawing/2014/main" id="{4EFE09F0-B1CE-476D-BA39-915CB7C6E9C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086" name="Freeform 1347">
                <a:extLst>
                  <a:ext uri="{FF2B5EF4-FFF2-40B4-BE49-F238E27FC236}">
                    <a16:creationId xmlns:a16="http://schemas.microsoft.com/office/drawing/2014/main" id="{033A9B78-3299-443F-9526-D7673149A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0087" name="Picture 1348" descr="screen">
                <a:extLst>
                  <a:ext uri="{FF2B5EF4-FFF2-40B4-BE49-F238E27FC236}">
                    <a16:creationId xmlns:a16="http://schemas.microsoft.com/office/drawing/2014/main" id="{BF425429-2B8A-4EAC-AA0A-04824725657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088" name="Freeform 1349">
                <a:extLst>
                  <a:ext uri="{FF2B5EF4-FFF2-40B4-BE49-F238E27FC236}">
                    <a16:creationId xmlns:a16="http://schemas.microsoft.com/office/drawing/2014/main" id="{5DBCAF54-5D0D-47D9-A784-9EEBDCA382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9" name="Freeform 1350">
                <a:extLst>
                  <a:ext uri="{FF2B5EF4-FFF2-40B4-BE49-F238E27FC236}">
                    <a16:creationId xmlns:a16="http://schemas.microsoft.com/office/drawing/2014/main" id="{23E41B32-B791-4040-818D-B94B2315C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0" name="Freeform 1351">
                <a:extLst>
                  <a:ext uri="{FF2B5EF4-FFF2-40B4-BE49-F238E27FC236}">
                    <a16:creationId xmlns:a16="http://schemas.microsoft.com/office/drawing/2014/main" id="{65D4202C-E1CD-45D0-AD7B-AC6958690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1" name="Freeform 1352">
                <a:extLst>
                  <a:ext uri="{FF2B5EF4-FFF2-40B4-BE49-F238E27FC236}">
                    <a16:creationId xmlns:a16="http://schemas.microsoft.com/office/drawing/2014/main" id="{2BD52631-E2B4-4F3F-AD07-B7E58BB29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2" name="Freeform 1353">
                <a:extLst>
                  <a:ext uri="{FF2B5EF4-FFF2-40B4-BE49-F238E27FC236}">
                    <a16:creationId xmlns:a16="http://schemas.microsoft.com/office/drawing/2014/main" id="{C5BED1EE-0B87-4948-8317-072ECA0B0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3" name="Freeform 1354">
                <a:extLst>
                  <a:ext uri="{FF2B5EF4-FFF2-40B4-BE49-F238E27FC236}">
                    <a16:creationId xmlns:a16="http://schemas.microsoft.com/office/drawing/2014/main" id="{162679CA-DB98-422E-AEBF-8BCA3B6E0F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0094" name="Group 1355">
                <a:extLst>
                  <a:ext uri="{FF2B5EF4-FFF2-40B4-BE49-F238E27FC236}">
                    <a16:creationId xmlns:a16="http://schemas.microsoft.com/office/drawing/2014/main" id="{C0C38818-EE6E-48A3-981C-DA3DA961D51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0101" name="Freeform 1356">
                  <a:extLst>
                    <a:ext uri="{FF2B5EF4-FFF2-40B4-BE49-F238E27FC236}">
                      <a16:creationId xmlns:a16="http://schemas.microsoft.com/office/drawing/2014/main" id="{DF0B4900-6A90-4E64-B0FA-3AB92E3582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02" name="Freeform 1357">
                  <a:extLst>
                    <a:ext uri="{FF2B5EF4-FFF2-40B4-BE49-F238E27FC236}">
                      <a16:creationId xmlns:a16="http://schemas.microsoft.com/office/drawing/2014/main" id="{D1B75B74-448A-4012-B3EE-8A78379DB0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03" name="Freeform 1358">
                  <a:extLst>
                    <a:ext uri="{FF2B5EF4-FFF2-40B4-BE49-F238E27FC236}">
                      <a16:creationId xmlns:a16="http://schemas.microsoft.com/office/drawing/2014/main" id="{E82ADE6B-3C7E-4C2B-8D4B-1A2829C891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04" name="Freeform 1359">
                  <a:extLst>
                    <a:ext uri="{FF2B5EF4-FFF2-40B4-BE49-F238E27FC236}">
                      <a16:creationId xmlns:a16="http://schemas.microsoft.com/office/drawing/2014/main" id="{09381A78-6D7D-4832-8181-1901902C24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05" name="Freeform 1360">
                  <a:extLst>
                    <a:ext uri="{FF2B5EF4-FFF2-40B4-BE49-F238E27FC236}">
                      <a16:creationId xmlns:a16="http://schemas.microsoft.com/office/drawing/2014/main" id="{83F263FF-C4C5-4D6B-BC5B-B369B99DF7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06" name="Freeform 1361">
                  <a:extLst>
                    <a:ext uri="{FF2B5EF4-FFF2-40B4-BE49-F238E27FC236}">
                      <a16:creationId xmlns:a16="http://schemas.microsoft.com/office/drawing/2014/main" id="{81B8E978-AB5C-408E-897F-4BA3A531F6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095" name="Freeform 1362">
                <a:extLst>
                  <a:ext uri="{FF2B5EF4-FFF2-40B4-BE49-F238E27FC236}">
                    <a16:creationId xmlns:a16="http://schemas.microsoft.com/office/drawing/2014/main" id="{74418CB1-DA28-44CE-BC4D-927346D8B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6" name="Freeform 1363">
                <a:extLst>
                  <a:ext uri="{FF2B5EF4-FFF2-40B4-BE49-F238E27FC236}">
                    <a16:creationId xmlns:a16="http://schemas.microsoft.com/office/drawing/2014/main" id="{9F038BCD-5BFD-411D-818D-23F36189BE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7" name="Freeform 1364">
                <a:extLst>
                  <a:ext uri="{FF2B5EF4-FFF2-40B4-BE49-F238E27FC236}">
                    <a16:creationId xmlns:a16="http://schemas.microsoft.com/office/drawing/2014/main" id="{459D1285-BDC9-4C01-9106-2537A1AA7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8" name="Freeform 1365">
                <a:extLst>
                  <a:ext uri="{FF2B5EF4-FFF2-40B4-BE49-F238E27FC236}">
                    <a16:creationId xmlns:a16="http://schemas.microsoft.com/office/drawing/2014/main" id="{8D365437-A195-42FB-9BAB-CAAC251A84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9" name="Freeform 1366">
                <a:extLst>
                  <a:ext uri="{FF2B5EF4-FFF2-40B4-BE49-F238E27FC236}">
                    <a16:creationId xmlns:a16="http://schemas.microsoft.com/office/drawing/2014/main" id="{E44455B3-FA6B-4B26-87EE-A82AC3B473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0" name="Freeform 1367">
                <a:extLst>
                  <a:ext uri="{FF2B5EF4-FFF2-40B4-BE49-F238E27FC236}">
                    <a16:creationId xmlns:a16="http://schemas.microsoft.com/office/drawing/2014/main" id="{05A8EB53-C507-42EA-BC1A-F59BFAC2109B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33" name="Group 1368">
              <a:extLst>
                <a:ext uri="{FF2B5EF4-FFF2-40B4-BE49-F238E27FC236}">
                  <a16:creationId xmlns:a16="http://schemas.microsoft.com/office/drawing/2014/main" id="{EEBB6489-6761-4643-AF4C-9279943DBF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03" y="1916"/>
              <a:ext cx="280" cy="257"/>
              <a:chOff x="877" y="1008"/>
              <a:chExt cx="2747" cy="2591"/>
            </a:xfrm>
          </p:grpSpPr>
          <p:pic>
            <p:nvPicPr>
              <p:cNvPr id="40061" name="Picture 1369" descr="antenna_stylized">
                <a:extLst>
                  <a:ext uri="{FF2B5EF4-FFF2-40B4-BE49-F238E27FC236}">
                    <a16:creationId xmlns:a16="http://schemas.microsoft.com/office/drawing/2014/main" id="{3CF21AE9-F723-44C6-86F3-7364B69D438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0062" name="Picture 1370" descr="laptop_keyboard">
                <a:extLst>
                  <a:ext uri="{FF2B5EF4-FFF2-40B4-BE49-F238E27FC236}">
                    <a16:creationId xmlns:a16="http://schemas.microsoft.com/office/drawing/2014/main" id="{69837578-4498-486E-A6F0-C9119079E52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063" name="Freeform 1371">
                <a:extLst>
                  <a:ext uri="{FF2B5EF4-FFF2-40B4-BE49-F238E27FC236}">
                    <a16:creationId xmlns:a16="http://schemas.microsoft.com/office/drawing/2014/main" id="{BB57E282-59B8-4B97-968C-D0F216F0EB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0064" name="Picture 1372" descr="screen">
                <a:extLst>
                  <a:ext uri="{FF2B5EF4-FFF2-40B4-BE49-F238E27FC236}">
                    <a16:creationId xmlns:a16="http://schemas.microsoft.com/office/drawing/2014/main" id="{6EC5C5F3-B411-4F55-AF3C-C14C6EB4C3E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065" name="Freeform 1373">
                <a:extLst>
                  <a:ext uri="{FF2B5EF4-FFF2-40B4-BE49-F238E27FC236}">
                    <a16:creationId xmlns:a16="http://schemas.microsoft.com/office/drawing/2014/main" id="{4CDA6F58-109E-4500-AC32-8C1210057E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6" name="Freeform 1374">
                <a:extLst>
                  <a:ext uri="{FF2B5EF4-FFF2-40B4-BE49-F238E27FC236}">
                    <a16:creationId xmlns:a16="http://schemas.microsoft.com/office/drawing/2014/main" id="{45A6B373-AD41-4031-A4D4-FC2BEF031F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7" name="Freeform 1375">
                <a:extLst>
                  <a:ext uri="{FF2B5EF4-FFF2-40B4-BE49-F238E27FC236}">
                    <a16:creationId xmlns:a16="http://schemas.microsoft.com/office/drawing/2014/main" id="{53B7E1F1-D288-44AF-B1C5-F4154B1AF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8" name="Freeform 1376">
                <a:extLst>
                  <a:ext uri="{FF2B5EF4-FFF2-40B4-BE49-F238E27FC236}">
                    <a16:creationId xmlns:a16="http://schemas.microsoft.com/office/drawing/2014/main" id="{CCD8921D-5F94-4CC6-ABFE-F5A4EEEF3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9" name="Freeform 1377">
                <a:extLst>
                  <a:ext uri="{FF2B5EF4-FFF2-40B4-BE49-F238E27FC236}">
                    <a16:creationId xmlns:a16="http://schemas.microsoft.com/office/drawing/2014/main" id="{B1C48A14-2535-4AF4-AF41-2028C2CDC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0" name="Freeform 1378">
                <a:extLst>
                  <a:ext uri="{FF2B5EF4-FFF2-40B4-BE49-F238E27FC236}">
                    <a16:creationId xmlns:a16="http://schemas.microsoft.com/office/drawing/2014/main" id="{4F47F757-F050-4986-98B4-ACD4F8C57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0071" name="Group 1379">
                <a:extLst>
                  <a:ext uri="{FF2B5EF4-FFF2-40B4-BE49-F238E27FC236}">
                    <a16:creationId xmlns:a16="http://schemas.microsoft.com/office/drawing/2014/main" id="{F2AB35E7-CD3D-4BF5-A012-F2422C63297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0078" name="Freeform 1380">
                  <a:extLst>
                    <a:ext uri="{FF2B5EF4-FFF2-40B4-BE49-F238E27FC236}">
                      <a16:creationId xmlns:a16="http://schemas.microsoft.com/office/drawing/2014/main" id="{E7201754-67FC-4D3E-9254-E53870089A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79" name="Freeform 1381">
                  <a:extLst>
                    <a:ext uri="{FF2B5EF4-FFF2-40B4-BE49-F238E27FC236}">
                      <a16:creationId xmlns:a16="http://schemas.microsoft.com/office/drawing/2014/main" id="{A2DFD767-E79F-4127-9A5F-3950F50733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80" name="Freeform 1382">
                  <a:extLst>
                    <a:ext uri="{FF2B5EF4-FFF2-40B4-BE49-F238E27FC236}">
                      <a16:creationId xmlns:a16="http://schemas.microsoft.com/office/drawing/2014/main" id="{720D2859-7F82-4046-A03E-3421864B77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81" name="Freeform 1383">
                  <a:extLst>
                    <a:ext uri="{FF2B5EF4-FFF2-40B4-BE49-F238E27FC236}">
                      <a16:creationId xmlns:a16="http://schemas.microsoft.com/office/drawing/2014/main" id="{666B5E89-12AD-4920-841A-960E5638E8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82" name="Freeform 1384">
                  <a:extLst>
                    <a:ext uri="{FF2B5EF4-FFF2-40B4-BE49-F238E27FC236}">
                      <a16:creationId xmlns:a16="http://schemas.microsoft.com/office/drawing/2014/main" id="{A1748C0A-B5E6-4C33-9659-4F9C306701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83" name="Freeform 1385">
                  <a:extLst>
                    <a:ext uri="{FF2B5EF4-FFF2-40B4-BE49-F238E27FC236}">
                      <a16:creationId xmlns:a16="http://schemas.microsoft.com/office/drawing/2014/main" id="{D845D13C-92DA-4347-88F2-94B18CBFE9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072" name="Freeform 1386">
                <a:extLst>
                  <a:ext uri="{FF2B5EF4-FFF2-40B4-BE49-F238E27FC236}">
                    <a16:creationId xmlns:a16="http://schemas.microsoft.com/office/drawing/2014/main" id="{65BAE86A-C1AB-4FF1-BCDD-2FFBFA7DB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3" name="Freeform 1387">
                <a:extLst>
                  <a:ext uri="{FF2B5EF4-FFF2-40B4-BE49-F238E27FC236}">
                    <a16:creationId xmlns:a16="http://schemas.microsoft.com/office/drawing/2014/main" id="{38220119-F760-438F-B903-CE04CC010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4" name="Freeform 1388">
                <a:extLst>
                  <a:ext uri="{FF2B5EF4-FFF2-40B4-BE49-F238E27FC236}">
                    <a16:creationId xmlns:a16="http://schemas.microsoft.com/office/drawing/2014/main" id="{8524784A-6E9C-4D40-A53A-7F1BD2349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5" name="Freeform 1389">
                <a:extLst>
                  <a:ext uri="{FF2B5EF4-FFF2-40B4-BE49-F238E27FC236}">
                    <a16:creationId xmlns:a16="http://schemas.microsoft.com/office/drawing/2014/main" id="{8A9664EA-0BBE-477B-9382-AB9A6B93B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6" name="Freeform 1390">
                <a:extLst>
                  <a:ext uri="{FF2B5EF4-FFF2-40B4-BE49-F238E27FC236}">
                    <a16:creationId xmlns:a16="http://schemas.microsoft.com/office/drawing/2014/main" id="{202C7531-2ABA-4A2F-B511-03560B1414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7" name="Freeform 1391">
                <a:extLst>
                  <a:ext uri="{FF2B5EF4-FFF2-40B4-BE49-F238E27FC236}">
                    <a16:creationId xmlns:a16="http://schemas.microsoft.com/office/drawing/2014/main" id="{7DC12506-5169-4B84-B08C-4F407E863F15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34" name="Group 1392">
              <a:extLst>
                <a:ext uri="{FF2B5EF4-FFF2-40B4-BE49-F238E27FC236}">
                  <a16:creationId xmlns:a16="http://schemas.microsoft.com/office/drawing/2014/main" id="{70D72257-2D69-44B5-9437-7B125D780959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742" y="2030"/>
              <a:ext cx="261" cy="235"/>
              <a:chOff x="2839" y="3501"/>
              <a:chExt cx="755" cy="803"/>
            </a:xfrm>
          </p:grpSpPr>
          <p:pic>
            <p:nvPicPr>
              <p:cNvPr id="40059" name="Picture 1393" descr="desktop_computer_stylized_medium">
                <a:extLst>
                  <a:ext uri="{FF2B5EF4-FFF2-40B4-BE49-F238E27FC236}">
                    <a16:creationId xmlns:a16="http://schemas.microsoft.com/office/drawing/2014/main" id="{E0D1727D-1631-48E9-A81A-AAD60D948A5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060" name="Freeform 1394">
                <a:extLst>
                  <a:ext uri="{FF2B5EF4-FFF2-40B4-BE49-F238E27FC236}">
                    <a16:creationId xmlns:a16="http://schemas.microsoft.com/office/drawing/2014/main" id="{1085885C-523F-4793-BA29-4AED14FFD3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0035" name="Group 1395">
              <a:extLst>
                <a:ext uri="{FF2B5EF4-FFF2-40B4-BE49-F238E27FC236}">
                  <a16:creationId xmlns:a16="http://schemas.microsoft.com/office/drawing/2014/main" id="{D7229C0C-FD48-42E6-A30B-B3418684CA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03" y="3416"/>
              <a:ext cx="299" cy="257"/>
              <a:chOff x="877" y="1008"/>
              <a:chExt cx="2747" cy="2591"/>
            </a:xfrm>
          </p:grpSpPr>
          <p:pic>
            <p:nvPicPr>
              <p:cNvPr id="40036" name="Picture 1396" descr="antenna_stylized">
                <a:extLst>
                  <a:ext uri="{FF2B5EF4-FFF2-40B4-BE49-F238E27FC236}">
                    <a16:creationId xmlns:a16="http://schemas.microsoft.com/office/drawing/2014/main" id="{2A0DCBFE-44A8-4D0F-9667-7CA17D25872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0037" name="Picture 1397" descr="laptop_keyboard">
                <a:extLst>
                  <a:ext uri="{FF2B5EF4-FFF2-40B4-BE49-F238E27FC236}">
                    <a16:creationId xmlns:a16="http://schemas.microsoft.com/office/drawing/2014/main" id="{D8157FFD-F133-4443-B782-6F81A215B3D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038" name="Freeform 1398">
                <a:extLst>
                  <a:ext uri="{FF2B5EF4-FFF2-40B4-BE49-F238E27FC236}">
                    <a16:creationId xmlns:a16="http://schemas.microsoft.com/office/drawing/2014/main" id="{8B875498-D780-4DE2-9456-CC32C46DB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0039" name="Picture 1399" descr="screen">
                <a:extLst>
                  <a:ext uri="{FF2B5EF4-FFF2-40B4-BE49-F238E27FC236}">
                    <a16:creationId xmlns:a16="http://schemas.microsoft.com/office/drawing/2014/main" id="{E65DC944-E38C-4F3C-BEFE-A0FE17D003D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040" name="Freeform 1400">
                <a:extLst>
                  <a:ext uri="{FF2B5EF4-FFF2-40B4-BE49-F238E27FC236}">
                    <a16:creationId xmlns:a16="http://schemas.microsoft.com/office/drawing/2014/main" id="{4F7F3343-887A-472A-973A-681B9D4807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1" name="Freeform 1401">
                <a:extLst>
                  <a:ext uri="{FF2B5EF4-FFF2-40B4-BE49-F238E27FC236}">
                    <a16:creationId xmlns:a16="http://schemas.microsoft.com/office/drawing/2014/main" id="{44FDA37F-0362-4821-AEEC-E8626CE72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2" name="Freeform 1402">
                <a:extLst>
                  <a:ext uri="{FF2B5EF4-FFF2-40B4-BE49-F238E27FC236}">
                    <a16:creationId xmlns:a16="http://schemas.microsoft.com/office/drawing/2014/main" id="{E694F560-4120-44FB-B763-24788DF68E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3" name="Freeform 1403">
                <a:extLst>
                  <a:ext uri="{FF2B5EF4-FFF2-40B4-BE49-F238E27FC236}">
                    <a16:creationId xmlns:a16="http://schemas.microsoft.com/office/drawing/2014/main" id="{DA00338A-DE8A-451D-915D-07B76B8203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4" name="Freeform 1404">
                <a:extLst>
                  <a:ext uri="{FF2B5EF4-FFF2-40B4-BE49-F238E27FC236}">
                    <a16:creationId xmlns:a16="http://schemas.microsoft.com/office/drawing/2014/main" id="{616382A0-16E3-4781-909E-F49241C7C9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5" name="Freeform 1405">
                <a:extLst>
                  <a:ext uri="{FF2B5EF4-FFF2-40B4-BE49-F238E27FC236}">
                    <a16:creationId xmlns:a16="http://schemas.microsoft.com/office/drawing/2014/main" id="{5E6B7345-6CDF-4C07-BE57-D1B48188B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0046" name="Group 1406">
                <a:extLst>
                  <a:ext uri="{FF2B5EF4-FFF2-40B4-BE49-F238E27FC236}">
                    <a16:creationId xmlns:a16="http://schemas.microsoft.com/office/drawing/2014/main" id="{5B7BDB7B-2463-4423-B27B-71F73A5409C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0053" name="Freeform 1407">
                  <a:extLst>
                    <a:ext uri="{FF2B5EF4-FFF2-40B4-BE49-F238E27FC236}">
                      <a16:creationId xmlns:a16="http://schemas.microsoft.com/office/drawing/2014/main" id="{8B3380E2-45BF-43E9-A151-9AE4E47EA0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54" name="Freeform 1408">
                  <a:extLst>
                    <a:ext uri="{FF2B5EF4-FFF2-40B4-BE49-F238E27FC236}">
                      <a16:creationId xmlns:a16="http://schemas.microsoft.com/office/drawing/2014/main" id="{31A89625-29A3-4297-9733-742642545A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55" name="Freeform 1409">
                  <a:extLst>
                    <a:ext uri="{FF2B5EF4-FFF2-40B4-BE49-F238E27FC236}">
                      <a16:creationId xmlns:a16="http://schemas.microsoft.com/office/drawing/2014/main" id="{CA6DBA2E-B316-49DF-8B48-5E3324E38E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56" name="Freeform 1410">
                  <a:extLst>
                    <a:ext uri="{FF2B5EF4-FFF2-40B4-BE49-F238E27FC236}">
                      <a16:creationId xmlns:a16="http://schemas.microsoft.com/office/drawing/2014/main" id="{7DA29C0B-EA86-4C12-B045-E02FDB4F05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57" name="Freeform 1411">
                  <a:extLst>
                    <a:ext uri="{FF2B5EF4-FFF2-40B4-BE49-F238E27FC236}">
                      <a16:creationId xmlns:a16="http://schemas.microsoft.com/office/drawing/2014/main" id="{B96362D6-5A36-439D-884D-9641CE7F21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58" name="Freeform 1412">
                  <a:extLst>
                    <a:ext uri="{FF2B5EF4-FFF2-40B4-BE49-F238E27FC236}">
                      <a16:creationId xmlns:a16="http://schemas.microsoft.com/office/drawing/2014/main" id="{8B92ECCA-98BC-4F38-AEF6-EC0A37CD36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047" name="Freeform 1413">
                <a:extLst>
                  <a:ext uri="{FF2B5EF4-FFF2-40B4-BE49-F238E27FC236}">
                    <a16:creationId xmlns:a16="http://schemas.microsoft.com/office/drawing/2014/main" id="{191DE4A8-3421-4068-A20C-18B976C6F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8" name="Freeform 1414">
                <a:extLst>
                  <a:ext uri="{FF2B5EF4-FFF2-40B4-BE49-F238E27FC236}">
                    <a16:creationId xmlns:a16="http://schemas.microsoft.com/office/drawing/2014/main" id="{6CA7B27C-0748-4335-A19D-D1E78CBFA9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9" name="Freeform 1415">
                <a:extLst>
                  <a:ext uri="{FF2B5EF4-FFF2-40B4-BE49-F238E27FC236}">
                    <a16:creationId xmlns:a16="http://schemas.microsoft.com/office/drawing/2014/main" id="{0EF03C82-DC98-49E5-BAE0-0EF456E64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0" name="Freeform 1416">
                <a:extLst>
                  <a:ext uri="{FF2B5EF4-FFF2-40B4-BE49-F238E27FC236}">
                    <a16:creationId xmlns:a16="http://schemas.microsoft.com/office/drawing/2014/main" id="{5945C0B6-3104-4879-8779-0F890DE55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1" name="Freeform 1417">
                <a:extLst>
                  <a:ext uri="{FF2B5EF4-FFF2-40B4-BE49-F238E27FC236}">
                    <a16:creationId xmlns:a16="http://schemas.microsoft.com/office/drawing/2014/main" id="{AA4764C5-01C8-46C8-A9CF-BA936DBB40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2" name="Freeform 1418">
                <a:extLst>
                  <a:ext uri="{FF2B5EF4-FFF2-40B4-BE49-F238E27FC236}">
                    <a16:creationId xmlns:a16="http://schemas.microsoft.com/office/drawing/2014/main" id="{C0D74B39-173C-407E-B50A-6AF12966F9B4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35729" name="Line 913">
            <a:extLst>
              <a:ext uri="{FF2B5EF4-FFF2-40B4-BE49-F238E27FC236}">
                <a16:creationId xmlns:a16="http://schemas.microsoft.com/office/drawing/2014/main" id="{83597A2E-106A-4FD2-B99B-499ECF9D882E}"/>
              </a:ext>
            </a:extLst>
          </p:cNvPr>
          <p:cNvSpPr>
            <a:spLocks noChangeShapeType="1"/>
          </p:cNvSpPr>
          <p:nvPr/>
        </p:nvSpPr>
        <p:spPr bwMode="auto">
          <a:xfrm>
            <a:off x="6850063" y="3786188"/>
            <a:ext cx="1290637" cy="541337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39941" name="Picture 616" descr="underline_base">
            <a:extLst>
              <a:ext uri="{FF2B5EF4-FFF2-40B4-BE49-F238E27FC236}">
                <a16:creationId xmlns:a16="http://schemas.microsoft.com/office/drawing/2014/main" id="{D07F0266-6CAC-47AF-A9D1-FA61784FA926}"/>
              </a:ext>
            </a:extLst>
          </p:cNvPr>
          <p:cNvPicPr>
            <a:picLocks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513" y="766763"/>
            <a:ext cx="50276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727" name="Line 911">
            <a:extLst>
              <a:ext uri="{FF2B5EF4-FFF2-40B4-BE49-F238E27FC236}">
                <a16:creationId xmlns:a16="http://schemas.microsoft.com/office/drawing/2014/main" id="{DA600A41-1F8E-4139-9070-DE481F0296B2}"/>
              </a:ext>
            </a:extLst>
          </p:cNvPr>
          <p:cNvSpPr>
            <a:spLocks noChangeShapeType="1"/>
          </p:cNvSpPr>
          <p:nvPr/>
        </p:nvSpPr>
        <p:spPr bwMode="auto">
          <a:xfrm>
            <a:off x="6945313" y="660400"/>
            <a:ext cx="1700212" cy="3386138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5725" name="Group 618">
            <a:extLst>
              <a:ext uri="{FF2B5EF4-FFF2-40B4-BE49-F238E27FC236}">
                <a16:creationId xmlns:a16="http://schemas.microsoft.com/office/drawing/2014/main" id="{BEAC0660-666C-4DBB-9ED2-FCCD2CBE0FF9}"/>
              </a:ext>
            </a:extLst>
          </p:cNvPr>
          <p:cNvGrpSpPr>
            <a:grpSpLocks/>
          </p:cNvGrpSpPr>
          <p:nvPr/>
        </p:nvGrpSpPr>
        <p:grpSpPr bwMode="auto">
          <a:xfrm>
            <a:off x="5857875" y="503238"/>
            <a:ext cx="1044575" cy="965200"/>
            <a:chOff x="4047" y="420"/>
            <a:chExt cx="658" cy="608"/>
          </a:xfrm>
        </p:grpSpPr>
        <p:sp>
          <p:nvSpPr>
            <p:cNvPr id="39964" name="Rectangle 227">
              <a:extLst>
                <a:ext uri="{FF2B5EF4-FFF2-40B4-BE49-F238E27FC236}">
                  <a16:creationId xmlns:a16="http://schemas.microsoft.com/office/drawing/2014/main" id="{41099704-0D69-44AD-98E8-4E142CAC30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6" y="420"/>
              <a:ext cx="426" cy="48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39965" name="Rectangle 228">
              <a:extLst>
                <a:ext uri="{FF2B5EF4-FFF2-40B4-BE49-F238E27FC236}">
                  <a16:creationId xmlns:a16="http://schemas.microsoft.com/office/drawing/2014/main" id="{63C1A713-3EBA-4D3A-A0C2-BA0B9380F3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5" y="435"/>
              <a:ext cx="435" cy="504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39966" name="Rectangle 229">
              <a:extLst>
                <a:ext uri="{FF2B5EF4-FFF2-40B4-BE49-F238E27FC236}">
                  <a16:creationId xmlns:a16="http://schemas.microsoft.com/office/drawing/2014/main" id="{58268D21-A47F-464E-927F-5BF17704D0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1" y="438"/>
              <a:ext cx="426" cy="126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39967" name="Text Box 230">
              <a:extLst>
                <a:ext uri="{FF2B5EF4-FFF2-40B4-BE49-F238E27FC236}">
                  <a16:creationId xmlns:a16="http://schemas.microsoft.com/office/drawing/2014/main" id="{D1008231-35C7-4739-AEE7-937333A11E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92" y="420"/>
              <a:ext cx="513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solidFill>
                    <a:schemeClr val="bg1"/>
                  </a:solidFill>
                </a:rPr>
                <a:t>application</a:t>
              </a:r>
              <a:endParaRPr lang="en-US" altLang="en-US" sz="1000"/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/>
                <a:t>transport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/>
                <a:t>network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/>
                <a:t>data link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/>
                <a:t>physical</a:t>
              </a:r>
              <a:endParaRPr lang="en-US" altLang="en-US" sz="2400"/>
            </a:p>
          </p:txBody>
        </p:sp>
        <p:sp>
          <p:nvSpPr>
            <p:cNvPr id="39968" name="Line 231">
              <a:extLst>
                <a:ext uri="{FF2B5EF4-FFF2-40B4-BE49-F238E27FC236}">
                  <a16:creationId xmlns:a16="http://schemas.microsoft.com/office/drawing/2014/main" id="{DA5BB96D-7D57-4839-B2F2-B057BFAA5D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5" y="651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69" name="Line 232">
              <a:extLst>
                <a:ext uri="{FF2B5EF4-FFF2-40B4-BE49-F238E27FC236}">
                  <a16:creationId xmlns:a16="http://schemas.microsoft.com/office/drawing/2014/main" id="{F53FCAD4-4D74-422A-908C-B0EEBDCB65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1" y="738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70" name="Line 233">
              <a:extLst>
                <a:ext uri="{FF2B5EF4-FFF2-40B4-BE49-F238E27FC236}">
                  <a16:creationId xmlns:a16="http://schemas.microsoft.com/office/drawing/2014/main" id="{05EA65DB-3570-4AEC-A325-4C6E3F7F00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1" y="825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71" name="Freeform 917">
              <a:extLst>
                <a:ext uri="{FF2B5EF4-FFF2-40B4-BE49-F238E27FC236}">
                  <a16:creationId xmlns:a16="http://schemas.microsoft.com/office/drawing/2014/main" id="{76D2C519-3711-43FB-BA82-35655C6A7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434"/>
              <a:ext cx="192" cy="594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2" h="594">
                  <a:moveTo>
                    <a:pt x="0" y="594"/>
                  </a:moveTo>
                  <a:lnTo>
                    <a:pt x="192" y="0"/>
                  </a:lnTo>
                  <a:lnTo>
                    <a:pt x="192" y="515"/>
                  </a:lnTo>
                  <a:lnTo>
                    <a:pt x="0" y="594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CC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726" name="Group 619">
            <a:extLst>
              <a:ext uri="{FF2B5EF4-FFF2-40B4-BE49-F238E27FC236}">
                <a16:creationId xmlns:a16="http://schemas.microsoft.com/office/drawing/2014/main" id="{8A8DCCBE-DCA3-4DA2-9681-3E91DBE30292}"/>
              </a:ext>
            </a:extLst>
          </p:cNvPr>
          <p:cNvGrpSpPr>
            <a:grpSpLocks/>
          </p:cNvGrpSpPr>
          <p:nvPr/>
        </p:nvGrpSpPr>
        <p:grpSpPr bwMode="auto">
          <a:xfrm>
            <a:off x="7956550" y="4087813"/>
            <a:ext cx="1044575" cy="965200"/>
            <a:chOff x="4047" y="420"/>
            <a:chExt cx="658" cy="608"/>
          </a:xfrm>
        </p:grpSpPr>
        <p:sp>
          <p:nvSpPr>
            <p:cNvPr id="39956" name="Rectangle 227">
              <a:extLst>
                <a:ext uri="{FF2B5EF4-FFF2-40B4-BE49-F238E27FC236}">
                  <a16:creationId xmlns:a16="http://schemas.microsoft.com/office/drawing/2014/main" id="{25D0D519-615C-4F61-8B9B-9C945666C6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6" y="420"/>
              <a:ext cx="426" cy="48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39957" name="Rectangle 228">
              <a:extLst>
                <a:ext uri="{FF2B5EF4-FFF2-40B4-BE49-F238E27FC236}">
                  <a16:creationId xmlns:a16="http://schemas.microsoft.com/office/drawing/2014/main" id="{A7330192-22B4-4554-8C09-5FFF340F8C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5" y="435"/>
              <a:ext cx="435" cy="504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39958" name="Rectangle 229">
              <a:extLst>
                <a:ext uri="{FF2B5EF4-FFF2-40B4-BE49-F238E27FC236}">
                  <a16:creationId xmlns:a16="http://schemas.microsoft.com/office/drawing/2014/main" id="{F361B09A-7D86-416C-AD1D-D170D50996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1" y="438"/>
              <a:ext cx="426" cy="126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39959" name="Text Box 230">
              <a:extLst>
                <a:ext uri="{FF2B5EF4-FFF2-40B4-BE49-F238E27FC236}">
                  <a16:creationId xmlns:a16="http://schemas.microsoft.com/office/drawing/2014/main" id="{A5B1495E-0684-4DA1-A7C3-503B3E86A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92" y="420"/>
              <a:ext cx="513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solidFill>
                    <a:schemeClr val="bg1"/>
                  </a:solidFill>
                </a:rPr>
                <a:t>application</a:t>
              </a:r>
              <a:endParaRPr lang="en-US" altLang="en-US" sz="1000"/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/>
                <a:t>transport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/>
                <a:t>network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/>
                <a:t>data link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/>
                <a:t>physical</a:t>
              </a:r>
              <a:endParaRPr lang="en-US" altLang="en-US" sz="2400"/>
            </a:p>
          </p:txBody>
        </p:sp>
        <p:sp>
          <p:nvSpPr>
            <p:cNvPr id="39960" name="Line 231">
              <a:extLst>
                <a:ext uri="{FF2B5EF4-FFF2-40B4-BE49-F238E27FC236}">
                  <a16:creationId xmlns:a16="http://schemas.microsoft.com/office/drawing/2014/main" id="{5E418502-FC0F-4B5D-B43D-E05CC0494B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5" y="651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61" name="Line 232">
              <a:extLst>
                <a:ext uri="{FF2B5EF4-FFF2-40B4-BE49-F238E27FC236}">
                  <a16:creationId xmlns:a16="http://schemas.microsoft.com/office/drawing/2014/main" id="{2D201E23-099C-45F1-92D9-EDB09EEEDD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1" y="738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62" name="Line 233">
              <a:extLst>
                <a:ext uri="{FF2B5EF4-FFF2-40B4-BE49-F238E27FC236}">
                  <a16:creationId xmlns:a16="http://schemas.microsoft.com/office/drawing/2014/main" id="{D3D039BF-73FB-4A2B-91F4-E1DA2AB6F1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1" y="825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63" name="Freeform 917">
              <a:extLst>
                <a:ext uri="{FF2B5EF4-FFF2-40B4-BE49-F238E27FC236}">
                  <a16:creationId xmlns:a16="http://schemas.microsoft.com/office/drawing/2014/main" id="{7ADBB797-EFA2-49D1-962C-D135238BF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434"/>
              <a:ext cx="192" cy="594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2" h="594">
                  <a:moveTo>
                    <a:pt x="0" y="594"/>
                  </a:moveTo>
                  <a:lnTo>
                    <a:pt x="192" y="0"/>
                  </a:lnTo>
                  <a:lnTo>
                    <a:pt x="192" y="515"/>
                  </a:lnTo>
                  <a:lnTo>
                    <a:pt x="0" y="594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CC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728" name="Group 628">
            <a:extLst>
              <a:ext uri="{FF2B5EF4-FFF2-40B4-BE49-F238E27FC236}">
                <a16:creationId xmlns:a16="http://schemas.microsoft.com/office/drawing/2014/main" id="{44483FCD-5674-48B1-BC69-7D19BC281E21}"/>
              </a:ext>
            </a:extLst>
          </p:cNvPr>
          <p:cNvGrpSpPr>
            <a:grpSpLocks/>
          </p:cNvGrpSpPr>
          <p:nvPr/>
        </p:nvGrpSpPr>
        <p:grpSpPr bwMode="auto">
          <a:xfrm>
            <a:off x="5815013" y="3651250"/>
            <a:ext cx="1044575" cy="965200"/>
            <a:chOff x="4047" y="420"/>
            <a:chExt cx="658" cy="608"/>
          </a:xfrm>
        </p:grpSpPr>
        <p:sp>
          <p:nvSpPr>
            <p:cNvPr id="39948" name="Rectangle 227">
              <a:extLst>
                <a:ext uri="{FF2B5EF4-FFF2-40B4-BE49-F238E27FC236}">
                  <a16:creationId xmlns:a16="http://schemas.microsoft.com/office/drawing/2014/main" id="{05C5215B-8AE9-485B-AF1C-9ED1B0286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6" y="420"/>
              <a:ext cx="426" cy="48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39949" name="Rectangle 228">
              <a:extLst>
                <a:ext uri="{FF2B5EF4-FFF2-40B4-BE49-F238E27FC236}">
                  <a16:creationId xmlns:a16="http://schemas.microsoft.com/office/drawing/2014/main" id="{046C7BCE-8CE8-4C1B-95C4-F5946D2AD2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5" y="435"/>
              <a:ext cx="435" cy="504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39950" name="Rectangle 229">
              <a:extLst>
                <a:ext uri="{FF2B5EF4-FFF2-40B4-BE49-F238E27FC236}">
                  <a16:creationId xmlns:a16="http://schemas.microsoft.com/office/drawing/2014/main" id="{5F73641E-83C8-4689-8822-6C6E5624F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1" y="438"/>
              <a:ext cx="426" cy="126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39951" name="Text Box 230">
              <a:extLst>
                <a:ext uri="{FF2B5EF4-FFF2-40B4-BE49-F238E27FC236}">
                  <a16:creationId xmlns:a16="http://schemas.microsoft.com/office/drawing/2014/main" id="{1F49C358-325F-4132-AE2F-287C92F4E4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92" y="420"/>
              <a:ext cx="513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solidFill>
                    <a:schemeClr val="bg1"/>
                  </a:solidFill>
                </a:rPr>
                <a:t>application</a:t>
              </a:r>
              <a:endParaRPr lang="en-US" altLang="en-US" sz="1000"/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/>
                <a:t>transport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/>
                <a:t>network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/>
                <a:t>data link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/>
                <a:t>physical</a:t>
              </a:r>
              <a:endParaRPr lang="en-US" altLang="en-US" sz="2400"/>
            </a:p>
          </p:txBody>
        </p:sp>
        <p:sp>
          <p:nvSpPr>
            <p:cNvPr id="39952" name="Line 231">
              <a:extLst>
                <a:ext uri="{FF2B5EF4-FFF2-40B4-BE49-F238E27FC236}">
                  <a16:creationId xmlns:a16="http://schemas.microsoft.com/office/drawing/2014/main" id="{E0A281DC-6048-47EA-83A9-77B2D76D26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5" y="651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53" name="Line 232">
              <a:extLst>
                <a:ext uri="{FF2B5EF4-FFF2-40B4-BE49-F238E27FC236}">
                  <a16:creationId xmlns:a16="http://schemas.microsoft.com/office/drawing/2014/main" id="{A1E11F3B-4A7E-49CE-AF52-F2E5A1C2BA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1" y="738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54" name="Line 233">
              <a:extLst>
                <a:ext uri="{FF2B5EF4-FFF2-40B4-BE49-F238E27FC236}">
                  <a16:creationId xmlns:a16="http://schemas.microsoft.com/office/drawing/2014/main" id="{56DE6ABB-6C95-4507-BDD5-60B884C8EE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1" y="825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55" name="Freeform 917">
              <a:extLst>
                <a:ext uri="{FF2B5EF4-FFF2-40B4-BE49-F238E27FC236}">
                  <a16:creationId xmlns:a16="http://schemas.microsoft.com/office/drawing/2014/main" id="{6D84770B-A759-4C4C-8BD5-C88C67C15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434"/>
              <a:ext cx="192" cy="594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2" h="594">
                  <a:moveTo>
                    <a:pt x="0" y="594"/>
                  </a:moveTo>
                  <a:lnTo>
                    <a:pt x="192" y="0"/>
                  </a:lnTo>
                  <a:lnTo>
                    <a:pt x="192" y="515"/>
                  </a:lnTo>
                  <a:lnTo>
                    <a:pt x="0" y="594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CC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01B615A-DB0C-4784-B4B3-B0A84D14783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0BD6E29-0256-4082-A9F4-A8DF9EB46495}" type="slidenum">
              <a:rPr lang="en-US" altLang="en-US" smtClean="0"/>
              <a:pPr/>
              <a:t>5</a:t>
            </a:fld>
            <a:endParaRPr lang="en-US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35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1000"/>
                                        <p:tgtEl>
                                          <p:spTgt spid="357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357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57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57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22" name="Rectangle 2">
            <a:extLst>
              <a:ext uri="{FF2B5EF4-FFF2-40B4-BE49-F238E27FC236}">
                <a16:creationId xmlns:a16="http://schemas.microsoft.com/office/drawing/2014/main" id="{2DED21B7-73A4-43AF-BB50-2BCD9133924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00063" y="255588"/>
            <a:ext cx="7772400" cy="893762"/>
          </a:xfrm>
        </p:spPr>
        <p:txBody>
          <a:bodyPr/>
          <a:lstStyle/>
          <a:p>
            <a:r>
              <a:rPr lang="en-US" altLang="en-US"/>
              <a:t>Mail access protocols</a:t>
            </a:r>
          </a:p>
        </p:txBody>
      </p:sp>
      <p:sp>
        <p:nvSpPr>
          <p:cNvPr id="137223" name="Rectangle 3">
            <a:extLst>
              <a:ext uri="{FF2B5EF4-FFF2-40B4-BE49-F238E27FC236}">
                <a16:creationId xmlns:a16="http://schemas.microsoft.com/office/drawing/2014/main" id="{FACF5C0A-67DF-45A7-9B34-D7CA2F50B35D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581025" y="3230563"/>
            <a:ext cx="7381875" cy="2209800"/>
          </a:xfrm>
        </p:spPr>
        <p:txBody>
          <a:bodyPr>
            <a:normAutofit fontScale="85000" lnSpcReduction="20000"/>
          </a:bodyPr>
          <a:lstStyle/>
          <a:p>
            <a:r>
              <a:rPr lang="en-US" altLang="en-US" sz="2400">
                <a:solidFill>
                  <a:srgbClr val="CC0000"/>
                </a:solidFill>
              </a:rPr>
              <a:t>SMTP:</a:t>
            </a:r>
            <a:r>
              <a:rPr lang="en-US" altLang="en-US" sz="2400"/>
              <a:t> delivery/storage to receiver</a:t>
            </a:r>
            <a:r>
              <a:rPr lang="ja-JP" altLang="en-US" sz="2400"/>
              <a:t>’</a:t>
            </a:r>
            <a:r>
              <a:rPr lang="en-US" altLang="ja-JP" sz="2400"/>
              <a:t>s server</a:t>
            </a:r>
          </a:p>
          <a:p>
            <a:r>
              <a:rPr lang="en-US" altLang="en-US" sz="2400"/>
              <a:t>mail access protocol: retrieval from server</a:t>
            </a:r>
          </a:p>
          <a:p>
            <a:pPr lvl="1"/>
            <a:r>
              <a:rPr lang="en-US" altLang="en-US" sz="2200">
                <a:solidFill>
                  <a:srgbClr val="CC0000"/>
                </a:solidFill>
              </a:rPr>
              <a:t>POP:</a:t>
            </a:r>
            <a:r>
              <a:rPr lang="en-US" altLang="en-US" sz="2200"/>
              <a:t> Post Office Protocol [RFC 1939]: authorization, download </a:t>
            </a:r>
          </a:p>
          <a:p>
            <a:pPr lvl="1"/>
            <a:r>
              <a:rPr lang="en-US" altLang="en-US" sz="2200">
                <a:solidFill>
                  <a:srgbClr val="CC0000"/>
                </a:solidFill>
              </a:rPr>
              <a:t>IMAP:</a:t>
            </a:r>
            <a:r>
              <a:rPr lang="en-US" altLang="en-US" sz="2200"/>
              <a:t> Internet Mail Access Protocol [RFC 1730]: more features, including manipulation of stored messages on server</a:t>
            </a:r>
          </a:p>
          <a:p>
            <a:pPr lvl="1"/>
            <a:r>
              <a:rPr lang="en-US" altLang="en-US" sz="2200">
                <a:solidFill>
                  <a:srgbClr val="CC0000"/>
                </a:solidFill>
              </a:rPr>
              <a:t>HTTP:</a:t>
            </a:r>
            <a:r>
              <a:rPr lang="en-US" altLang="en-US" sz="2200"/>
              <a:t> gmail, Hotmail, Yahoo! Mail, etc.</a:t>
            </a:r>
          </a:p>
          <a:p>
            <a:pPr lvl="1"/>
            <a:endParaRPr lang="en-US" altLang="en-US" sz="2200"/>
          </a:p>
        </p:txBody>
      </p:sp>
      <p:grpSp>
        <p:nvGrpSpPr>
          <p:cNvPr id="137219" name="Group 133">
            <a:extLst>
              <a:ext uri="{FF2B5EF4-FFF2-40B4-BE49-F238E27FC236}">
                <a16:creationId xmlns:a16="http://schemas.microsoft.com/office/drawing/2014/main" id="{B24C2192-762C-4EB1-A026-C774D6E94421}"/>
              </a:ext>
            </a:extLst>
          </p:cNvPr>
          <p:cNvGrpSpPr>
            <a:grpSpLocks/>
          </p:cNvGrpSpPr>
          <p:nvPr/>
        </p:nvGrpSpPr>
        <p:grpSpPr bwMode="auto">
          <a:xfrm>
            <a:off x="2962275" y="1577975"/>
            <a:ext cx="511175" cy="693738"/>
            <a:chOff x="4140" y="429"/>
            <a:chExt cx="1425" cy="2396"/>
          </a:xfrm>
        </p:grpSpPr>
        <p:sp>
          <p:nvSpPr>
            <p:cNvPr id="137311" name="Freeform 134">
              <a:extLst>
                <a:ext uri="{FF2B5EF4-FFF2-40B4-BE49-F238E27FC236}">
                  <a16:creationId xmlns:a16="http://schemas.microsoft.com/office/drawing/2014/main" id="{393F8640-E14F-40A3-A859-72850931A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12" name="Rectangle 135">
              <a:extLst>
                <a:ext uri="{FF2B5EF4-FFF2-40B4-BE49-F238E27FC236}">
                  <a16:creationId xmlns:a16="http://schemas.microsoft.com/office/drawing/2014/main" id="{C1E4556F-A4F8-42B9-B6B5-550E1FE69A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4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313" name="Freeform 136">
              <a:extLst>
                <a:ext uri="{FF2B5EF4-FFF2-40B4-BE49-F238E27FC236}">
                  <a16:creationId xmlns:a16="http://schemas.microsoft.com/office/drawing/2014/main" id="{4E553738-5498-4378-B005-3A3F656F8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14" name="Freeform 137">
              <a:extLst>
                <a:ext uri="{FF2B5EF4-FFF2-40B4-BE49-F238E27FC236}">
                  <a16:creationId xmlns:a16="http://schemas.microsoft.com/office/drawing/2014/main" id="{46B73FAB-9835-4A4B-A392-B93D5F9ED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15" name="Rectangle 138">
              <a:extLst>
                <a:ext uri="{FF2B5EF4-FFF2-40B4-BE49-F238E27FC236}">
                  <a16:creationId xmlns:a16="http://schemas.microsoft.com/office/drawing/2014/main" id="{CFE7467D-9146-41DE-8382-9AA1EBF58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2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7316" name="Group 139">
              <a:extLst>
                <a:ext uri="{FF2B5EF4-FFF2-40B4-BE49-F238E27FC236}">
                  <a16:creationId xmlns:a16="http://schemas.microsoft.com/office/drawing/2014/main" id="{827FEC1F-0C88-4EDA-B428-32321C23FB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37341" name="AutoShape 140">
                <a:extLst>
                  <a:ext uri="{FF2B5EF4-FFF2-40B4-BE49-F238E27FC236}">
                    <a16:creationId xmlns:a16="http://schemas.microsoft.com/office/drawing/2014/main" id="{A0148F37-5CD6-4A05-BE1F-31E8CC8E5B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42" name="AutoShape 141">
                <a:extLst>
                  <a:ext uri="{FF2B5EF4-FFF2-40B4-BE49-F238E27FC236}">
                    <a16:creationId xmlns:a16="http://schemas.microsoft.com/office/drawing/2014/main" id="{C55C3256-9458-4D73-BF7B-BB5FCA1C19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6"/>
                <a:ext cx="690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7317" name="Rectangle 142">
              <a:extLst>
                <a:ext uri="{FF2B5EF4-FFF2-40B4-BE49-F238E27FC236}">
                  <a16:creationId xmlns:a16="http://schemas.microsoft.com/office/drawing/2014/main" id="{411E2E39-A130-4907-AFF9-E248644A23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21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7318" name="Group 143">
              <a:extLst>
                <a:ext uri="{FF2B5EF4-FFF2-40B4-BE49-F238E27FC236}">
                  <a16:creationId xmlns:a16="http://schemas.microsoft.com/office/drawing/2014/main" id="{15EF6BF8-9842-4034-875A-174F00E03E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37339" name="AutoShape 144">
                <a:extLst>
                  <a:ext uri="{FF2B5EF4-FFF2-40B4-BE49-F238E27FC236}">
                    <a16:creationId xmlns:a16="http://schemas.microsoft.com/office/drawing/2014/main" id="{1C47E991-129F-42B6-8883-8FF9DE9718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18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40" name="AutoShape 145">
                <a:extLst>
                  <a:ext uri="{FF2B5EF4-FFF2-40B4-BE49-F238E27FC236}">
                    <a16:creationId xmlns:a16="http://schemas.microsoft.com/office/drawing/2014/main" id="{67513320-09AA-47E6-897B-D54B6839B4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7319" name="Rectangle 146">
              <a:extLst>
                <a:ext uri="{FF2B5EF4-FFF2-40B4-BE49-F238E27FC236}">
                  <a16:creationId xmlns:a16="http://schemas.microsoft.com/office/drawing/2014/main" id="{A6728B93-DAF5-476D-9C35-0721F5B0D6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6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320" name="Rectangle 147">
              <a:extLst>
                <a:ext uri="{FF2B5EF4-FFF2-40B4-BE49-F238E27FC236}">
                  <a16:creationId xmlns:a16="http://schemas.microsoft.com/office/drawing/2014/main" id="{3EECA781-D49E-4F18-AA47-A56AEB5B97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7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7321" name="Group 148">
              <a:extLst>
                <a:ext uri="{FF2B5EF4-FFF2-40B4-BE49-F238E27FC236}">
                  <a16:creationId xmlns:a16="http://schemas.microsoft.com/office/drawing/2014/main" id="{6D1E8000-6624-459B-8B7C-D984F937D2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37337" name="AutoShape 149">
                <a:extLst>
                  <a:ext uri="{FF2B5EF4-FFF2-40B4-BE49-F238E27FC236}">
                    <a16:creationId xmlns:a16="http://schemas.microsoft.com/office/drawing/2014/main" id="{AD7109CE-56B7-46DF-8FF1-6C170E3127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81"/>
                <a:ext cx="728" cy="12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38" name="AutoShape 150">
                <a:extLst>
                  <a:ext uri="{FF2B5EF4-FFF2-40B4-BE49-F238E27FC236}">
                    <a16:creationId xmlns:a16="http://schemas.microsoft.com/office/drawing/2014/main" id="{3916742B-A392-439E-97AE-F0B262D525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5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7322" name="Freeform 151">
              <a:extLst>
                <a:ext uri="{FF2B5EF4-FFF2-40B4-BE49-F238E27FC236}">
                  <a16:creationId xmlns:a16="http://schemas.microsoft.com/office/drawing/2014/main" id="{58151FBF-1C84-407E-B2DC-FBE662D88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7323" name="Group 152">
              <a:extLst>
                <a:ext uri="{FF2B5EF4-FFF2-40B4-BE49-F238E27FC236}">
                  <a16:creationId xmlns:a16="http://schemas.microsoft.com/office/drawing/2014/main" id="{5DE2873A-6820-4776-921C-14A335450D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37335" name="AutoShape 153">
                <a:extLst>
                  <a:ext uri="{FF2B5EF4-FFF2-40B4-BE49-F238E27FC236}">
                    <a16:creationId xmlns:a16="http://schemas.microsoft.com/office/drawing/2014/main" id="{8DFB9B33-E828-4C7C-A9AB-86E026C70D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36" name="AutoShape 154">
                <a:extLst>
                  <a:ext uri="{FF2B5EF4-FFF2-40B4-BE49-F238E27FC236}">
                    <a16:creationId xmlns:a16="http://schemas.microsoft.com/office/drawing/2014/main" id="{0EBE6102-45BE-420B-8204-867EE74152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7324" name="Rectangle 155">
              <a:extLst>
                <a:ext uri="{FF2B5EF4-FFF2-40B4-BE49-F238E27FC236}">
                  <a16:creationId xmlns:a16="http://schemas.microsoft.com/office/drawing/2014/main" id="{B77A49DC-2971-4634-A84E-D01A8DCFEF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6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325" name="Freeform 156">
              <a:extLst>
                <a:ext uri="{FF2B5EF4-FFF2-40B4-BE49-F238E27FC236}">
                  <a16:creationId xmlns:a16="http://schemas.microsoft.com/office/drawing/2014/main" id="{6FD37C40-9674-42B4-A1B8-D40E6DC52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26" name="Freeform 157">
              <a:extLst>
                <a:ext uri="{FF2B5EF4-FFF2-40B4-BE49-F238E27FC236}">
                  <a16:creationId xmlns:a16="http://schemas.microsoft.com/office/drawing/2014/main" id="{7DC9F2BA-D0DD-43B6-8968-9A7AF9AB4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27" name="Oval 158">
              <a:extLst>
                <a:ext uri="{FF2B5EF4-FFF2-40B4-BE49-F238E27FC236}">
                  <a16:creationId xmlns:a16="http://schemas.microsoft.com/office/drawing/2014/main" id="{04F97D97-3378-49A9-907A-04623D5B2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1"/>
              <a:ext cx="49" cy="9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328" name="Freeform 159">
              <a:extLst>
                <a:ext uri="{FF2B5EF4-FFF2-40B4-BE49-F238E27FC236}">
                  <a16:creationId xmlns:a16="http://schemas.microsoft.com/office/drawing/2014/main" id="{A7855CA8-31B5-4DC7-BA2D-CA7B0FF8C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29" name="AutoShape 160">
              <a:extLst>
                <a:ext uri="{FF2B5EF4-FFF2-40B4-BE49-F238E27FC236}">
                  <a16:creationId xmlns:a16="http://schemas.microsoft.com/office/drawing/2014/main" id="{8B8B8C08-1D2E-4D07-B231-2BE1BA1744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330" name="AutoShape 161">
              <a:extLst>
                <a:ext uri="{FF2B5EF4-FFF2-40B4-BE49-F238E27FC236}">
                  <a16:creationId xmlns:a16="http://schemas.microsoft.com/office/drawing/2014/main" id="{F29EA4AA-3D05-441F-8FF6-5C68CDFFCF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0"/>
              <a:ext cx="1071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331" name="Oval 162">
              <a:extLst>
                <a:ext uri="{FF2B5EF4-FFF2-40B4-BE49-F238E27FC236}">
                  <a16:creationId xmlns:a16="http://schemas.microsoft.com/office/drawing/2014/main" id="{96E5BA7B-8EED-494C-BE09-2C08471C89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332" name="Oval 163">
              <a:extLst>
                <a:ext uri="{FF2B5EF4-FFF2-40B4-BE49-F238E27FC236}">
                  <a16:creationId xmlns:a16="http://schemas.microsoft.com/office/drawing/2014/main" id="{67FF9E8C-3152-48F7-A180-E72A9AF78A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6"/>
              <a:ext cx="159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37333" name="Oval 164">
              <a:extLst>
                <a:ext uri="{FF2B5EF4-FFF2-40B4-BE49-F238E27FC236}">
                  <a16:creationId xmlns:a16="http://schemas.microsoft.com/office/drawing/2014/main" id="{C0D78F59-B46E-403B-9640-4FE59834DD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334" name="Rectangle 165">
              <a:extLst>
                <a:ext uri="{FF2B5EF4-FFF2-40B4-BE49-F238E27FC236}">
                  <a16:creationId xmlns:a16="http://schemas.microsoft.com/office/drawing/2014/main" id="{B6DA8606-D01F-4DF3-B4A4-E9AA3D8E3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0" y="1833"/>
              <a:ext cx="89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37220" name="Group 100">
            <a:extLst>
              <a:ext uri="{FF2B5EF4-FFF2-40B4-BE49-F238E27FC236}">
                <a16:creationId xmlns:a16="http://schemas.microsoft.com/office/drawing/2014/main" id="{5D8EBF88-9716-49E1-8302-DAC773F0023A}"/>
              </a:ext>
            </a:extLst>
          </p:cNvPr>
          <p:cNvGrpSpPr>
            <a:grpSpLocks/>
          </p:cNvGrpSpPr>
          <p:nvPr/>
        </p:nvGrpSpPr>
        <p:grpSpPr bwMode="auto">
          <a:xfrm>
            <a:off x="4648200" y="1587500"/>
            <a:ext cx="511175" cy="693738"/>
            <a:chOff x="4140" y="429"/>
            <a:chExt cx="1425" cy="2396"/>
          </a:xfrm>
        </p:grpSpPr>
        <p:sp>
          <p:nvSpPr>
            <p:cNvPr id="137279" name="Freeform 101">
              <a:extLst>
                <a:ext uri="{FF2B5EF4-FFF2-40B4-BE49-F238E27FC236}">
                  <a16:creationId xmlns:a16="http://schemas.microsoft.com/office/drawing/2014/main" id="{B74C5BDC-9531-4612-966D-C7AF84907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80" name="Rectangle 102">
              <a:extLst>
                <a:ext uri="{FF2B5EF4-FFF2-40B4-BE49-F238E27FC236}">
                  <a16:creationId xmlns:a16="http://schemas.microsoft.com/office/drawing/2014/main" id="{815BE575-0599-4FFC-A43C-6CDA2B98F0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4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281" name="Freeform 103">
              <a:extLst>
                <a:ext uri="{FF2B5EF4-FFF2-40B4-BE49-F238E27FC236}">
                  <a16:creationId xmlns:a16="http://schemas.microsoft.com/office/drawing/2014/main" id="{42D16A1C-CC75-4932-B2B1-7FD924659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82" name="Freeform 104">
              <a:extLst>
                <a:ext uri="{FF2B5EF4-FFF2-40B4-BE49-F238E27FC236}">
                  <a16:creationId xmlns:a16="http://schemas.microsoft.com/office/drawing/2014/main" id="{655FBD0C-4D5D-4A0B-BD96-A6D9BA8E5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83" name="Rectangle 105">
              <a:extLst>
                <a:ext uri="{FF2B5EF4-FFF2-40B4-BE49-F238E27FC236}">
                  <a16:creationId xmlns:a16="http://schemas.microsoft.com/office/drawing/2014/main" id="{16337F62-DDEB-4083-B5BE-F1F6A37B97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2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7284" name="Group 106">
              <a:extLst>
                <a:ext uri="{FF2B5EF4-FFF2-40B4-BE49-F238E27FC236}">
                  <a16:creationId xmlns:a16="http://schemas.microsoft.com/office/drawing/2014/main" id="{179525A8-B369-4D17-96B2-D4E973B354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37309" name="AutoShape 107">
                <a:extLst>
                  <a:ext uri="{FF2B5EF4-FFF2-40B4-BE49-F238E27FC236}">
                    <a16:creationId xmlns:a16="http://schemas.microsoft.com/office/drawing/2014/main" id="{FD7A8DFE-BA11-474C-9ADA-C9673257A4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10" name="AutoShape 108">
                <a:extLst>
                  <a:ext uri="{FF2B5EF4-FFF2-40B4-BE49-F238E27FC236}">
                    <a16:creationId xmlns:a16="http://schemas.microsoft.com/office/drawing/2014/main" id="{D5141B58-4CE5-498F-9CAF-AEAB1E7377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6"/>
                <a:ext cx="690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7285" name="Rectangle 109">
              <a:extLst>
                <a:ext uri="{FF2B5EF4-FFF2-40B4-BE49-F238E27FC236}">
                  <a16:creationId xmlns:a16="http://schemas.microsoft.com/office/drawing/2014/main" id="{0D441503-D690-4A38-9E77-747CF23186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21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7286" name="Group 110">
              <a:extLst>
                <a:ext uri="{FF2B5EF4-FFF2-40B4-BE49-F238E27FC236}">
                  <a16:creationId xmlns:a16="http://schemas.microsoft.com/office/drawing/2014/main" id="{90BC679D-0B22-4068-88BC-8BFDBE077F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37307" name="AutoShape 111">
                <a:extLst>
                  <a:ext uri="{FF2B5EF4-FFF2-40B4-BE49-F238E27FC236}">
                    <a16:creationId xmlns:a16="http://schemas.microsoft.com/office/drawing/2014/main" id="{6D946F5D-F2B9-473C-AF6C-2F7F39AD56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18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08" name="AutoShape 112">
                <a:extLst>
                  <a:ext uri="{FF2B5EF4-FFF2-40B4-BE49-F238E27FC236}">
                    <a16:creationId xmlns:a16="http://schemas.microsoft.com/office/drawing/2014/main" id="{F30A52D8-E33E-4561-9918-00830DC7D1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7287" name="Rectangle 113">
              <a:extLst>
                <a:ext uri="{FF2B5EF4-FFF2-40B4-BE49-F238E27FC236}">
                  <a16:creationId xmlns:a16="http://schemas.microsoft.com/office/drawing/2014/main" id="{24EF7FA7-6E10-45E6-996A-5F8C30F34C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6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288" name="Rectangle 114">
              <a:extLst>
                <a:ext uri="{FF2B5EF4-FFF2-40B4-BE49-F238E27FC236}">
                  <a16:creationId xmlns:a16="http://schemas.microsoft.com/office/drawing/2014/main" id="{F5EEE924-ACE8-4DBE-8CD7-51DAA05BD6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7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7289" name="Group 115">
              <a:extLst>
                <a:ext uri="{FF2B5EF4-FFF2-40B4-BE49-F238E27FC236}">
                  <a16:creationId xmlns:a16="http://schemas.microsoft.com/office/drawing/2014/main" id="{E66DCC85-A84C-4CF8-AD18-B6B21896B3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37305" name="AutoShape 116">
                <a:extLst>
                  <a:ext uri="{FF2B5EF4-FFF2-40B4-BE49-F238E27FC236}">
                    <a16:creationId xmlns:a16="http://schemas.microsoft.com/office/drawing/2014/main" id="{E78EC252-3BD5-499D-A665-68C5D269B6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81"/>
                <a:ext cx="728" cy="12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06" name="AutoShape 117">
                <a:extLst>
                  <a:ext uri="{FF2B5EF4-FFF2-40B4-BE49-F238E27FC236}">
                    <a16:creationId xmlns:a16="http://schemas.microsoft.com/office/drawing/2014/main" id="{01C25F69-D275-45FD-82C0-678DEBE691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5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7290" name="Freeform 118">
              <a:extLst>
                <a:ext uri="{FF2B5EF4-FFF2-40B4-BE49-F238E27FC236}">
                  <a16:creationId xmlns:a16="http://schemas.microsoft.com/office/drawing/2014/main" id="{A8B88A14-5106-4D48-95C5-BBA7EA145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7291" name="Group 119">
              <a:extLst>
                <a:ext uri="{FF2B5EF4-FFF2-40B4-BE49-F238E27FC236}">
                  <a16:creationId xmlns:a16="http://schemas.microsoft.com/office/drawing/2014/main" id="{39944BCC-DB63-4CD1-8AEF-8F68B19F92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37303" name="AutoShape 120">
                <a:extLst>
                  <a:ext uri="{FF2B5EF4-FFF2-40B4-BE49-F238E27FC236}">
                    <a16:creationId xmlns:a16="http://schemas.microsoft.com/office/drawing/2014/main" id="{2399314B-DA69-4C3B-A71E-C72792A20E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04" name="AutoShape 121">
                <a:extLst>
                  <a:ext uri="{FF2B5EF4-FFF2-40B4-BE49-F238E27FC236}">
                    <a16:creationId xmlns:a16="http://schemas.microsoft.com/office/drawing/2014/main" id="{31E36DE4-3A94-440F-8771-78D0C90200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7292" name="Rectangle 122">
              <a:extLst>
                <a:ext uri="{FF2B5EF4-FFF2-40B4-BE49-F238E27FC236}">
                  <a16:creationId xmlns:a16="http://schemas.microsoft.com/office/drawing/2014/main" id="{74307A4F-99A2-4380-870A-5D4ECBABD1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6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293" name="Freeform 123">
              <a:extLst>
                <a:ext uri="{FF2B5EF4-FFF2-40B4-BE49-F238E27FC236}">
                  <a16:creationId xmlns:a16="http://schemas.microsoft.com/office/drawing/2014/main" id="{B34DF286-096D-408B-B869-271D25179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94" name="Freeform 124">
              <a:extLst>
                <a:ext uri="{FF2B5EF4-FFF2-40B4-BE49-F238E27FC236}">
                  <a16:creationId xmlns:a16="http://schemas.microsoft.com/office/drawing/2014/main" id="{8F3E6774-8DC4-40CB-B7E2-1E79DE5C7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95" name="Oval 125">
              <a:extLst>
                <a:ext uri="{FF2B5EF4-FFF2-40B4-BE49-F238E27FC236}">
                  <a16:creationId xmlns:a16="http://schemas.microsoft.com/office/drawing/2014/main" id="{17D31921-CF9D-409E-A762-28EE7218A2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1"/>
              <a:ext cx="49" cy="9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296" name="Freeform 126">
              <a:extLst>
                <a:ext uri="{FF2B5EF4-FFF2-40B4-BE49-F238E27FC236}">
                  <a16:creationId xmlns:a16="http://schemas.microsoft.com/office/drawing/2014/main" id="{824D1FB7-F939-4BE5-B094-867EA1B66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97" name="AutoShape 127">
              <a:extLst>
                <a:ext uri="{FF2B5EF4-FFF2-40B4-BE49-F238E27FC236}">
                  <a16:creationId xmlns:a16="http://schemas.microsoft.com/office/drawing/2014/main" id="{F37AADE0-2E24-475B-B33C-6F339B9BEB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298" name="AutoShape 128">
              <a:extLst>
                <a:ext uri="{FF2B5EF4-FFF2-40B4-BE49-F238E27FC236}">
                  <a16:creationId xmlns:a16="http://schemas.microsoft.com/office/drawing/2014/main" id="{2C9E25DA-9E44-49DD-B3D0-D70A761C2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0"/>
              <a:ext cx="1071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299" name="Oval 129">
              <a:extLst>
                <a:ext uri="{FF2B5EF4-FFF2-40B4-BE49-F238E27FC236}">
                  <a16:creationId xmlns:a16="http://schemas.microsoft.com/office/drawing/2014/main" id="{FC82844D-7CD7-4DC9-95FA-D4167E0517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300" name="Oval 130">
              <a:extLst>
                <a:ext uri="{FF2B5EF4-FFF2-40B4-BE49-F238E27FC236}">
                  <a16:creationId xmlns:a16="http://schemas.microsoft.com/office/drawing/2014/main" id="{E2825172-ADCA-4358-B920-8A8E15CF09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6"/>
              <a:ext cx="159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37301" name="Oval 131">
              <a:extLst>
                <a:ext uri="{FF2B5EF4-FFF2-40B4-BE49-F238E27FC236}">
                  <a16:creationId xmlns:a16="http://schemas.microsoft.com/office/drawing/2014/main" id="{2F37DAD2-4147-49D5-9867-4800F6BC8B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302" name="Rectangle 132">
              <a:extLst>
                <a:ext uri="{FF2B5EF4-FFF2-40B4-BE49-F238E27FC236}">
                  <a16:creationId xmlns:a16="http://schemas.microsoft.com/office/drawing/2014/main" id="{944AAA2D-4CA3-4C2A-B1CF-1A4431456A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0" y="1833"/>
              <a:ext cx="89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pic>
        <p:nvPicPr>
          <p:cNvPr id="137221" name="Picture 98" descr="underline_base">
            <a:extLst>
              <a:ext uri="{FF2B5EF4-FFF2-40B4-BE49-F238E27FC236}">
                <a16:creationId xmlns:a16="http://schemas.microsoft.com/office/drawing/2014/main" id="{4BA89894-7BD4-4244-8530-577172C8C8E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525" y="963613"/>
            <a:ext cx="50276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7224" name="Group 158">
            <a:extLst>
              <a:ext uri="{FF2B5EF4-FFF2-40B4-BE49-F238E27FC236}">
                <a16:creationId xmlns:a16="http://schemas.microsoft.com/office/drawing/2014/main" id="{D5A0AC0A-BBAF-4756-9D43-314E909E3623}"/>
              </a:ext>
            </a:extLst>
          </p:cNvPr>
          <p:cNvGrpSpPr>
            <a:grpSpLocks/>
          </p:cNvGrpSpPr>
          <p:nvPr/>
        </p:nvGrpSpPr>
        <p:grpSpPr bwMode="auto">
          <a:xfrm>
            <a:off x="2797175" y="1987550"/>
            <a:ext cx="1436688" cy="1131888"/>
            <a:chOff x="1796" y="1206"/>
            <a:chExt cx="905" cy="713"/>
          </a:xfrm>
        </p:grpSpPr>
        <p:sp>
          <p:nvSpPr>
            <p:cNvPr id="137263" name="Text Box 95">
              <a:extLst>
                <a:ext uri="{FF2B5EF4-FFF2-40B4-BE49-F238E27FC236}">
                  <a16:creationId xmlns:a16="http://schemas.microsoft.com/office/drawing/2014/main" id="{E06A93BB-49C2-4325-BBBF-05E956350D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96" y="1583"/>
              <a:ext cx="905" cy="3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sender</a:t>
              </a:r>
              <a:r>
                <a:rPr lang="ja-JP" altLang="en-US" sz="1600"/>
                <a:t>’</a:t>
              </a:r>
              <a:r>
                <a:rPr lang="en-US" altLang="ja-JP" sz="1600"/>
                <a:t>s mail </a:t>
              </a:r>
            </a:p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server</a:t>
              </a:r>
              <a:endParaRPr lang="en-US" altLang="en-US" sz="2400"/>
            </a:p>
          </p:txBody>
        </p:sp>
        <p:grpSp>
          <p:nvGrpSpPr>
            <p:cNvPr id="137264" name="Group 157">
              <a:extLst>
                <a:ext uri="{FF2B5EF4-FFF2-40B4-BE49-F238E27FC236}">
                  <a16:creationId xmlns:a16="http://schemas.microsoft.com/office/drawing/2014/main" id="{FF92E772-F9AE-4085-BF27-037E3FA4B1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2" y="1206"/>
              <a:ext cx="510" cy="354"/>
              <a:chOff x="2070" y="2004"/>
              <a:chExt cx="510" cy="354"/>
            </a:xfrm>
          </p:grpSpPr>
          <p:sp>
            <p:nvSpPr>
              <p:cNvPr id="137265" name="Rectangle 94">
                <a:extLst>
                  <a:ext uri="{FF2B5EF4-FFF2-40B4-BE49-F238E27FC236}">
                    <a16:creationId xmlns:a16="http://schemas.microsoft.com/office/drawing/2014/main" id="{07977476-7C02-42EA-AC52-A4F3238EB5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0" y="2004"/>
                <a:ext cx="510" cy="354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Comic Sans MS" panose="030F0702030302020204" pitchFamily="66" charset="0"/>
                </a:endParaRPr>
              </a:p>
            </p:txBody>
          </p:sp>
          <p:sp>
            <p:nvSpPr>
              <p:cNvPr id="137266" name="Rectangle 96">
                <a:extLst>
                  <a:ext uri="{FF2B5EF4-FFF2-40B4-BE49-F238E27FC236}">
                    <a16:creationId xmlns:a16="http://schemas.microsoft.com/office/drawing/2014/main" id="{2954D38E-A4C9-4BF6-8943-5A6837A740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4" y="2076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Comic Sans MS" panose="030F0702030302020204" pitchFamily="66" charset="0"/>
                </a:endParaRPr>
              </a:p>
            </p:txBody>
          </p:sp>
          <p:sp>
            <p:nvSpPr>
              <p:cNvPr id="137267" name="Line 97">
                <a:extLst>
                  <a:ext uri="{FF2B5EF4-FFF2-40B4-BE49-F238E27FC236}">
                    <a16:creationId xmlns:a16="http://schemas.microsoft.com/office/drawing/2014/main" id="{8423EF6C-1300-4B3D-A7F5-3C634A042A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43" y="210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268" name="Line 98">
                <a:extLst>
                  <a:ext uri="{FF2B5EF4-FFF2-40B4-BE49-F238E27FC236}">
                    <a16:creationId xmlns:a16="http://schemas.microsoft.com/office/drawing/2014/main" id="{03258594-C8C4-45A5-B131-0A736C6CCC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52" y="210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269" name="Line 99">
                <a:extLst>
                  <a:ext uri="{FF2B5EF4-FFF2-40B4-BE49-F238E27FC236}">
                    <a16:creationId xmlns:a16="http://schemas.microsoft.com/office/drawing/2014/main" id="{2F13E220-A5B3-4D62-8D72-E01A85B05B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07" y="2105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270" name="Line 100">
                <a:extLst>
                  <a:ext uri="{FF2B5EF4-FFF2-40B4-BE49-F238E27FC236}">
                    <a16:creationId xmlns:a16="http://schemas.microsoft.com/office/drawing/2014/main" id="{AD3F9D0F-B027-48E2-B748-36C70BD492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4" y="210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271" name="Line 101">
                <a:extLst>
                  <a:ext uri="{FF2B5EF4-FFF2-40B4-BE49-F238E27FC236}">
                    <a16:creationId xmlns:a16="http://schemas.microsoft.com/office/drawing/2014/main" id="{0339106A-AC0B-4642-B1DB-2CE7C9F5A3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25" y="210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272" name="Line 102">
                <a:extLst>
                  <a:ext uri="{FF2B5EF4-FFF2-40B4-BE49-F238E27FC236}">
                    <a16:creationId xmlns:a16="http://schemas.microsoft.com/office/drawing/2014/main" id="{07C6F1D8-F450-4D8B-997A-65760DF01C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81" y="210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273" name="Line 103">
                <a:extLst>
                  <a:ext uri="{FF2B5EF4-FFF2-40B4-BE49-F238E27FC236}">
                    <a16:creationId xmlns:a16="http://schemas.microsoft.com/office/drawing/2014/main" id="{1131EBB6-F5B9-415D-9B66-D3E110F8DE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96" y="210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274" name="Rectangle 104">
                <a:extLst>
                  <a:ext uri="{FF2B5EF4-FFF2-40B4-BE49-F238E27FC236}">
                    <a16:creationId xmlns:a16="http://schemas.microsoft.com/office/drawing/2014/main" id="{FEB2B60D-56A9-4F05-9AE7-CBDB9F8080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2" y="224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Comic Sans MS" panose="030F0702030302020204" pitchFamily="66" charset="0"/>
                </a:endParaRPr>
              </a:p>
            </p:txBody>
          </p:sp>
          <p:sp>
            <p:nvSpPr>
              <p:cNvPr id="137275" name="Rectangle 105">
                <a:extLst>
                  <a:ext uri="{FF2B5EF4-FFF2-40B4-BE49-F238E27FC236}">
                    <a16:creationId xmlns:a16="http://schemas.microsoft.com/office/drawing/2014/main" id="{EE04883C-AC68-4CB6-B751-814FCAE69F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8" y="224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Comic Sans MS" panose="030F0702030302020204" pitchFamily="66" charset="0"/>
                </a:endParaRPr>
              </a:p>
            </p:txBody>
          </p:sp>
          <p:sp>
            <p:nvSpPr>
              <p:cNvPr id="137276" name="Rectangle 106">
                <a:extLst>
                  <a:ext uri="{FF2B5EF4-FFF2-40B4-BE49-F238E27FC236}">
                    <a16:creationId xmlns:a16="http://schemas.microsoft.com/office/drawing/2014/main" id="{2B186586-4FC5-4CFF-8E9E-BEC6F34C9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4" y="2242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Comic Sans MS" panose="030F0702030302020204" pitchFamily="66" charset="0"/>
                </a:endParaRPr>
              </a:p>
            </p:txBody>
          </p:sp>
          <p:sp>
            <p:nvSpPr>
              <p:cNvPr id="137277" name="Rectangle 107">
                <a:extLst>
                  <a:ext uri="{FF2B5EF4-FFF2-40B4-BE49-F238E27FC236}">
                    <a16:creationId xmlns:a16="http://schemas.microsoft.com/office/drawing/2014/main" id="{ADC963B6-FD46-43AE-9A82-9F6DF852F2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1" y="224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Comic Sans MS" panose="030F0702030302020204" pitchFamily="66" charset="0"/>
                </a:endParaRPr>
              </a:p>
            </p:txBody>
          </p:sp>
          <p:sp>
            <p:nvSpPr>
              <p:cNvPr id="137278" name="Rectangle 108">
                <a:extLst>
                  <a:ext uri="{FF2B5EF4-FFF2-40B4-BE49-F238E27FC236}">
                    <a16:creationId xmlns:a16="http://schemas.microsoft.com/office/drawing/2014/main" id="{FADC5662-55D2-4400-8567-CCD2C5A44F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7" y="224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Comic Sans MS" panose="030F0702030302020204" pitchFamily="66" charset="0"/>
                </a:endParaRPr>
              </a:p>
            </p:txBody>
          </p:sp>
        </p:grpSp>
      </p:grpSp>
      <p:sp>
        <p:nvSpPr>
          <p:cNvPr id="137225" name="Text Box 121">
            <a:extLst>
              <a:ext uri="{FF2B5EF4-FFF2-40B4-BE49-F238E27FC236}">
                <a16:creationId xmlns:a16="http://schemas.microsoft.com/office/drawing/2014/main" id="{93320A47-B7D6-4C55-993A-C236E3A9BA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20888" y="1466850"/>
            <a:ext cx="8905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SMTP</a:t>
            </a:r>
          </a:p>
        </p:txBody>
      </p:sp>
      <p:sp>
        <p:nvSpPr>
          <p:cNvPr id="137226" name="Rectangle 153">
            <a:extLst>
              <a:ext uri="{FF2B5EF4-FFF2-40B4-BE49-F238E27FC236}">
                <a16:creationId xmlns:a16="http://schemas.microsoft.com/office/drawing/2014/main" id="{E96DA675-85FC-4FA8-957B-F26431CA7C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1425" y="1457325"/>
            <a:ext cx="857250" cy="3048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 sz="2400">
              <a:latin typeface="Comic Sans MS" panose="030F0702030302020204" pitchFamily="66" charset="0"/>
            </a:endParaRPr>
          </a:p>
        </p:txBody>
      </p:sp>
      <p:sp>
        <p:nvSpPr>
          <p:cNvPr id="137227" name="Text Box 154">
            <a:extLst>
              <a:ext uri="{FF2B5EF4-FFF2-40B4-BE49-F238E27FC236}">
                <a16:creationId xmlns:a16="http://schemas.microsoft.com/office/drawing/2014/main" id="{26656A57-5691-45D3-83F2-E4A16FAE08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22675" y="1477963"/>
            <a:ext cx="8905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SMTP</a:t>
            </a:r>
          </a:p>
        </p:txBody>
      </p:sp>
      <p:sp>
        <p:nvSpPr>
          <p:cNvPr id="137228" name="Text Box 156">
            <a:extLst>
              <a:ext uri="{FF2B5EF4-FFF2-40B4-BE49-F238E27FC236}">
                <a16:creationId xmlns:a16="http://schemas.microsoft.com/office/drawing/2014/main" id="{E8BB5F0F-DB2C-4A83-8C4F-0A560EC1CA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4813" y="1308100"/>
            <a:ext cx="15113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i="1">
                <a:solidFill>
                  <a:srgbClr val="CC0000"/>
                </a:solidFill>
              </a:rPr>
              <a:t>mail access</a:t>
            </a:r>
          </a:p>
          <a:p>
            <a:pPr algn="ct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i="1">
                <a:solidFill>
                  <a:srgbClr val="CC0000"/>
                </a:solidFill>
              </a:rPr>
              <a:t>protocol</a:t>
            </a:r>
            <a:endParaRPr lang="en-US" altLang="en-US" sz="1800">
              <a:solidFill>
                <a:srgbClr val="CC0000"/>
              </a:solidFill>
            </a:endParaRPr>
          </a:p>
        </p:txBody>
      </p:sp>
      <p:sp>
        <p:nvSpPr>
          <p:cNvPr id="137229" name="Text Box 160">
            <a:extLst>
              <a:ext uri="{FF2B5EF4-FFF2-40B4-BE49-F238E27FC236}">
                <a16:creationId xmlns:a16="http://schemas.microsoft.com/office/drawing/2014/main" id="{501086D5-E2EF-436D-8ADA-CEA6819E3B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71975" y="2598738"/>
            <a:ext cx="1538288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receiver</a:t>
            </a:r>
            <a:r>
              <a:rPr lang="ja-JP" altLang="en-US" sz="1600"/>
              <a:t>’</a:t>
            </a:r>
            <a:r>
              <a:rPr lang="en-US" altLang="ja-JP" sz="1600"/>
              <a:t>s mail </a:t>
            </a:r>
          </a:p>
          <a:p>
            <a:pPr algn="ctr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server</a:t>
            </a:r>
            <a:endParaRPr lang="en-US" altLang="en-US" sz="2400"/>
          </a:p>
        </p:txBody>
      </p:sp>
      <p:grpSp>
        <p:nvGrpSpPr>
          <p:cNvPr id="137230" name="Group 161">
            <a:extLst>
              <a:ext uri="{FF2B5EF4-FFF2-40B4-BE49-F238E27FC236}">
                <a16:creationId xmlns:a16="http://schemas.microsoft.com/office/drawing/2014/main" id="{3FD5A620-AA85-4A5F-A77C-06FB35CA2F04}"/>
              </a:ext>
            </a:extLst>
          </p:cNvPr>
          <p:cNvGrpSpPr>
            <a:grpSpLocks/>
          </p:cNvGrpSpPr>
          <p:nvPr/>
        </p:nvGrpSpPr>
        <p:grpSpPr bwMode="auto">
          <a:xfrm>
            <a:off x="4800600" y="2000250"/>
            <a:ext cx="809625" cy="561975"/>
            <a:chOff x="2070" y="2004"/>
            <a:chExt cx="510" cy="354"/>
          </a:xfrm>
        </p:grpSpPr>
        <p:sp>
          <p:nvSpPr>
            <p:cNvPr id="137249" name="Rectangle 162">
              <a:extLst>
                <a:ext uri="{FF2B5EF4-FFF2-40B4-BE49-F238E27FC236}">
                  <a16:creationId xmlns:a16="http://schemas.microsoft.com/office/drawing/2014/main" id="{9F40DAB8-A970-4CE5-98AB-7CCE421AC8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0" y="2004"/>
              <a:ext cx="510" cy="354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>
                <a:latin typeface="Comic Sans MS" panose="030F0702030302020204" pitchFamily="66" charset="0"/>
              </a:endParaRPr>
            </a:p>
          </p:txBody>
        </p:sp>
        <p:sp>
          <p:nvSpPr>
            <p:cNvPr id="137250" name="Rectangle 163">
              <a:extLst>
                <a:ext uri="{FF2B5EF4-FFF2-40B4-BE49-F238E27FC236}">
                  <a16:creationId xmlns:a16="http://schemas.microsoft.com/office/drawing/2014/main" id="{179F62C9-8FA0-48D7-AB80-73411B6984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4" y="207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>
                <a:latin typeface="Comic Sans MS" panose="030F0702030302020204" pitchFamily="66" charset="0"/>
              </a:endParaRPr>
            </a:p>
          </p:txBody>
        </p:sp>
        <p:sp>
          <p:nvSpPr>
            <p:cNvPr id="137251" name="Line 164">
              <a:extLst>
                <a:ext uri="{FF2B5EF4-FFF2-40B4-BE49-F238E27FC236}">
                  <a16:creationId xmlns:a16="http://schemas.microsoft.com/office/drawing/2014/main" id="{1FAF6144-36BF-4633-893E-293426A534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43" y="210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252" name="Line 165">
              <a:extLst>
                <a:ext uri="{FF2B5EF4-FFF2-40B4-BE49-F238E27FC236}">
                  <a16:creationId xmlns:a16="http://schemas.microsoft.com/office/drawing/2014/main" id="{4E742881-878E-4F93-A728-7D88F507922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52" y="210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253" name="Line 166">
              <a:extLst>
                <a:ext uri="{FF2B5EF4-FFF2-40B4-BE49-F238E27FC236}">
                  <a16:creationId xmlns:a16="http://schemas.microsoft.com/office/drawing/2014/main" id="{3A8A8958-A1BB-4CFA-8334-78AE73409D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07" y="2105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254" name="Line 167">
              <a:extLst>
                <a:ext uri="{FF2B5EF4-FFF2-40B4-BE49-F238E27FC236}">
                  <a16:creationId xmlns:a16="http://schemas.microsoft.com/office/drawing/2014/main" id="{CA1D57CF-C84F-4B31-9658-5926459544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64" y="210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255" name="Line 168">
              <a:extLst>
                <a:ext uri="{FF2B5EF4-FFF2-40B4-BE49-F238E27FC236}">
                  <a16:creationId xmlns:a16="http://schemas.microsoft.com/office/drawing/2014/main" id="{6D0DCB87-0CC8-42C6-B38B-1637E136C0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25" y="210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256" name="Line 169">
              <a:extLst>
                <a:ext uri="{FF2B5EF4-FFF2-40B4-BE49-F238E27FC236}">
                  <a16:creationId xmlns:a16="http://schemas.microsoft.com/office/drawing/2014/main" id="{7DBEFEB6-402B-4D1E-A40C-6EED4DA8CC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81" y="210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257" name="Line 170">
              <a:extLst>
                <a:ext uri="{FF2B5EF4-FFF2-40B4-BE49-F238E27FC236}">
                  <a16:creationId xmlns:a16="http://schemas.microsoft.com/office/drawing/2014/main" id="{BB9BF8EB-09CE-4E9F-93E5-032BBC8EAE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96" y="210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258" name="Rectangle 171">
              <a:extLst>
                <a:ext uri="{FF2B5EF4-FFF2-40B4-BE49-F238E27FC236}">
                  <a16:creationId xmlns:a16="http://schemas.microsoft.com/office/drawing/2014/main" id="{F543F51E-7016-4B1A-9B10-7866C54F0E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2" y="224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>
                <a:latin typeface="Comic Sans MS" panose="030F0702030302020204" pitchFamily="66" charset="0"/>
              </a:endParaRPr>
            </a:p>
          </p:txBody>
        </p:sp>
        <p:sp>
          <p:nvSpPr>
            <p:cNvPr id="137259" name="Rectangle 172">
              <a:extLst>
                <a:ext uri="{FF2B5EF4-FFF2-40B4-BE49-F238E27FC236}">
                  <a16:creationId xmlns:a16="http://schemas.microsoft.com/office/drawing/2014/main" id="{6B6882E9-D0E9-4C09-BFFB-AA34A33BE9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8" y="224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>
                <a:latin typeface="Comic Sans MS" panose="030F0702030302020204" pitchFamily="66" charset="0"/>
              </a:endParaRPr>
            </a:p>
          </p:txBody>
        </p:sp>
        <p:sp>
          <p:nvSpPr>
            <p:cNvPr id="137260" name="Rectangle 173">
              <a:extLst>
                <a:ext uri="{FF2B5EF4-FFF2-40B4-BE49-F238E27FC236}">
                  <a16:creationId xmlns:a16="http://schemas.microsoft.com/office/drawing/2014/main" id="{914540AC-9CBA-4753-89ED-0E34D7250B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" y="224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>
                <a:latin typeface="Comic Sans MS" panose="030F0702030302020204" pitchFamily="66" charset="0"/>
              </a:endParaRPr>
            </a:p>
          </p:txBody>
        </p:sp>
        <p:sp>
          <p:nvSpPr>
            <p:cNvPr id="137261" name="Rectangle 174">
              <a:extLst>
                <a:ext uri="{FF2B5EF4-FFF2-40B4-BE49-F238E27FC236}">
                  <a16:creationId xmlns:a16="http://schemas.microsoft.com/office/drawing/2014/main" id="{DC371E74-8DB1-4F2F-AB7F-F4D7FBDF5A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1" y="224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>
                <a:latin typeface="Comic Sans MS" panose="030F0702030302020204" pitchFamily="66" charset="0"/>
              </a:endParaRPr>
            </a:p>
          </p:txBody>
        </p:sp>
        <p:sp>
          <p:nvSpPr>
            <p:cNvPr id="137262" name="Rectangle 175">
              <a:extLst>
                <a:ext uri="{FF2B5EF4-FFF2-40B4-BE49-F238E27FC236}">
                  <a16:creationId xmlns:a16="http://schemas.microsoft.com/office/drawing/2014/main" id="{530E17FF-0411-4915-8D7E-493F653B47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7" y="224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>
                <a:latin typeface="Comic Sans MS" panose="030F0702030302020204" pitchFamily="66" charset="0"/>
              </a:endParaRPr>
            </a:p>
          </p:txBody>
        </p:sp>
      </p:grpSp>
      <p:pic>
        <p:nvPicPr>
          <p:cNvPr id="137231" name="Picture 176" descr="Alice">
            <a:extLst>
              <a:ext uri="{FF2B5EF4-FFF2-40B4-BE49-F238E27FC236}">
                <a16:creationId xmlns:a16="http://schemas.microsoft.com/office/drawing/2014/main" id="{ABD6C359-A1C1-4360-8FAF-C9C639DDBB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4500" y="1557338"/>
            <a:ext cx="561975" cy="693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7232" name="Picture 179" descr="Bob">
            <a:extLst>
              <a:ext uri="{FF2B5EF4-FFF2-40B4-BE49-F238E27FC236}">
                <a16:creationId xmlns:a16="http://schemas.microsoft.com/office/drawing/2014/main" id="{C55D0F53-899B-4447-9788-7A8AB46F3B3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3700" y="1571625"/>
            <a:ext cx="676275" cy="690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7233" name="Line 94">
            <a:extLst>
              <a:ext uri="{FF2B5EF4-FFF2-40B4-BE49-F238E27FC236}">
                <a16:creationId xmlns:a16="http://schemas.microsoft.com/office/drawing/2014/main" id="{79802243-9242-43D1-AAB7-00BD2A2B3EA3}"/>
              </a:ext>
            </a:extLst>
          </p:cNvPr>
          <p:cNvSpPr>
            <a:spLocks noChangeShapeType="1"/>
          </p:cNvSpPr>
          <p:nvPr/>
        </p:nvSpPr>
        <p:spPr bwMode="auto">
          <a:xfrm>
            <a:off x="2003425" y="1905000"/>
            <a:ext cx="903288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34" name="Line 95">
            <a:extLst>
              <a:ext uri="{FF2B5EF4-FFF2-40B4-BE49-F238E27FC236}">
                <a16:creationId xmlns:a16="http://schemas.microsoft.com/office/drawing/2014/main" id="{7D58F065-AEC0-4261-A4B4-74DB61634233}"/>
              </a:ext>
            </a:extLst>
          </p:cNvPr>
          <p:cNvSpPr>
            <a:spLocks noChangeShapeType="1"/>
          </p:cNvSpPr>
          <p:nvPr/>
        </p:nvSpPr>
        <p:spPr bwMode="auto">
          <a:xfrm>
            <a:off x="3633788" y="1901825"/>
            <a:ext cx="903287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35" name="Line 96">
            <a:extLst>
              <a:ext uri="{FF2B5EF4-FFF2-40B4-BE49-F238E27FC236}">
                <a16:creationId xmlns:a16="http://schemas.microsoft.com/office/drawing/2014/main" id="{0AFAE583-43A1-450B-8F47-C00D91B473C4}"/>
              </a:ext>
            </a:extLst>
          </p:cNvPr>
          <p:cNvSpPr>
            <a:spLocks noChangeShapeType="1"/>
          </p:cNvSpPr>
          <p:nvPr/>
        </p:nvSpPr>
        <p:spPr bwMode="auto">
          <a:xfrm>
            <a:off x="5253038" y="1898650"/>
            <a:ext cx="1697037" cy="1588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36" name="Text Box 156">
            <a:extLst>
              <a:ext uri="{FF2B5EF4-FFF2-40B4-BE49-F238E27FC236}">
                <a16:creationId xmlns:a16="http://schemas.microsoft.com/office/drawing/2014/main" id="{6455814B-3C69-4F34-83F2-F4F4BE348B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10238" y="1927225"/>
            <a:ext cx="1311275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i="1">
                <a:solidFill>
                  <a:srgbClr val="CC0000"/>
                </a:solidFill>
              </a:rPr>
              <a:t>(e.g., </a:t>
            </a:r>
            <a:r>
              <a:rPr lang="en-US" altLang="en-US" sz="1600" i="1">
                <a:solidFill>
                  <a:srgbClr val="CC0000"/>
                </a:solidFill>
              </a:rPr>
              <a:t>POP, </a:t>
            </a:r>
          </a:p>
          <a:p>
            <a:pPr algn="ct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CC0000"/>
                </a:solidFill>
              </a:rPr>
              <a:t>         IMAP</a:t>
            </a:r>
            <a:r>
              <a:rPr lang="en-US" altLang="en-US" sz="1800" i="1">
                <a:solidFill>
                  <a:srgbClr val="CC0000"/>
                </a:solidFill>
              </a:rPr>
              <a:t>)</a:t>
            </a:r>
          </a:p>
        </p:txBody>
      </p:sp>
      <p:grpSp>
        <p:nvGrpSpPr>
          <p:cNvPr id="137237" name="Group 166">
            <a:extLst>
              <a:ext uri="{FF2B5EF4-FFF2-40B4-BE49-F238E27FC236}">
                <a16:creationId xmlns:a16="http://schemas.microsoft.com/office/drawing/2014/main" id="{8B343C32-00E3-444C-9653-74A1054E140B}"/>
              </a:ext>
            </a:extLst>
          </p:cNvPr>
          <p:cNvGrpSpPr>
            <a:grpSpLocks/>
          </p:cNvGrpSpPr>
          <p:nvPr/>
        </p:nvGrpSpPr>
        <p:grpSpPr bwMode="auto">
          <a:xfrm>
            <a:off x="1066800" y="1419225"/>
            <a:ext cx="912813" cy="1054100"/>
            <a:chOff x="3574" y="550"/>
            <a:chExt cx="575" cy="664"/>
          </a:xfrm>
        </p:grpSpPr>
        <p:grpSp>
          <p:nvGrpSpPr>
            <p:cNvPr id="137244" name="Group 167">
              <a:extLst>
                <a:ext uri="{FF2B5EF4-FFF2-40B4-BE49-F238E27FC236}">
                  <a16:creationId xmlns:a16="http://schemas.microsoft.com/office/drawing/2014/main" id="{2ADA3115-5765-4CF5-94F9-78B6D848F4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37247" name="Picture 168" descr="desktop_computer_stylized_medium">
                <a:extLst>
                  <a:ext uri="{FF2B5EF4-FFF2-40B4-BE49-F238E27FC236}">
                    <a16:creationId xmlns:a16="http://schemas.microsoft.com/office/drawing/2014/main" id="{B779FC8A-588F-41C2-A339-890864EE50A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7248" name="Freeform 169">
                <a:extLst>
                  <a:ext uri="{FF2B5EF4-FFF2-40B4-BE49-F238E27FC236}">
                    <a16:creationId xmlns:a16="http://schemas.microsoft.com/office/drawing/2014/main" id="{C6BC2BBF-A553-49BB-9FE7-0BEDA160173E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37245" name="Rectangle 115">
              <a:extLst>
                <a:ext uri="{FF2B5EF4-FFF2-40B4-BE49-F238E27FC236}">
                  <a16:creationId xmlns:a16="http://schemas.microsoft.com/office/drawing/2014/main" id="{67517474-11FD-4511-BB6E-E59316066A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37246" name="Text Box 116">
              <a:extLst>
                <a:ext uri="{FF2B5EF4-FFF2-40B4-BE49-F238E27FC236}">
                  <a16:creationId xmlns:a16="http://schemas.microsoft.com/office/drawing/2014/main" id="{FA125490-1122-43EE-86F1-7E89F6DCAF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user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agent</a:t>
              </a:r>
              <a:endParaRPr lang="en-US" altLang="en-US" sz="2400"/>
            </a:p>
          </p:txBody>
        </p:sp>
      </p:grpSp>
      <p:grpSp>
        <p:nvGrpSpPr>
          <p:cNvPr id="137238" name="Group 172">
            <a:extLst>
              <a:ext uri="{FF2B5EF4-FFF2-40B4-BE49-F238E27FC236}">
                <a16:creationId xmlns:a16="http://schemas.microsoft.com/office/drawing/2014/main" id="{F8668A09-99E3-4045-9C2E-23CB058B8CCD}"/>
              </a:ext>
            </a:extLst>
          </p:cNvPr>
          <p:cNvGrpSpPr>
            <a:grpSpLocks/>
          </p:cNvGrpSpPr>
          <p:nvPr/>
        </p:nvGrpSpPr>
        <p:grpSpPr bwMode="auto">
          <a:xfrm>
            <a:off x="6967538" y="1422400"/>
            <a:ext cx="912812" cy="1054100"/>
            <a:chOff x="3574" y="550"/>
            <a:chExt cx="575" cy="664"/>
          </a:xfrm>
        </p:grpSpPr>
        <p:grpSp>
          <p:nvGrpSpPr>
            <p:cNvPr id="137239" name="Group 173">
              <a:extLst>
                <a:ext uri="{FF2B5EF4-FFF2-40B4-BE49-F238E27FC236}">
                  <a16:creationId xmlns:a16="http://schemas.microsoft.com/office/drawing/2014/main" id="{B7C32A84-21E3-4382-87DC-A5265276EE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37242" name="Picture 174" descr="desktop_computer_stylized_medium">
                <a:extLst>
                  <a:ext uri="{FF2B5EF4-FFF2-40B4-BE49-F238E27FC236}">
                    <a16:creationId xmlns:a16="http://schemas.microsoft.com/office/drawing/2014/main" id="{3D9D9D17-E655-4532-AE84-C79D6E8EEEC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7243" name="Freeform 175">
                <a:extLst>
                  <a:ext uri="{FF2B5EF4-FFF2-40B4-BE49-F238E27FC236}">
                    <a16:creationId xmlns:a16="http://schemas.microsoft.com/office/drawing/2014/main" id="{81FDE9F9-D4F4-46BB-892D-671C7224934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37240" name="Rectangle 115">
              <a:extLst>
                <a:ext uri="{FF2B5EF4-FFF2-40B4-BE49-F238E27FC236}">
                  <a16:creationId xmlns:a16="http://schemas.microsoft.com/office/drawing/2014/main" id="{D7FC3E0B-682E-402C-9BC0-9776B02615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37241" name="Text Box 116">
              <a:extLst>
                <a:ext uri="{FF2B5EF4-FFF2-40B4-BE49-F238E27FC236}">
                  <a16:creationId xmlns:a16="http://schemas.microsoft.com/office/drawing/2014/main" id="{07212D1D-5505-49DC-8527-08CC4AF2E0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user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agent</a:t>
              </a:r>
              <a:endParaRPr lang="en-US" altLang="en-US" sz="2400"/>
            </a:p>
          </p:txBody>
        </p:sp>
      </p:grp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19FE247-F982-42C7-BC0A-111E0E9830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E9223-05CF-4202-A888-82E060FB986B}" type="slidenum">
              <a:rPr lang="en-US" altLang="en-US" smtClean="0"/>
              <a:pPr/>
              <a:t>50</a:t>
            </a:fld>
            <a:endParaRPr lang="en-US" altLang="en-US" dirty="0"/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8" name="Rectangle 2">
            <a:extLst>
              <a:ext uri="{FF2B5EF4-FFF2-40B4-BE49-F238E27FC236}">
                <a16:creationId xmlns:a16="http://schemas.microsoft.com/office/drawing/2014/main" id="{1D93B18E-3243-4F53-8AAC-9AE3024B2DF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03225" y="131763"/>
            <a:ext cx="7772400" cy="968375"/>
          </a:xfrm>
        </p:spPr>
        <p:txBody>
          <a:bodyPr/>
          <a:lstStyle/>
          <a:p>
            <a:r>
              <a:rPr lang="en-US" altLang="en-US" sz="4000"/>
              <a:t>POP3 protocol</a:t>
            </a:r>
            <a:endParaRPr lang="en-US" altLang="en-US"/>
          </a:p>
        </p:txBody>
      </p:sp>
      <p:sp>
        <p:nvSpPr>
          <p:cNvPr id="139269" name="Rectangle 3">
            <a:extLst>
              <a:ext uri="{FF2B5EF4-FFF2-40B4-BE49-F238E27FC236}">
                <a16:creationId xmlns:a16="http://schemas.microsoft.com/office/drawing/2014/main" id="{7A2F2681-EF12-413A-A4B4-78C8C1FE6448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495300" y="1438275"/>
            <a:ext cx="3971925" cy="4648200"/>
          </a:xfrm>
        </p:spPr>
        <p:txBody>
          <a:bodyPr>
            <a:normAutofit fontScale="92500" lnSpcReduction="10000"/>
          </a:bodyPr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authorization phase</a:t>
            </a:r>
          </a:p>
          <a:p>
            <a:r>
              <a:rPr lang="en-US" altLang="en-US" sz="2000"/>
              <a:t>client commands: </a:t>
            </a:r>
          </a:p>
          <a:p>
            <a:pPr lvl="1"/>
            <a:r>
              <a:rPr lang="en-US" altLang="en-US" sz="2000" b="1">
                <a:latin typeface="Courier New" panose="02070309020205020404" pitchFamily="49" charset="0"/>
              </a:rPr>
              <a:t>user:</a:t>
            </a:r>
            <a:r>
              <a:rPr lang="en-US" altLang="en-US" sz="2000"/>
              <a:t> declare username</a:t>
            </a:r>
          </a:p>
          <a:p>
            <a:pPr lvl="1"/>
            <a:r>
              <a:rPr lang="en-US" altLang="en-US" sz="2000" b="1">
                <a:latin typeface="Courier New" panose="02070309020205020404" pitchFamily="49" charset="0"/>
              </a:rPr>
              <a:t>pass:</a:t>
            </a:r>
            <a:r>
              <a:rPr lang="en-US" altLang="en-US" sz="2000"/>
              <a:t> password</a:t>
            </a:r>
          </a:p>
          <a:p>
            <a:r>
              <a:rPr lang="en-US" altLang="en-US" sz="2000"/>
              <a:t>server responses</a:t>
            </a:r>
          </a:p>
          <a:p>
            <a:pPr lvl="1"/>
            <a:r>
              <a:rPr lang="en-US" altLang="en-US" sz="2000" b="1">
                <a:latin typeface="Courier New" panose="02070309020205020404" pitchFamily="49" charset="0"/>
              </a:rPr>
              <a:t>+OK</a:t>
            </a:r>
          </a:p>
          <a:p>
            <a:pPr lvl="1"/>
            <a:r>
              <a:rPr lang="en-US" altLang="en-US" sz="2000" b="1">
                <a:latin typeface="Courier New" panose="02070309020205020404" pitchFamily="49" charset="0"/>
              </a:rPr>
              <a:t>-ERR</a:t>
            </a:r>
            <a:endParaRPr lang="en-US" altLang="en-US" sz="1800"/>
          </a:p>
          <a:p>
            <a:pPr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transaction phase,</a:t>
            </a:r>
            <a:r>
              <a:rPr lang="en-US" altLang="en-US" sz="2400">
                <a:solidFill>
                  <a:srgbClr val="FF0000"/>
                </a:solidFill>
              </a:rPr>
              <a:t> </a:t>
            </a:r>
            <a:r>
              <a:rPr lang="en-US" altLang="en-US" sz="2400">
                <a:solidFill>
                  <a:schemeClr val="tx2"/>
                </a:solidFill>
              </a:rPr>
              <a:t>client:</a:t>
            </a:r>
            <a:endParaRPr lang="en-US" altLang="en-US" sz="2400"/>
          </a:p>
          <a:p>
            <a:r>
              <a:rPr lang="en-US" altLang="en-US" sz="2000" b="1">
                <a:latin typeface="Courier New" panose="02070309020205020404" pitchFamily="49" charset="0"/>
              </a:rPr>
              <a:t>list:</a:t>
            </a:r>
            <a:r>
              <a:rPr lang="en-US" altLang="en-US" sz="2000"/>
              <a:t> list message numbers</a:t>
            </a:r>
          </a:p>
          <a:p>
            <a:r>
              <a:rPr lang="en-US" altLang="en-US" sz="2000" b="1">
                <a:latin typeface="Courier New" panose="02070309020205020404" pitchFamily="49" charset="0"/>
              </a:rPr>
              <a:t>retr:</a:t>
            </a:r>
            <a:r>
              <a:rPr lang="en-US" altLang="en-US" sz="2000"/>
              <a:t> retrieve message by number</a:t>
            </a:r>
          </a:p>
          <a:p>
            <a:r>
              <a:rPr lang="en-US" altLang="en-US" sz="2000" b="1">
                <a:latin typeface="Courier New" panose="02070309020205020404" pitchFamily="49" charset="0"/>
              </a:rPr>
              <a:t>dele:</a:t>
            </a:r>
            <a:r>
              <a:rPr lang="en-US" altLang="en-US" sz="2000"/>
              <a:t> delete</a:t>
            </a:r>
          </a:p>
          <a:p>
            <a:r>
              <a:rPr lang="en-US" altLang="en-US" sz="2000" b="1">
                <a:latin typeface="Courier New" panose="02070309020205020404" pitchFamily="49" charset="0"/>
              </a:rPr>
              <a:t>quit</a:t>
            </a:r>
            <a:endParaRPr lang="en-US" altLang="en-US" sz="2000"/>
          </a:p>
        </p:txBody>
      </p:sp>
      <p:pic>
        <p:nvPicPr>
          <p:cNvPr id="139267" name="Picture 15" descr="underline_base">
            <a:extLst>
              <a:ext uri="{FF2B5EF4-FFF2-40B4-BE49-F238E27FC236}">
                <a16:creationId xmlns:a16="http://schemas.microsoft.com/office/drawing/2014/main" id="{B7C7ACCE-6061-4EC9-8133-23CB5259A01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858838"/>
            <a:ext cx="3317875" cy="163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270" name="Text Box 7">
            <a:extLst>
              <a:ext uri="{FF2B5EF4-FFF2-40B4-BE49-F238E27FC236}">
                <a16:creationId xmlns:a16="http://schemas.microsoft.com/office/drawing/2014/main" id="{CDC228A4-AFB1-41CF-B63F-5032119C00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0225" y="2309813"/>
            <a:ext cx="4324350" cy="4062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latin typeface="Times New Roman" panose="02020603050405020304" pitchFamily="18" charset="0"/>
              </a:rPr>
              <a:t>         </a:t>
            </a:r>
            <a:r>
              <a:rPr lang="en-US" altLang="en-US" sz="1800" b="1">
                <a:latin typeface="Courier New" panose="02070309020205020404" pitchFamily="49" charset="0"/>
              </a:rPr>
              <a:t>C: list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     S: 1 498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     S: 2 912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     S: .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     C: retr 1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     S: &lt;message 1 contents&gt;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     S: .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     C: dele 1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     C: retr 2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     S: &lt;message 1 contents&gt;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     S: .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     C: dele 2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     C: quit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     S: +OK </a:t>
            </a:r>
            <a:r>
              <a:rPr lang="en-US" altLang="en-US" sz="1400" b="1">
                <a:latin typeface="Courier New" panose="02070309020205020404" pitchFamily="49" charset="0"/>
              </a:rPr>
              <a:t>POP3 server signing off</a:t>
            </a:r>
            <a:endParaRPr lang="en-US" altLang="en-US" sz="1800" b="1">
              <a:latin typeface="Courier New" panose="02070309020205020404" pitchFamily="49" charset="0"/>
            </a:endParaRPr>
          </a:p>
        </p:txBody>
      </p:sp>
      <p:sp>
        <p:nvSpPr>
          <p:cNvPr id="139271" name="Text Box 10">
            <a:extLst>
              <a:ext uri="{FF2B5EF4-FFF2-40B4-BE49-F238E27FC236}">
                <a16:creationId xmlns:a16="http://schemas.microsoft.com/office/drawing/2014/main" id="{5FF19B18-F3AF-42BE-9909-02501B3EBE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89513" y="590550"/>
            <a:ext cx="3981450" cy="173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 b="1">
              <a:latin typeface="Courier New" panose="02070309020205020404" pitchFamily="49" charset="0"/>
            </a:endParaRP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S: +OK POP3 server ready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C: user bob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S: +OK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C: pass hungry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S: +OK</a:t>
            </a:r>
            <a:r>
              <a:rPr lang="en-US" altLang="en-US" sz="1400" b="1">
                <a:latin typeface="Courier New" panose="02070309020205020404" pitchFamily="49" charset="0"/>
              </a:rPr>
              <a:t> user successfully logged on</a:t>
            </a: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139272" name="Freeform 11">
            <a:extLst>
              <a:ext uri="{FF2B5EF4-FFF2-40B4-BE49-F238E27FC236}">
                <a16:creationId xmlns:a16="http://schemas.microsoft.com/office/drawing/2014/main" id="{4CE0E488-CA30-40DC-B5D0-4823782CEF6F}"/>
              </a:ext>
            </a:extLst>
          </p:cNvPr>
          <p:cNvSpPr>
            <a:spLocks/>
          </p:cNvSpPr>
          <p:nvPr/>
        </p:nvSpPr>
        <p:spPr bwMode="auto">
          <a:xfrm>
            <a:off x="4972050" y="847725"/>
            <a:ext cx="371475" cy="1457325"/>
          </a:xfrm>
          <a:custGeom>
            <a:avLst/>
            <a:gdLst>
              <a:gd name="T0" fmla="*/ 2147483647 w 234"/>
              <a:gd name="T1" fmla="*/ 0 h 918"/>
              <a:gd name="T2" fmla="*/ 0 w 234"/>
              <a:gd name="T3" fmla="*/ 0 h 918"/>
              <a:gd name="T4" fmla="*/ 0 w 234"/>
              <a:gd name="T5" fmla="*/ 2147483647 h 918"/>
              <a:gd name="T6" fmla="*/ 2147483647 w 234"/>
              <a:gd name="T7" fmla="*/ 2147483647 h 918"/>
              <a:gd name="T8" fmla="*/ 0 60000 65536"/>
              <a:gd name="T9" fmla="*/ 0 60000 65536"/>
              <a:gd name="T10" fmla="*/ 0 60000 65536"/>
              <a:gd name="T11" fmla="*/ 0 60000 65536"/>
              <a:gd name="T12" fmla="*/ 0 w 234"/>
              <a:gd name="T13" fmla="*/ 0 h 918"/>
              <a:gd name="T14" fmla="*/ 234 w 234"/>
              <a:gd name="T15" fmla="*/ 918 h 91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34" h="918">
                <a:moveTo>
                  <a:pt x="234" y="0"/>
                </a:moveTo>
                <a:lnTo>
                  <a:pt x="0" y="0"/>
                </a:lnTo>
                <a:lnTo>
                  <a:pt x="0" y="918"/>
                </a:lnTo>
                <a:lnTo>
                  <a:pt x="228" y="918"/>
                </a:lnTo>
              </a:path>
            </a:pathLst>
          </a:cu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73" name="Line 13">
            <a:extLst>
              <a:ext uri="{FF2B5EF4-FFF2-40B4-BE49-F238E27FC236}">
                <a16:creationId xmlns:a16="http://schemas.microsoft.com/office/drawing/2014/main" id="{B69AB3D5-0D78-4E6C-B0F0-721077522FF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86150" y="1449388"/>
            <a:ext cx="1400175" cy="23812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74" name="Freeform 14">
            <a:extLst>
              <a:ext uri="{FF2B5EF4-FFF2-40B4-BE49-F238E27FC236}">
                <a16:creationId xmlns:a16="http://schemas.microsoft.com/office/drawing/2014/main" id="{BBC10675-81C4-4F10-9521-D7173A127C33}"/>
              </a:ext>
            </a:extLst>
          </p:cNvPr>
          <p:cNvSpPr>
            <a:spLocks/>
          </p:cNvSpPr>
          <p:nvPr/>
        </p:nvSpPr>
        <p:spPr bwMode="auto">
          <a:xfrm>
            <a:off x="4973638" y="2428875"/>
            <a:ext cx="371475" cy="3895725"/>
          </a:xfrm>
          <a:custGeom>
            <a:avLst/>
            <a:gdLst>
              <a:gd name="T0" fmla="*/ 2147483647 w 234"/>
              <a:gd name="T1" fmla="*/ 0 h 918"/>
              <a:gd name="T2" fmla="*/ 0 w 234"/>
              <a:gd name="T3" fmla="*/ 0 h 918"/>
              <a:gd name="T4" fmla="*/ 0 w 234"/>
              <a:gd name="T5" fmla="*/ 2147483647 h 918"/>
              <a:gd name="T6" fmla="*/ 2147483647 w 234"/>
              <a:gd name="T7" fmla="*/ 2147483647 h 918"/>
              <a:gd name="T8" fmla="*/ 0 60000 65536"/>
              <a:gd name="T9" fmla="*/ 0 60000 65536"/>
              <a:gd name="T10" fmla="*/ 0 60000 65536"/>
              <a:gd name="T11" fmla="*/ 0 60000 65536"/>
              <a:gd name="T12" fmla="*/ 0 w 234"/>
              <a:gd name="T13" fmla="*/ 0 h 918"/>
              <a:gd name="T14" fmla="*/ 234 w 234"/>
              <a:gd name="T15" fmla="*/ 918 h 91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34" h="918">
                <a:moveTo>
                  <a:pt x="234" y="0"/>
                </a:moveTo>
                <a:lnTo>
                  <a:pt x="0" y="0"/>
                </a:lnTo>
                <a:lnTo>
                  <a:pt x="0" y="918"/>
                </a:lnTo>
                <a:lnTo>
                  <a:pt x="228" y="918"/>
                </a:lnTo>
              </a:path>
            </a:pathLst>
          </a:cu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75" name="Line 15">
            <a:extLst>
              <a:ext uri="{FF2B5EF4-FFF2-40B4-BE49-F238E27FC236}">
                <a16:creationId xmlns:a16="http://schemas.microsoft.com/office/drawing/2014/main" id="{0EFEB49C-EC40-4D0D-800F-4CE8A036E86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52775" y="3941763"/>
            <a:ext cx="1733550" cy="32385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53A8C51-8524-4F3C-8620-81E59E1F0F2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E9223-05CF-4202-A888-82E060FB986B}" type="slidenum">
              <a:rPr lang="en-US" altLang="en-US" smtClean="0"/>
              <a:pPr/>
              <a:t>51</a:t>
            </a:fld>
            <a:endParaRPr lang="en-US" altLang="en-US" dirty="0"/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6" name="Rectangle 2">
            <a:extLst>
              <a:ext uri="{FF2B5EF4-FFF2-40B4-BE49-F238E27FC236}">
                <a16:creationId xmlns:a16="http://schemas.microsoft.com/office/drawing/2014/main" id="{C4701A1B-D4C5-4109-8220-4121124A375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81000" y="293688"/>
            <a:ext cx="7772400" cy="795337"/>
          </a:xfrm>
        </p:spPr>
        <p:txBody>
          <a:bodyPr/>
          <a:lstStyle/>
          <a:p>
            <a:r>
              <a:rPr lang="en-US" altLang="en-US"/>
              <a:t>POP3 (more) and IMAP</a:t>
            </a:r>
          </a:p>
        </p:txBody>
      </p:sp>
      <p:sp>
        <p:nvSpPr>
          <p:cNvPr id="141317" name="Rectangle 3">
            <a:extLst>
              <a:ext uri="{FF2B5EF4-FFF2-40B4-BE49-F238E27FC236}">
                <a16:creationId xmlns:a16="http://schemas.microsoft.com/office/drawing/2014/main" id="{36A4CD31-5371-4539-9BE3-FEA5B6B2D973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520700" y="1343025"/>
            <a:ext cx="3810000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more about POP3</a:t>
            </a:r>
          </a:p>
          <a:p>
            <a:r>
              <a:rPr lang="en-US" altLang="en-US" sz="2400"/>
              <a:t>previous example uses POP3 </a:t>
            </a:r>
            <a:r>
              <a:rPr lang="ja-JP" altLang="en-US" sz="2400"/>
              <a:t>“</a:t>
            </a:r>
            <a:r>
              <a:rPr lang="en-US" altLang="ja-JP" sz="2400"/>
              <a:t>download and delete</a:t>
            </a:r>
            <a:r>
              <a:rPr lang="ja-JP" altLang="en-US" sz="2400"/>
              <a:t>”</a:t>
            </a:r>
            <a:r>
              <a:rPr lang="en-US" altLang="ja-JP" sz="2400"/>
              <a:t> mode</a:t>
            </a:r>
          </a:p>
          <a:p>
            <a:pPr lvl="1"/>
            <a:r>
              <a:rPr lang="en-US" altLang="en-US"/>
              <a:t>Bob cannot re-read e-mail if he changes client</a:t>
            </a:r>
          </a:p>
          <a:p>
            <a:r>
              <a:rPr lang="en-US" altLang="en-US" sz="2400"/>
              <a:t>POP3 </a:t>
            </a:r>
            <a:r>
              <a:rPr lang="ja-JP" altLang="en-US" sz="2400"/>
              <a:t>“</a:t>
            </a:r>
            <a:r>
              <a:rPr lang="en-US" altLang="ja-JP" sz="2400"/>
              <a:t>download-and-keep</a:t>
            </a:r>
            <a:r>
              <a:rPr lang="ja-JP" altLang="en-US" sz="2400"/>
              <a:t>”</a:t>
            </a:r>
            <a:r>
              <a:rPr lang="en-US" altLang="ja-JP" sz="2400"/>
              <a:t>: copies of messages on different clients</a:t>
            </a:r>
          </a:p>
          <a:p>
            <a:r>
              <a:rPr lang="en-US" altLang="en-US" sz="2400"/>
              <a:t>POP3 is stateless across sessions</a:t>
            </a:r>
          </a:p>
        </p:txBody>
      </p:sp>
      <p:sp>
        <p:nvSpPr>
          <p:cNvPr id="141318" name="Rectangle 4">
            <a:extLst>
              <a:ext uri="{FF2B5EF4-FFF2-40B4-BE49-F238E27FC236}">
                <a16:creationId xmlns:a16="http://schemas.microsoft.com/office/drawing/2014/main" id="{2A1C37C3-9F63-406B-8E94-D621A0A8CAFA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4483100" y="1381125"/>
            <a:ext cx="3810000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IMAP</a:t>
            </a:r>
          </a:p>
          <a:p>
            <a:r>
              <a:rPr lang="en-US" altLang="en-US" sz="2400"/>
              <a:t>keeps all messages in one place: at server</a:t>
            </a:r>
          </a:p>
          <a:p>
            <a:r>
              <a:rPr lang="en-US" altLang="en-US" sz="2400"/>
              <a:t>allows user to organize messages in folders</a:t>
            </a:r>
          </a:p>
          <a:p>
            <a:r>
              <a:rPr lang="en-US" altLang="en-US" sz="2400"/>
              <a:t>keeps user state across sessions:</a:t>
            </a:r>
          </a:p>
          <a:p>
            <a:pPr lvl="1"/>
            <a:r>
              <a:rPr lang="en-US" altLang="en-US"/>
              <a:t>names of folders and mappings between message IDs and folder name</a:t>
            </a:r>
          </a:p>
        </p:txBody>
      </p:sp>
      <p:pic>
        <p:nvPicPr>
          <p:cNvPr id="141315" name="Picture 11" descr="underline_base">
            <a:extLst>
              <a:ext uri="{FF2B5EF4-FFF2-40B4-BE49-F238E27FC236}">
                <a16:creationId xmlns:a16="http://schemas.microsoft.com/office/drawing/2014/main" id="{2C333EC2-09E9-4427-A83C-E5D239903CDA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8625" y="957263"/>
            <a:ext cx="59420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D0753C5F-B746-429E-8BEC-84111CD189C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E9223-05CF-4202-A888-82E060FB986B}" type="slidenum">
              <a:rPr lang="en-US" altLang="en-US" smtClean="0"/>
              <a:pPr/>
              <a:t>52</a:t>
            </a:fld>
            <a:endParaRPr lang="en-US" altLang="en-US" dirty="0"/>
          </a:p>
        </p:txBody>
      </p: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61" name="Picture 11" descr="underline_base">
            <a:extLst>
              <a:ext uri="{FF2B5EF4-FFF2-40B4-BE49-F238E27FC236}">
                <a16:creationId xmlns:a16="http://schemas.microsoft.com/office/drawing/2014/main" id="{7A857D34-DB88-4A1B-A13F-577C9346CBF7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68388"/>
            <a:ext cx="4113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64" name="Rectangle 2">
            <a:extLst>
              <a:ext uri="{FF2B5EF4-FFF2-40B4-BE49-F238E27FC236}">
                <a16:creationId xmlns:a16="http://schemas.microsoft.com/office/drawing/2014/main" id="{78934762-DC47-4F71-BE63-D3B87AA7A35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484632"/>
            <a:ext cx="7772400" cy="826751"/>
          </a:xfrm>
        </p:spPr>
        <p:txBody>
          <a:bodyPr/>
          <a:lstStyle/>
          <a:p>
            <a:r>
              <a:rPr lang="en-US" altLang="en-US" dirty="0"/>
              <a:t>Chapter 2: outline</a:t>
            </a:r>
          </a:p>
        </p:txBody>
      </p:sp>
      <p:sp>
        <p:nvSpPr>
          <p:cNvPr id="50180" name="Rectangle 3">
            <a:extLst>
              <a:ext uri="{FF2B5EF4-FFF2-40B4-BE49-F238E27FC236}">
                <a16:creationId xmlns:a16="http://schemas.microsoft.com/office/drawing/2014/main" id="{9E87FDE3-DA21-451C-B57D-77C8D68869B1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2.1 principles of network applications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2.2 Web and HTTP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2.3 electronic mail</a:t>
            </a:r>
          </a:p>
          <a:p>
            <a:pPr marL="738188" lvl="1" indent="-287338">
              <a:lnSpc>
                <a:spcPct val="100000"/>
              </a:lnSpc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SMTP, POP3, IMAP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solidFill>
                  <a:srgbClr val="CC0000"/>
                </a:solidFill>
                <a:latin typeface="Gill Sans MT" charset="0"/>
                <a:ea typeface="ＭＳ Ｐゴシック" charset="0"/>
              </a:rPr>
              <a:t>2.4 DNS</a:t>
            </a:r>
          </a:p>
          <a:p>
            <a:pPr marL="457200" indent="-457200">
              <a:buFont typeface="Wingdings" charset="2"/>
              <a:buChar char="§"/>
              <a:defRPr/>
            </a:pPr>
            <a:endParaRPr lang="en-US" sz="2400" dirty="0">
              <a:latin typeface="Gill Sans MT" charset="0"/>
              <a:ea typeface="ＭＳ Ｐゴシック" charset="0"/>
            </a:endParaRPr>
          </a:p>
        </p:txBody>
      </p:sp>
      <p:sp>
        <p:nvSpPr>
          <p:cNvPr id="143366" name="Rectangle 4">
            <a:extLst>
              <a:ext uri="{FF2B5EF4-FFF2-40B4-BE49-F238E27FC236}">
                <a16:creationId xmlns:a16="http://schemas.microsoft.com/office/drawing/2014/main" id="{F3D4CA3C-5E98-439A-8571-1323B114F311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4673600" y="1600200"/>
            <a:ext cx="3876675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/>
              <a:t>2.5 P2P applications</a:t>
            </a:r>
          </a:p>
          <a:p>
            <a:pPr marL="512763" indent="-512763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/>
              <a:t>2.6 video streaming and content distribution networks</a:t>
            </a:r>
          </a:p>
          <a:p>
            <a:pPr marL="512763" indent="-512763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/>
              <a:t>2.7 socket programming with UDP and TCP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4786F04-6723-4BF1-ABFA-7867949568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E9223-05CF-4202-A888-82E060FB986B}" type="slidenum">
              <a:rPr lang="en-US" altLang="en-US" smtClean="0"/>
              <a:pPr/>
              <a:t>53</a:t>
            </a:fld>
            <a:endParaRPr lang="en-US" altLang="en-US" dirty="0"/>
          </a:p>
        </p:txBody>
      </p: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2" name="Rectangle 2">
            <a:extLst>
              <a:ext uri="{FF2B5EF4-FFF2-40B4-BE49-F238E27FC236}">
                <a16:creationId xmlns:a16="http://schemas.microsoft.com/office/drawing/2014/main" id="{57E5B632-1C3F-4A33-9A2B-8D74A075E34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301625"/>
            <a:ext cx="7772400" cy="914400"/>
          </a:xfrm>
        </p:spPr>
        <p:txBody>
          <a:bodyPr/>
          <a:lstStyle/>
          <a:p>
            <a:r>
              <a:rPr lang="en-US" altLang="en-US" sz="4000"/>
              <a:t>DNS: domain name system</a:t>
            </a:r>
            <a:endParaRPr lang="en-US" altLang="en-US"/>
          </a:p>
        </p:txBody>
      </p:sp>
      <p:sp>
        <p:nvSpPr>
          <p:cNvPr id="145413" name="Rectangle 3">
            <a:extLst>
              <a:ext uri="{FF2B5EF4-FFF2-40B4-BE49-F238E27FC236}">
                <a16:creationId xmlns:a16="http://schemas.microsoft.com/office/drawing/2014/main" id="{26A907D7-9634-474E-9E5D-7623538E8058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468313" y="1511300"/>
            <a:ext cx="3810000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sz="2400" i="1">
                <a:solidFill>
                  <a:srgbClr val="000099"/>
                </a:solidFill>
              </a:rPr>
              <a:t>people:</a:t>
            </a:r>
            <a:r>
              <a:rPr lang="en-US" altLang="en-US" sz="2400"/>
              <a:t> many identifiers:</a:t>
            </a:r>
          </a:p>
          <a:p>
            <a:pPr lvl="1"/>
            <a:r>
              <a:rPr lang="en-US" altLang="en-US"/>
              <a:t>SSN, name, passport #</a:t>
            </a:r>
          </a:p>
          <a:p>
            <a:pPr>
              <a:buFont typeface="Wingdings" panose="05000000000000000000" pitchFamily="2" charset="2"/>
              <a:buNone/>
            </a:pPr>
            <a:r>
              <a:rPr lang="en-US" altLang="en-US" sz="2400" i="1">
                <a:solidFill>
                  <a:srgbClr val="000099"/>
                </a:solidFill>
              </a:rPr>
              <a:t>Internet hosts, routers:</a:t>
            </a:r>
          </a:p>
          <a:p>
            <a:pPr lvl="1"/>
            <a:r>
              <a:rPr lang="en-US" altLang="en-US"/>
              <a:t>IP address (32 bit) - used for addressing datagrams</a:t>
            </a:r>
          </a:p>
          <a:p>
            <a:pPr lvl="1"/>
            <a:r>
              <a:rPr lang="ja-JP" altLang="en-US"/>
              <a:t>“</a:t>
            </a:r>
            <a:r>
              <a:rPr lang="en-US" altLang="ja-JP"/>
              <a:t>name</a:t>
            </a:r>
            <a:r>
              <a:rPr lang="ja-JP" altLang="en-US"/>
              <a:t>”</a:t>
            </a:r>
            <a:r>
              <a:rPr lang="en-US" altLang="ja-JP"/>
              <a:t>, e.g., www.yahoo.com - used by humans</a:t>
            </a:r>
          </a:p>
          <a:p>
            <a:pPr>
              <a:buFont typeface="Wingdings" panose="05000000000000000000" pitchFamily="2" charset="2"/>
              <a:buNone/>
            </a:pPr>
            <a:r>
              <a:rPr lang="en-US" altLang="en-US" sz="2400" i="1" u="sng">
                <a:solidFill>
                  <a:srgbClr val="CC0000"/>
                </a:solidFill>
              </a:rPr>
              <a:t>Q:</a:t>
            </a:r>
            <a:r>
              <a:rPr lang="en-US" altLang="en-US" sz="2400"/>
              <a:t> how to map between IP address and name, and vice versa ?</a:t>
            </a:r>
          </a:p>
        </p:txBody>
      </p:sp>
      <p:sp>
        <p:nvSpPr>
          <p:cNvPr id="169990" name="Rectangle 4">
            <a:extLst>
              <a:ext uri="{FF2B5EF4-FFF2-40B4-BE49-F238E27FC236}">
                <a16:creationId xmlns:a16="http://schemas.microsoft.com/office/drawing/2014/main" id="{9F122EC2-3DA9-4ACC-ADF7-D551FFB1D778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4495800" y="1489075"/>
            <a:ext cx="4283075" cy="5006975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Domain Name System:</a:t>
            </a:r>
          </a:p>
          <a:p>
            <a:r>
              <a:rPr lang="en-US" altLang="en-US" sz="2400" i="1">
                <a:solidFill>
                  <a:srgbClr val="000099"/>
                </a:solidFill>
              </a:rPr>
              <a:t>distributed database</a:t>
            </a:r>
            <a:r>
              <a:rPr lang="en-US" altLang="en-US" sz="2400"/>
              <a:t> implemented in hierarchy of many </a:t>
            </a:r>
            <a:r>
              <a:rPr lang="en-US" altLang="en-US" sz="2400" i="1">
                <a:solidFill>
                  <a:srgbClr val="000099"/>
                </a:solidFill>
              </a:rPr>
              <a:t>name servers</a:t>
            </a:r>
            <a:endParaRPr lang="en-US" altLang="en-US" sz="2400">
              <a:solidFill>
                <a:srgbClr val="000099"/>
              </a:solidFill>
            </a:endParaRPr>
          </a:p>
          <a:p>
            <a:r>
              <a:rPr lang="en-US" altLang="en-US" sz="2400" i="1">
                <a:solidFill>
                  <a:srgbClr val="000099"/>
                </a:solidFill>
              </a:rPr>
              <a:t>application-layer protocol:</a:t>
            </a:r>
            <a:r>
              <a:rPr lang="en-US" altLang="en-US" sz="2400"/>
              <a:t> hosts, name servers communicate to </a:t>
            </a:r>
            <a:r>
              <a:rPr lang="en-US" altLang="en-US" sz="2400" i="1">
                <a:solidFill>
                  <a:srgbClr val="000099"/>
                </a:solidFill>
              </a:rPr>
              <a:t>resolve</a:t>
            </a:r>
            <a:r>
              <a:rPr lang="en-US" altLang="en-US" sz="2400">
                <a:solidFill>
                  <a:srgbClr val="FF0000"/>
                </a:solidFill>
              </a:rPr>
              <a:t> </a:t>
            </a:r>
            <a:r>
              <a:rPr lang="en-US" altLang="en-US" sz="2400"/>
              <a:t>names (address/name translation)</a:t>
            </a:r>
          </a:p>
          <a:p>
            <a:pPr lvl="1">
              <a:lnSpc>
                <a:spcPct val="90000"/>
              </a:lnSpc>
            </a:pPr>
            <a:r>
              <a:rPr lang="en-US" altLang="en-US" sz="2200"/>
              <a:t>note: core Internet function, implemented as application-layer protocol</a:t>
            </a:r>
          </a:p>
          <a:p>
            <a:pPr lvl="1">
              <a:lnSpc>
                <a:spcPct val="90000"/>
              </a:lnSpc>
            </a:pPr>
            <a:r>
              <a:rPr lang="en-US" altLang="en-US" sz="2200"/>
              <a:t>complexity at network</a:t>
            </a:r>
            <a:r>
              <a:rPr lang="ja-JP" altLang="en-US" sz="2200"/>
              <a:t>’</a:t>
            </a:r>
            <a:r>
              <a:rPr lang="en-US" altLang="ja-JP" sz="2200"/>
              <a:t>s </a:t>
            </a:r>
            <a:r>
              <a:rPr lang="ja-JP" altLang="en-US" sz="2200"/>
              <a:t>“</a:t>
            </a:r>
            <a:r>
              <a:rPr lang="en-US" altLang="ja-JP" sz="2200"/>
              <a:t>edge</a:t>
            </a:r>
            <a:r>
              <a:rPr lang="ja-JP" altLang="en-US" sz="2200"/>
              <a:t>”</a:t>
            </a:r>
            <a:endParaRPr lang="en-US" altLang="en-US" sz="2200"/>
          </a:p>
        </p:txBody>
      </p:sp>
      <p:pic>
        <p:nvPicPr>
          <p:cNvPr id="145411" name="Picture 10" descr="underline_base">
            <a:extLst>
              <a:ext uri="{FF2B5EF4-FFF2-40B4-BE49-F238E27FC236}">
                <a16:creationId xmlns:a16="http://schemas.microsoft.com/office/drawing/2014/main" id="{F03713FA-6EEC-495C-AB80-F52711437166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1025" y="990600"/>
            <a:ext cx="59420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D0928C2A-3FE5-4EF1-872A-A5F0D055BD4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E9223-05CF-4202-A888-82E060FB986B}" type="slidenum">
              <a:rPr lang="en-US" altLang="en-US" smtClean="0"/>
              <a:pPr/>
              <a:t>54</a:t>
            </a:fld>
            <a:endParaRPr lang="en-US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699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9990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9" name="Rectangle 2">
            <a:extLst>
              <a:ext uri="{FF2B5EF4-FFF2-40B4-BE49-F238E27FC236}">
                <a16:creationId xmlns:a16="http://schemas.microsoft.com/office/drawing/2014/main" id="{53BE947F-3E35-45BC-99EF-F745504B364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117475"/>
            <a:ext cx="7772400" cy="1143000"/>
          </a:xfrm>
        </p:spPr>
        <p:txBody>
          <a:bodyPr/>
          <a:lstStyle/>
          <a:p>
            <a:r>
              <a:rPr lang="en-US" altLang="en-US" sz="4000"/>
              <a:t>DNS: services, structure </a:t>
            </a:r>
            <a:endParaRPr lang="en-US" altLang="en-US"/>
          </a:p>
        </p:txBody>
      </p:sp>
      <p:sp>
        <p:nvSpPr>
          <p:cNvPr id="147461" name="Rectangle 5">
            <a:extLst>
              <a:ext uri="{FF2B5EF4-FFF2-40B4-BE49-F238E27FC236}">
                <a16:creationId xmlns:a16="http://schemas.microsoft.com/office/drawing/2014/main" id="{C0143D1D-32CA-417C-93EA-191A22DA4F7B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731838" y="1300163"/>
            <a:ext cx="3810000" cy="4648200"/>
          </a:xfrm>
        </p:spPr>
        <p:txBody>
          <a:bodyPr>
            <a:normAutofit fontScale="92500"/>
          </a:bodyPr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DNS services</a:t>
            </a:r>
          </a:p>
          <a:p>
            <a:r>
              <a:rPr lang="en-US" altLang="en-US" sz="2400"/>
              <a:t>hostname to IP address translation</a:t>
            </a:r>
          </a:p>
          <a:p>
            <a:r>
              <a:rPr lang="en-US" altLang="en-US" sz="2400"/>
              <a:t>host aliasing</a:t>
            </a:r>
          </a:p>
          <a:p>
            <a:pPr lvl="1"/>
            <a:r>
              <a:rPr lang="en-US" altLang="en-US" sz="2000"/>
              <a:t>canonical, alias names</a:t>
            </a:r>
          </a:p>
          <a:p>
            <a:r>
              <a:rPr lang="en-US" altLang="en-US" sz="2400"/>
              <a:t>mail server aliasing</a:t>
            </a:r>
          </a:p>
          <a:p>
            <a:r>
              <a:rPr lang="en-US" altLang="en-US" sz="2400"/>
              <a:t>load distribution</a:t>
            </a:r>
          </a:p>
          <a:p>
            <a:pPr lvl="1"/>
            <a:r>
              <a:rPr lang="en-US" altLang="en-US"/>
              <a:t>replicated Web servers: many IP addresses correspond to one name</a:t>
            </a:r>
          </a:p>
          <a:p>
            <a:endParaRPr lang="en-US" altLang="en-US" sz="2400"/>
          </a:p>
        </p:txBody>
      </p:sp>
      <p:sp>
        <p:nvSpPr>
          <p:cNvPr id="147460" name="Rectangle 4">
            <a:extLst>
              <a:ext uri="{FF2B5EF4-FFF2-40B4-BE49-F238E27FC236}">
                <a16:creationId xmlns:a16="http://schemas.microsoft.com/office/drawing/2014/main" id="{689D75E0-0566-4E75-8FAD-A33D28BEBD73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4572000" y="1271588"/>
            <a:ext cx="4191000" cy="2263775"/>
          </a:xfrm>
        </p:spPr>
        <p:txBody>
          <a:bodyPr>
            <a:normAutofit fontScale="92500"/>
          </a:bodyPr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why not centralize DNS?</a:t>
            </a:r>
          </a:p>
          <a:p>
            <a:r>
              <a:rPr lang="en-US" altLang="en-US" sz="2400"/>
              <a:t>single point of failure</a:t>
            </a:r>
          </a:p>
          <a:p>
            <a:r>
              <a:rPr lang="en-US" altLang="en-US" sz="2400"/>
              <a:t>traffic volume</a:t>
            </a:r>
          </a:p>
          <a:p>
            <a:r>
              <a:rPr lang="en-US" altLang="en-US" sz="2400"/>
              <a:t>distant centralized database</a:t>
            </a:r>
          </a:p>
          <a:p>
            <a:r>
              <a:rPr lang="en-US" altLang="en-US" sz="2400"/>
              <a:t>maintenance</a:t>
            </a:r>
          </a:p>
          <a:p>
            <a:pPr>
              <a:buFont typeface="Wingdings" panose="05000000000000000000" pitchFamily="2" charset="2"/>
              <a:buNone/>
            </a:pPr>
            <a:endParaRPr lang="en-US" altLang="en-US" sz="2400"/>
          </a:p>
        </p:txBody>
      </p:sp>
      <p:pic>
        <p:nvPicPr>
          <p:cNvPr id="147462" name="Picture 10" descr="underline_base">
            <a:extLst>
              <a:ext uri="{FF2B5EF4-FFF2-40B4-BE49-F238E27FC236}">
                <a16:creationId xmlns:a16="http://schemas.microsoft.com/office/drawing/2014/main" id="{50414A69-8F24-47E9-B73D-16ADFF89137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500" y="915988"/>
            <a:ext cx="54848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0907" name="Text Box 11">
            <a:extLst>
              <a:ext uri="{FF2B5EF4-FFF2-40B4-BE49-F238E27FC236}">
                <a16:creationId xmlns:a16="http://schemas.microsoft.com/office/drawing/2014/main" id="{DCAB14D8-333A-4615-B258-E4FE1BFBB8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08588" y="3429000"/>
            <a:ext cx="29067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 i="1"/>
              <a:t>A: </a:t>
            </a:r>
            <a:r>
              <a:rPr lang="en-US" altLang="en-US" sz="2800" i="1">
                <a:solidFill>
                  <a:srgbClr val="CC0000"/>
                </a:solidFill>
              </a:rPr>
              <a:t>doesn‘t</a:t>
            </a:r>
            <a:r>
              <a:rPr lang="en-US" altLang="ja-JP" sz="2800" i="1">
                <a:solidFill>
                  <a:srgbClr val="CC0000"/>
                </a:solidFill>
              </a:rPr>
              <a:t> scale!</a:t>
            </a:r>
            <a:endParaRPr lang="en-US" altLang="en-US" sz="2800" i="1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AAD3902-4B39-459B-8984-BB31A9A4B48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E9223-05CF-4202-A888-82E060FB986B}" type="slidenum">
              <a:rPr lang="en-US" altLang="en-US" smtClean="0"/>
              <a:pPr/>
              <a:t>55</a:t>
            </a:fld>
            <a:endParaRPr lang="en-US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09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07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8" name="Rectangle 20">
            <a:extLst>
              <a:ext uri="{FF2B5EF4-FFF2-40B4-BE49-F238E27FC236}">
                <a16:creationId xmlns:a16="http://schemas.microsoft.com/office/drawing/2014/main" id="{C9582F8B-9F12-447C-9A5F-8B5479220BD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68313" y="161925"/>
            <a:ext cx="8023225" cy="936625"/>
          </a:xfrm>
        </p:spPr>
        <p:txBody>
          <a:bodyPr/>
          <a:lstStyle/>
          <a:p>
            <a:r>
              <a:rPr lang="en-US" altLang="en-US" sz="3600"/>
              <a:t>DNS: a distributed, hierarchical database</a:t>
            </a:r>
          </a:p>
        </p:txBody>
      </p:sp>
      <p:sp>
        <p:nvSpPr>
          <p:cNvPr id="149509" name="Rectangle 22">
            <a:extLst>
              <a:ext uri="{FF2B5EF4-FFF2-40B4-BE49-F238E27FC236}">
                <a16:creationId xmlns:a16="http://schemas.microsoft.com/office/drawing/2014/main" id="{646B2762-E105-46F8-B3FE-7C3BA00CB1CE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520700" y="3971925"/>
            <a:ext cx="8172450" cy="2133600"/>
          </a:xfrm>
        </p:spPr>
        <p:txBody>
          <a:bodyPr>
            <a:normAutofit fontScale="92500"/>
          </a:bodyPr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sz="2400" i="1">
                <a:solidFill>
                  <a:srgbClr val="000099"/>
                </a:solidFill>
              </a:rPr>
              <a:t>client wants IP for www.amazon.com; 1</a:t>
            </a:r>
            <a:r>
              <a:rPr lang="en-US" altLang="en-US" sz="2400" i="1" baseline="30000">
                <a:solidFill>
                  <a:srgbClr val="000099"/>
                </a:solidFill>
              </a:rPr>
              <a:t>st</a:t>
            </a:r>
            <a:r>
              <a:rPr lang="en-US" altLang="en-US" sz="2400" i="1">
                <a:solidFill>
                  <a:srgbClr val="000099"/>
                </a:solidFill>
              </a:rPr>
              <a:t> approximation:</a:t>
            </a:r>
          </a:p>
          <a:p>
            <a:r>
              <a:rPr lang="en-US" altLang="en-US" sz="2200"/>
              <a:t>client queries root server to find com DNS server</a:t>
            </a:r>
          </a:p>
          <a:p>
            <a:r>
              <a:rPr lang="en-US" altLang="en-US" sz="2200"/>
              <a:t>client queries .com DNS server to get amazon.com DNS server</a:t>
            </a:r>
          </a:p>
          <a:p>
            <a:r>
              <a:rPr lang="en-US" altLang="en-US" sz="2200"/>
              <a:t>client queries amazon.com DNS server to get  IP address for www.amazon.com</a:t>
            </a:r>
          </a:p>
        </p:txBody>
      </p:sp>
      <p:grpSp>
        <p:nvGrpSpPr>
          <p:cNvPr id="149507" name="Group 23">
            <a:extLst>
              <a:ext uri="{FF2B5EF4-FFF2-40B4-BE49-F238E27FC236}">
                <a16:creationId xmlns:a16="http://schemas.microsoft.com/office/drawing/2014/main" id="{56C54389-3893-412F-8D15-87DC3C18739B}"/>
              </a:ext>
            </a:extLst>
          </p:cNvPr>
          <p:cNvGrpSpPr>
            <a:grpSpLocks/>
          </p:cNvGrpSpPr>
          <p:nvPr/>
        </p:nvGrpSpPr>
        <p:grpSpPr bwMode="auto">
          <a:xfrm>
            <a:off x="438150" y="1193800"/>
            <a:ext cx="8205788" cy="2444750"/>
            <a:chOff x="230" y="576"/>
            <a:chExt cx="5504" cy="1757"/>
          </a:xfrm>
        </p:grpSpPr>
        <p:sp>
          <p:nvSpPr>
            <p:cNvPr id="149513" name="Text Box 2">
              <a:extLst>
                <a:ext uri="{FF2B5EF4-FFF2-40B4-BE49-F238E27FC236}">
                  <a16:creationId xmlns:a16="http://schemas.microsoft.com/office/drawing/2014/main" id="{2FE2C67E-85A0-4CD2-B33B-2ED2A31C4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56" y="576"/>
              <a:ext cx="1385" cy="2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Root DNS Servers</a:t>
              </a:r>
            </a:p>
          </p:txBody>
        </p:sp>
        <p:sp>
          <p:nvSpPr>
            <p:cNvPr id="149514" name="Text Box 4">
              <a:extLst>
                <a:ext uri="{FF2B5EF4-FFF2-40B4-BE49-F238E27FC236}">
                  <a16:creationId xmlns:a16="http://schemas.microsoft.com/office/drawing/2014/main" id="{BA157B2C-6013-4AC0-B958-7EF412E7D5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8" y="1344"/>
              <a:ext cx="1325" cy="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com DNS servers</a:t>
              </a:r>
            </a:p>
          </p:txBody>
        </p:sp>
        <p:sp>
          <p:nvSpPr>
            <p:cNvPr id="149515" name="Text Box 5">
              <a:extLst>
                <a:ext uri="{FF2B5EF4-FFF2-40B4-BE49-F238E27FC236}">
                  <a16:creationId xmlns:a16="http://schemas.microsoft.com/office/drawing/2014/main" id="{56B2459C-B31A-4307-9BAA-CB434070EC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04" y="1296"/>
              <a:ext cx="1257" cy="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org DNS servers</a:t>
              </a:r>
            </a:p>
          </p:txBody>
        </p:sp>
        <p:sp>
          <p:nvSpPr>
            <p:cNvPr id="149516" name="Text Box 6">
              <a:extLst>
                <a:ext uri="{FF2B5EF4-FFF2-40B4-BE49-F238E27FC236}">
                  <a16:creationId xmlns:a16="http://schemas.microsoft.com/office/drawing/2014/main" id="{81A35220-4E4E-4F99-8B59-FD42117CF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32" y="1296"/>
              <a:ext cx="1291" cy="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edu DNS servers</a:t>
              </a:r>
            </a:p>
          </p:txBody>
        </p:sp>
        <p:sp>
          <p:nvSpPr>
            <p:cNvPr id="149517" name="Line 7">
              <a:extLst>
                <a:ext uri="{FF2B5EF4-FFF2-40B4-BE49-F238E27FC236}">
                  <a16:creationId xmlns:a16="http://schemas.microsoft.com/office/drawing/2014/main" id="{00FC2CAE-7187-420D-907A-CAE2D95A64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44" y="864"/>
              <a:ext cx="1392" cy="432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18" name="Line 8">
              <a:extLst>
                <a:ext uri="{FF2B5EF4-FFF2-40B4-BE49-F238E27FC236}">
                  <a16:creationId xmlns:a16="http://schemas.microsoft.com/office/drawing/2014/main" id="{E429CC63-56E3-401C-B724-F55BA3C7C8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8" y="816"/>
              <a:ext cx="0" cy="48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19" name="Line 9">
              <a:extLst>
                <a:ext uri="{FF2B5EF4-FFF2-40B4-BE49-F238E27FC236}">
                  <a16:creationId xmlns:a16="http://schemas.microsoft.com/office/drawing/2014/main" id="{7E4F31C7-1D47-462E-9F3E-FF002C8A37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68" y="864"/>
              <a:ext cx="1440" cy="43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20" name="Text Box 10">
              <a:extLst>
                <a:ext uri="{FF2B5EF4-FFF2-40B4-BE49-F238E27FC236}">
                  <a16:creationId xmlns:a16="http://schemas.microsoft.com/office/drawing/2014/main" id="{735D1C21-59B9-4D3E-A195-45DDF226A7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28" y="1776"/>
              <a:ext cx="992" cy="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dirty="0"/>
                <a:t>uno.edu</a:t>
              </a:r>
            </a:p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dirty="0"/>
                <a:t>DNS servers</a:t>
              </a:r>
            </a:p>
          </p:txBody>
        </p:sp>
        <p:sp>
          <p:nvSpPr>
            <p:cNvPr id="149521" name="Text Box 11">
              <a:extLst>
                <a:ext uri="{FF2B5EF4-FFF2-40B4-BE49-F238E27FC236}">
                  <a16:creationId xmlns:a16="http://schemas.microsoft.com/office/drawing/2014/main" id="{3EE0805E-A3E0-45C2-BF18-8D6BF98176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1752"/>
              <a:ext cx="992" cy="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umass.edu</a:t>
              </a:r>
            </a:p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DNS servers</a:t>
              </a:r>
            </a:p>
          </p:txBody>
        </p:sp>
        <p:sp>
          <p:nvSpPr>
            <p:cNvPr id="149522" name="Line 12">
              <a:extLst>
                <a:ext uri="{FF2B5EF4-FFF2-40B4-BE49-F238E27FC236}">
                  <a16:creationId xmlns:a16="http://schemas.microsoft.com/office/drawing/2014/main" id="{1F24B86F-749B-443F-8AAE-48D10BD694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24" y="1536"/>
              <a:ext cx="336" cy="24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23" name="Line 13">
              <a:extLst>
                <a:ext uri="{FF2B5EF4-FFF2-40B4-BE49-F238E27FC236}">
                  <a16:creationId xmlns:a16="http://schemas.microsoft.com/office/drawing/2014/main" id="{E45C3CF1-62EF-4A09-8DBE-4345C950DD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48" y="1536"/>
              <a:ext cx="288" cy="24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24" name="Text Box 14">
              <a:extLst>
                <a:ext uri="{FF2B5EF4-FFF2-40B4-BE49-F238E27FC236}">
                  <a16:creationId xmlns:a16="http://schemas.microsoft.com/office/drawing/2014/main" id="{2FD2EE78-D104-4DAA-B65C-CDBDF82A68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0" y="1848"/>
              <a:ext cx="1010" cy="4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yahoo.com</a:t>
              </a:r>
            </a:p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DNS servers</a:t>
              </a:r>
            </a:p>
          </p:txBody>
        </p:sp>
        <p:sp>
          <p:nvSpPr>
            <p:cNvPr id="149525" name="Text Box 15">
              <a:extLst>
                <a:ext uri="{FF2B5EF4-FFF2-40B4-BE49-F238E27FC236}">
                  <a16:creationId xmlns:a16="http://schemas.microsoft.com/office/drawing/2014/main" id="{10A4402C-93D7-4B73-95E0-D576595403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48" y="1872"/>
              <a:ext cx="1001" cy="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amazon.com</a:t>
              </a:r>
            </a:p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DNS servers</a:t>
              </a:r>
            </a:p>
          </p:txBody>
        </p:sp>
        <p:sp>
          <p:nvSpPr>
            <p:cNvPr id="149526" name="Line 16">
              <a:extLst>
                <a:ext uri="{FF2B5EF4-FFF2-40B4-BE49-F238E27FC236}">
                  <a16:creationId xmlns:a16="http://schemas.microsoft.com/office/drawing/2014/main" id="{1EF4EB2E-DFE2-43D3-89BC-8278110676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8" y="1584"/>
              <a:ext cx="192" cy="28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27" name="Line 17">
              <a:extLst>
                <a:ext uri="{FF2B5EF4-FFF2-40B4-BE49-F238E27FC236}">
                  <a16:creationId xmlns:a16="http://schemas.microsoft.com/office/drawing/2014/main" id="{65117498-AA6A-4B5F-8656-D100F7F23B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92" y="1584"/>
              <a:ext cx="240" cy="28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28" name="Text Box 18">
              <a:extLst>
                <a:ext uri="{FF2B5EF4-FFF2-40B4-BE49-F238E27FC236}">
                  <a16:creationId xmlns:a16="http://schemas.microsoft.com/office/drawing/2014/main" id="{C80CF227-37E3-4AE7-B504-9D9EC9AE91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4" y="1799"/>
              <a:ext cx="993" cy="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pbs.org</a:t>
              </a:r>
            </a:p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DNS servers</a:t>
              </a:r>
            </a:p>
          </p:txBody>
        </p:sp>
        <p:sp>
          <p:nvSpPr>
            <p:cNvPr id="149529" name="Line 19">
              <a:extLst>
                <a:ext uri="{FF2B5EF4-FFF2-40B4-BE49-F238E27FC236}">
                  <a16:creationId xmlns:a16="http://schemas.microsoft.com/office/drawing/2014/main" id="{A09FE26E-47AF-4009-A06D-7F06B90247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8" y="1536"/>
              <a:ext cx="0" cy="28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49510" name="Picture 28" descr="underline_base">
            <a:extLst>
              <a:ext uri="{FF2B5EF4-FFF2-40B4-BE49-F238E27FC236}">
                <a16:creationId xmlns:a16="http://schemas.microsoft.com/office/drawing/2014/main" id="{1D081F1E-277F-4ACC-A2BD-C807220858A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4025" y="849313"/>
            <a:ext cx="8043863" cy="160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9511" name="Text Box 29">
            <a:extLst>
              <a:ext uri="{FF2B5EF4-FFF2-40B4-BE49-F238E27FC236}">
                <a16:creationId xmlns:a16="http://schemas.microsoft.com/office/drawing/2014/main" id="{733E365C-3754-47E2-B4AE-8B0087656F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7638" y="1687513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/>
              <a:t>…</a:t>
            </a:r>
          </a:p>
        </p:txBody>
      </p:sp>
      <p:sp>
        <p:nvSpPr>
          <p:cNvPr id="149512" name="Text Box 30">
            <a:extLst>
              <a:ext uri="{FF2B5EF4-FFF2-40B4-BE49-F238E27FC236}">
                <a16:creationId xmlns:a16="http://schemas.microsoft.com/office/drawing/2014/main" id="{E36D24BE-2D36-4325-96B5-2A23BF3D30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21200" y="1685925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/>
              <a:t>…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1097B95-1143-4842-8D06-48B760BF10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1729118-167D-4DCF-92AA-F8CDDBB95C39}" type="slidenum">
              <a:rPr lang="en-US" altLang="en-US" smtClean="0"/>
              <a:pPr/>
              <a:t>56</a:t>
            </a:fld>
            <a:endParaRPr lang="en-US" altLang="en-US" dirty="0"/>
          </a:p>
        </p:txBody>
      </p: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5" name="Rectangle 2">
            <a:extLst>
              <a:ext uri="{FF2B5EF4-FFF2-40B4-BE49-F238E27FC236}">
                <a16:creationId xmlns:a16="http://schemas.microsoft.com/office/drawing/2014/main" id="{EE81F488-B468-4150-B211-720AFB951B3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222250"/>
            <a:ext cx="7772400" cy="882650"/>
          </a:xfrm>
        </p:spPr>
        <p:txBody>
          <a:bodyPr/>
          <a:lstStyle/>
          <a:p>
            <a:r>
              <a:rPr lang="en-US" altLang="en-US" sz="4000"/>
              <a:t>DNS: root name servers</a:t>
            </a:r>
            <a:endParaRPr lang="en-US" altLang="en-US"/>
          </a:p>
        </p:txBody>
      </p:sp>
      <p:sp>
        <p:nvSpPr>
          <p:cNvPr id="151556" name="Rectangle 3">
            <a:extLst>
              <a:ext uri="{FF2B5EF4-FFF2-40B4-BE49-F238E27FC236}">
                <a16:creationId xmlns:a16="http://schemas.microsoft.com/office/drawing/2014/main" id="{CEB72295-0043-42B0-B8C8-631427B3498E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484569" y="1241425"/>
            <a:ext cx="8478837" cy="2260601"/>
          </a:xfrm>
        </p:spPr>
        <p:txBody>
          <a:bodyPr>
            <a:normAutofit lnSpcReduction="10000"/>
          </a:bodyPr>
          <a:lstStyle/>
          <a:p>
            <a:r>
              <a:rPr lang="en-US" altLang="en-US" sz="2400" dirty="0"/>
              <a:t>contacted by local name server that can not resolve name</a:t>
            </a:r>
          </a:p>
          <a:p>
            <a:r>
              <a:rPr lang="en-US" altLang="en-US" sz="2400" dirty="0"/>
              <a:t>root name server:</a:t>
            </a:r>
          </a:p>
          <a:p>
            <a:pPr lvl="1"/>
            <a:r>
              <a:rPr lang="en-US" altLang="en-US" sz="2200" dirty="0"/>
              <a:t>contacts authoritative name server if name mapping not known</a:t>
            </a:r>
          </a:p>
          <a:p>
            <a:pPr lvl="1"/>
            <a:r>
              <a:rPr lang="en-US" altLang="en-US" sz="2200" dirty="0"/>
              <a:t>gets mapping</a:t>
            </a:r>
          </a:p>
          <a:p>
            <a:pPr lvl="1"/>
            <a:r>
              <a:rPr lang="en-US" altLang="en-US" sz="2200" dirty="0"/>
              <a:t>returns mapping to local name server</a:t>
            </a:r>
          </a:p>
        </p:txBody>
      </p:sp>
      <p:sp>
        <p:nvSpPr>
          <p:cNvPr id="176133" name="Rectangle 20">
            <a:extLst>
              <a:ext uri="{FF2B5EF4-FFF2-40B4-BE49-F238E27FC236}">
                <a16:creationId xmlns:a16="http://schemas.microsoft.com/office/drawing/2014/main" id="{1F7FA6DA-6931-4E2A-841F-AB1E7515BE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0" y="4992688"/>
            <a:ext cx="2957513" cy="811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r>
              <a:rPr lang="en-US" altLang="en-US" i="1"/>
              <a:t> 13 logical root name </a:t>
            </a:r>
            <a:r>
              <a:rPr lang="ja-JP" altLang="en-US" i="1"/>
              <a:t>“</a:t>
            </a:r>
            <a:r>
              <a:rPr lang="en-US" altLang="ja-JP" i="1"/>
              <a:t>servers</a:t>
            </a:r>
            <a:r>
              <a:rPr lang="ja-JP" altLang="en-US" i="1"/>
              <a:t>”</a:t>
            </a:r>
            <a:r>
              <a:rPr lang="en-US" altLang="ja-JP" i="1"/>
              <a:t> worldwide</a:t>
            </a:r>
          </a:p>
          <a:p>
            <a:pPr>
              <a:lnSpc>
                <a:spcPct val="85000"/>
              </a:lnSpc>
              <a:buClr>
                <a:srgbClr val="000090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altLang="ja-JP" sz="1800" i="1"/>
              <a:t>each “server” replicated many times</a:t>
            </a:r>
          </a:p>
        </p:txBody>
      </p:sp>
      <p:sp>
        <p:nvSpPr>
          <p:cNvPr id="151558" name="AutoShape 22">
            <a:extLst>
              <a:ext uri="{FF2B5EF4-FFF2-40B4-BE49-F238E27FC236}">
                <a16:creationId xmlns:a16="http://schemas.microsoft.com/office/drawing/2014/main" id="{A970E3AB-5350-4442-879B-FA632D18019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81013" y="3581400"/>
            <a:ext cx="5784850" cy="2974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 sz="2400">
              <a:latin typeface="Comic Sans MS" panose="030F0702030302020204" pitchFamily="66" charset="0"/>
            </a:endParaRPr>
          </a:p>
        </p:txBody>
      </p:sp>
      <p:pic>
        <p:nvPicPr>
          <p:cNvPr id="151559" name="Picture 23" descr="worldf">
            <a:extLst>
              <a:ext uri="{FF2B5EF4-FFF2-40B4-BE49-F238E27FC236}">
                <a16:creationId xmlns:a16="http://schemas.microsoft.com/office/drawing/2014/main" id="{BAE270BB-8D23-4612-90BD-87E9D855B23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1813" y="4378325"/>
            <a:ext cx="4319587" cy="217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1560" name="Text Box 25">
            <a:extLst>
              <a:ext uri="{FF2B5EF4-FFF2-40B4-BE49-F238E27FC236}">
                <a16:creationId xmlns:a16="http://schemas.microsoft.com/office/drawing/2014/main" id="{140B6674-3E5F-4175-A1B3-E3FCC60EF9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7963" y="5160963"/>
            <a:ext cx="2090737" cy="835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1323" tIns="35662" rIns="71323" bIns="35662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a. Verisign, Los Angeles CA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    (5 other sites)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b. USC-ISI Marina del Rey, CA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l. ICANN Los Angeles, CA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   (41 other sites)</a:t>
            </a: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151561" name="Freeform 26">
            <a:extLst>
              <a:ext uri="{FF2B5EF4-FFF2-40B4-BE49-F238E27FC236}">
                <a16:creationId xmlns:a16="http://schemas.microsoft.com/office/drawing/2014/main" id="{3C9CDFC6-41FD-4BEA-B20D-7CD9FC4CBF25}"/>
              </a:ext>
            </a:extLst>
          </p:cNvPr>
          <p:cNvSpPr>
            <a:spLocks/>
          </p:cNvSpPr>
          <p:nvPr/>
        </p:nvSpPr>
        <p:spPr bwMode="auto">
          <a:xfrm>
            <a:off x="1757363" y="5113338"/>
            <a:ext cx="531812" cy="341312"/>
          </a:xfrm>
          <a:custGeom>
            <a:avLst/>
            <a:gdLst>
              <a:gd name="T0" fmla="*/ 0 w 582"/>
              <a:gd name="T1" fmla="*/ 2147483647 h 426"/>
              <a:gd name="T2" fmla="*/ 2147483647 w 582"/>
              <a:gd name="T3" fmla="*/ 0 h 426"/>
              <a:gd name="T4" fmla="*/ 0 60000 65536"/>
              <a:gd name="T5" fmla="*/ 0 60000 65536"/>
              <a:gd name="T6" fmla="*/ 0 w 582"/>
              <a:gd name="T7" fmla="*/ 0 h 426"/>
              <a:gd name="T8" fmla="*/ 582 w 582"/>
              <a:gd name="T9" fmla="*/ 426 h 42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2" h="426">
                <a:moveTo>
                  <a:pt x="0" y="426"/>
                </a:moveTo>
                <a:lnTo>
                  <a:pt x="582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562" name="Text Box 27">
            <a:extLst>
              <a:ext uri="{FF2B5EF4-FFF2-40B4-BE49-F238E27FC236}">
                <a16:creationId xmlns:a16="http://schemas.microsoft.com/office/drawing/2014/main" id="{D5FC124F-F62F-4E6B-AF13-264E47CAD3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4788" y="4333875"/>
            <a:ext cx="19494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1323" tIns="35662" rIns="71323" bIns="35662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e. NASA Mt View, CA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f. Internet Software C.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Palo Alto, CA (and 48 other   sites)</a:t>
            </a: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151563" name="Freeform 28">
            <a:extLst>
              <a:ext uri="{FF2B5EF4-FFF2-40B4-BE49-F238E27FC236}">
                <a16:creationId xmlns:a16="http://schemas.microsoft.com/office/drawing/2014/main" id="{41FAE1AA-C118-48C5-A00A-B2E2033D4064}"/>
              </a:ext>
            </a:extLst>
          </p:cNvPr>
          <p:cNvSpPr>
            <a:spLocks/>
          </p:cNvSpPr>
          <p:nvPr/>
        </p:nvSpPr>
        <p:spPr bwMode="auto">
          <a:xfrm flipV="1">
            <a:off x="1423988" y="4868863"/>
            <a:ext cx="817562" cy="184150"/>
          </a:xfrm>
          <a:custGeom>
            <a:avLst/>
            <a:gdLst>
              <a:gd name="T0" fmla="*/ 0 w 582"/>
              <a:gd name="T1" fmla="*/ 2147483647 h 426"/>
              <a:gd name="T2" fmla="*/ 2147483647 w 582"/>
              <a:gd name="T3" fmla="*/ 0 h 426"/>
              <a:gd name="T4" fmla="*/ 0 60000 65536"/>
              <a:gd name="T5" fmla="*/ 0 60000 65536"/>
              <a:gd name="T6" fmla="*/ 0 w 582"/>
              <a:gd name="T7" fmla="*/ 0 h 426"/>
              <a:gd name="T8" fmla="*/ 582 w 582"/>
              <a:gd name="T9" fmla="*/ 426 h 42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2" h="426">
                <a:moveTo>
                  <a:pt x="0" y="426"/>
                </a:moveTo>
                <a:lnTo>
                  <a:pt x="582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564" name="Text Box 29">
            <a:extLst>
              <a:ext uri="{FF2B5EF4-FFF2-40B4-BE49-F238E27FC236}">
                <a16:creationId xmlns:a16="http://schemas.microsoft.com/office/drawing/2014/main" id="{98E0591F-0F9A-4D88-B030-CA52F273CC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97363" y="3973513"/>
            <a:ext cx="2278062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1323" tIns="35662" rIns="71323" bIns="35662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i. Netnod, Stockholm (37 other sites)</a:t>
            </a:r>
          </a:p>
        </p:txBody>
      </p:sp>
      <p:sp>
        <p:nvSpPr>
          <p:cNvPr id="151565" name="Freeform 30">
            <a:extLst>
              <a:ext uri="{FF2B5EF4-FFF2-40B4-BE49-F238E27FC236}">
                <a16:creationId xmlns:a16="http://schemas.microsoft.com/office/drawing/2014/main" id="{9F4318AD-6108-4360-BA9E-5B7137863C40}"/>
              </a:ext>
            </a:extLst>
          </p:cNvPr>
          <p:cNvSpPr>
            <a:spLocks/>
          </p:cNvSpPr>
          <p:nvPr/>
        </p:nvSpPr>
        <p:spPr bwMode="auto">
          <a:xfrm>
            <a:off x="3932238" y="4068763"/>
            <a:ext cx="446087" cy="654050"/>
          </a:xfrm>
          <a:custGeom>
            <a:avLst/>
            <a:gdLst>
              <a:gd name="T0" fmla="*/ 2147483647 w 666"/>
              <a:gd name="T1" fmla="*/ 0 h 1005"/>
              <a:gd name="T2" fmla="*/ 0 w 666"/>
              <a:gd name="T3" fmla="*/ 2147483647 h 1005"/>
              <a:gd name="T4" fmla="*/ 0 60000 65536"/>
              <a:gd name="T5" fmla="*/ 0 60000 65536"/>
              <a:gd name="T6" fmla="*/ 0 w 666"/>
              <a:gd name="T7" fmla="*/ 0 h 1005"/>
              <a:gd name="T8" fmla="*/ 666 w 666"/>
              <a:gd name="T9" fmla="*/ 1005 h 100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66" h="1005">
                <a:moveTo>
                  <a:pt x="666" y="0"/>
                </a:moveTo>
                <a:lnTo>
                  <a:pt x="0" y="1005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566" name="Text Box 31">
            <a:extLst>
              <a:ext uri="{FF2B5EF4-FFF2-40B4-BE49-F238E27FC236}">
                <a16:creationId xmlns:a16="http://schemas.microsoft.com/office/drawing/2014/main" id="{7486543F-2344-4EF4-A494-A92D972A1B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33875" y="3684588"/>
            <a:ext cx="2519363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1323" tIns="35662" rIns="71323" bIns="35662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k. RIPE London (17 other sites)</a:t>
            </a: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151567" name="Freeform 32">
            <a:extLst>
              <a:ext uri="{FF2B5EF4-FFF2-40B4-BE49-F238E27FC236}">
                <a16:creationId xmlns:a16="http://schemas.microsoft.com/office/drawing/2014/main" id="{F3D351AE-9CA5-4DE6-AD39-9DF8C75AF096}"/>
              </a:ext>
            </a:extLst>
          </p:cNvPr>
          <p:cNvSpPr>
            <a:spLocks/>
          </p:cNvSpPr>
          <p:nvPr/>
        </p:nvSpPr>
        <p:spPr bwMode="auto">
          <a:xfrm>
            <a:off x="3751263" y="3862388"/>
            <a:ext cx="615950" cy="946150"/>
          </a:xfrm>
          <a:custGeom>
            <a:avLst/>
            <a:gdLst>
              <a:gd name="T0" fmla="*/ 2147483647 w 922"/>
              <a:gd name="T1" fmla="*/ 0 h 1448"/>
              <a:gd name="T2" fmla="*/ 0 w 922"/>
              <a:gd name="T3" fmla="*/ 2147483647 h 1448"/>
              <a:gd name="T4" fmla="*/ 0 60000 65536"/>
              <a:gd name="T5" fmla="*/ 0 60000 65536"/>
              <a:gd name="T6" fmla="*/ 0 w 922"/>
              <a:gd name="T7" fmla="*/ 0 h 1448"/>
              <a:gd name="T8" fmla="*/ 922 w 922"/>
              <a:gd name="T9" fmla="*/ 1448 h 144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922" h="1448">
                <a:moveTo>
                  <a:pt x="922" y="0"/>
                </a:moveTo>
                <a:lnTo>
                  <a:pt x="0" y="1448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568" name="Text Box 33">
            <a:extLst>
              <a:ext uri="{FF2B5EF4-FFF2-40B4-BE49-F238E27FC236}">
                <a16:creationId xmlns:a16="http://schemas.microsoft.com/office/drawing/2014/main" id="{3F242360-52B0-43D8-89C7-AB41563AE9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1850" y="4303713"/>
            <a:ext cx="1766888" cy="233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1323" tIns="35662" rIns="71323" bIns="35662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m. WIDE Tokyo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(5 other sites)</a:t>
            </a: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151569" name="Freeform 34">
            <a:extLst>
              <a:ext uri="{FF2B5EF4-FFF2-40B4-BE49-F238E27FC236}">
                <a16:creationId xmlns:a16="http://schemas.microsoft.com/office/drawing/2014/main" id="{7658B586-707D-4DB1-BC67-86383DDCC8A1}"/>
              </a:ext>
            </a:extLst>
          </p:cNvPr>
          <p:cNvSpPr>
            <a:spLocks/>
          </p:cNvSpPr>
          <p:nvPr/>
        </p:nvSpPr>
        <p:spPr bwMode="auto">
          <a:xfrm>
            <a:off x="5575300" y="4598988"/>
            <a:ext cx="400050" cy="431800"/>
          </a:xfrm>
          <a:custGeom>
            <a:avLst/>
            <a:gdLst>
              <a:gd name="T0" fmla="*/ 2147483647 w 252"/>
              <a:gd name="T1" fmla="*/ 0 h 462"/>
              <a:gd name="T2" fmla="*/ 0 w 252"/>
              <a:gd name="T3" fmla="*/ 2147483647 h 462"/>
              <a:gd name="T4" fmla="*/ 0 60000 65536"/>
              <a:gd name="T5" fmla="*/ 0 60000 65536"/>
              <a:gd name="T6" fmla="*/ 0 w 252"/>
              <a:gd name="T7" fmla="*/ 0 h 462"/>
              <a:gd name="T8" fmla="*/ 252 w 252"/>
              <a:gd name="T9" fmla="*/ 462 h 46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52" h="462">
                <a:moveTo>
                  <a:pt x="252" y="0"/>
                </a:moveTo>
                <a:lnTo>
                  <a:pt x="0" y="462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570" name="Text Box 35">
            <a:extLst>
              <a:ext uri="{FF2B5EF4-FFF2-40B4-BE49-F238E27FC236}">
                <a16:creationId xmlns:a16="http://schemas.microsoft.com/office/drawing/2014/main" id="{5D32884D-4E38-4867-AED1-F48DA66F19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97025" y="3541713"/>
            <a:ext cx="2598738" cy="752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1323" tIns="35662" rIns="71323" bIns="35662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c. Cogent, Herndon, VA (5 other sites)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d. U Maryland College Park, MD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h. ARL Aberdeen, MD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j. Verisign, Dulles VA (69 other sites )</a:t>
            </a:r>
            <a:endParaRPr lang="en-US" altLang="en-US" sz="2400">
              <a:latin typeface="Times New Roman" panose="02020603050405020304" pitchFamily="18" charset="0"/>
            </a:endParaRPr>
          </a:p>
        </p:txBody>
      </p:sp>
      <p:pic>
        <p:nvPicPr>
          <p:cNvPr id="151571" name="Picture 24" descr="underline_base">
            <a:extLst>
              <a:ext uri="{FF2B5EF4-FFF2-40B4-BE49-F238E27FC236}">
                <a16:creationId xmlns:a16="http://schemas.microsoft.com/office/drawing/2014/main" id="{A0EE37A0-2DA7-4F9F-8C51-91D6DFCF61D0}"/>
              </a:ext>
            </a:extLst>
          </p:cNvPr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8638" y="884238"/>
            <a:ext cx="54848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51572" name="Straight Arrow Connector 2">
            <a:extLst>
              <a:ext uri="{FF2B5EF4-FFF2-40B4-BE49-F238E27FC236}">
                <a16:creationId xmlns:a16="http://schemas.microsoft.com/office/drawing/2014/main" id="{7FF0D4BA-D816-4F5E-B738-73F440D16DC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2878138" y="4278313"/>
            <a:ext cx="7937" cy="690562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51573" name="Text Box 35">
            <a:extLst>
              <a:ext uri="{FF2B5EF4-FFF2-40B4-BE49-F238E27FC236}">
                <a16:creationId xmlns:a16="http://schemas.microsoft.com/office/drawing/2014/main" id="{78EE3DD9-36ED-4176-8D05-6B84073232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0988" y="5889625"/>
            <a:ext cx="14700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1323" tIns="35662" rIns="71323" bIns="35662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g. US DoD Columbus, OH (5 other sites)</a:t>
            </a:r>
            <a:endParaRPr lang="en-US" altLang="en-US" sz="2400">
              <a:latin typeface="Times New Roman" panose="02020603050405020304" pitchFamily="18" charset="0"/>
            </a:endParaRPr>
          </a:p>
        </p:txBody>
      </p:sp>
      <p:cxnSp>
        <p:nvCxnSpPr>
          <p:cNvPr id="151574" name="Straight Arrow Connector 24">
            <a:extLst>
              <a:ext uri="{FF2B5EF4-FFF2-40B4-BE49-F238E27FC236}">
                <a16:creationId xmlns:a16="http://schemas.microsoft.com/office/drawing/2014/main" id="{1F242FE5-314C-4B75-A7FE-051784A0265D}"/>
              </a:ext>
            </a:extLst>
          </p:cNvPr>
          <p:cNvCxnSpPr>
            <a:cxnSpLocks noChangeShapeType="1"/>
            <a:stCxn id="151573" idx="0"/>
          </p:cNvCxnSpPr>
          <p:nvPr/>
        </p:nvCxnSpPr>
        <p:spPr bwMode="auto">
          <a:xfrm flipV="1">
            <a:off x="2286000" y="4945063"/>
            <a:ext cx="481013" cy="944562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77886C5-44CA-436F-9FF7-69912B45E4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E9223-05CF-4202-A888-82E060FB986B}" type="slidenum">
              <a:rPr lang="en-US" altLang="en-US" smtClean="0"/>
              <a:pPr/>
              <a:t>57</a:t>
            </a:fld>
            <a:endParaRPr lang="en-US" altLang="en-US" dirty="0"/>
          </a:p>
        </p:txBody>
      </p: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3" name="Rectangle 2">
            <a:extLst>
              <a:ext uri="{FF2B5EF4-FFF2-40B4-BE49-F238E27FC236}">
                <a16:creationId xmlns:a16="http://schemas.microsoft.com/office/drawing/2014/main" id="{3F180C3F-3623-4F36-8758-0F34F00E251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234950"/>
            <a:ext cx="7772400" cy="914400"/>
          </a:xfrm>
        </p:spPr>
        <p:txBody>
          <a:bodyPr/>
          <a:lstStyle/>
          <a:p>
            <a:r>
              <a:rPr lang="en-US" altLang="en-US"/>
              <a:t>TLD, authoritative servers</a:t>
            </a:r>
          </a:p>
        </p:txBody>
      </p:sp>
      <p:sp>
        <p:nvSpPr>
          <p:cNvPr id="153604" name="Rectangle 3">
            <a:extLst>
              <a:ext uri="{FF2B5EF4-FFF2-40B4-BE49-F238E27FC236}">
                <a16:creationId xmlns:a16="http://schemas.microsoft.com/office/drawing/2014/main" id="{A56AE643-CAE7-4F19-AFB7-D14DC8E969FB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533400" y="1600200"/>
            <a:ext cx="8159750" cy="4648200"/>
          </a:xfrm>
        </p:spPr>
        <p:txBody>
          <a:bodyPr/>
          <a:lstStyle/>
          <a:p>
            <a:pPr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000099"/>
                </a:solidFill>
              </a:rPr>
              <a:t>top-level domain (TLD) servers:</a:t>
            </a:r>
          </a:p>
          <a:p>
            <a:pPr lvl="1"/>
            <a:r>
              <a:rPr lang="en-US" altLang="en-US"/>
              <a:t>responsible for com, org, net, edu, aero, jobs, museums, and all top-level country domains, e.g.: uk, fr, ca, jp</a:t>
            </a:r>
          </a:p>
          <a:p>
            <a:pPr lvl="1"/>
            <a:r>
              <a:rPr lang="en-US" altLang="en-US"/>
              <a:t>Network Solutions maintains servers for .com TLD</a:t>
            </a:r>
          </a:p>
          <a:p>
            <a:pPr lvl="1"/>
            <a:r>
              <a:rPr lang="en-US" altLang="en-US"/>
              <a:t>Educause for .edu TLD</a:t>
            </a:r>
          </a:p>
          <a:p>
            <a:pPr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000099"/>
                </a:solidFill>
              </a:rPr>
              <a:t>authoritative DNS servers:</a:t>
            </a:r>
            <a:r>
              <a:rPr lang="en-US" altLang="en-US"/>
              <a:t> </a:t>
            </a:r>
          </a:p>
          <a:p>
            <a:pPr lvl="1"/>
            <a:r>
              <a:rPr lang="en-US" altLang="en-US"/>
              <a:t>organization</a:t>
            </a:r>
            <a:r>
              <a:rPr lang="ja-JP" altLang="en-US"/>
              <a:t>’</a:t>
            </a:r>
            <a:r>
              <a:rPr lang="en-US" altLang="ja-JP"/>
              <a:t>s own DNS server(s), providing authoritative hostname to IP mappings for organization</a:t>
            </a:r>
            <a:r>
              <a:rPr lang="ja-JP" altLang="en-US"/>
              <a:t>’</a:t>
            </a:r>
            <a:r>
              <a:rPr lang="en-US" altLang="ja-JP"/>
              <a:t>s named hosts </a:t>
            </a:r>
          </a:p>
          <a:p>
            <a:pPr lvl="1"/>
            <a:r>
              <a:rPr lang="en-US" altLang="en-US"/>
              <a:t>can be maintained by organization or service provider</a:t>
            </a:r>
          </a:p>
          <a:p>
            <a:pPr lvl="1"/>
            <a:endParaRPr lang="en-US" altLang="en-US"/>
          </a:p>
        </p:txBody>
      </p:sp>
      <p:pic>
        <p:nvPicPr>
          <p:cNvPr id="153605" name="Picture 10" descr="underline_base">
            <a:extLst>
              <a:ext uri="{FF2B5EF4-FFF2-40B4-BE49-F238E27FC236}">
                <a16:creationId xmlns:a16="http://schemas.microsoft.com/office/drawing/2014/main" id="{4CB6FA47-DCB1-4BFD-B05D-E8CC7D971CC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163" y="944563"/>
            <a:ext cx="6399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93077A4-E00E-4A3C-BE98-DE8FCB529D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AEA5A4-A77B-432A-8A46-3CBB382F5B95}" type="slidenum">
              <a:rPr lang="en-US" altLang="en-US" smtClean="0"/>
              <a:pPr/>
              <a:t>58</a:t>
            </a:fld>
            <a:endParaRPr lang="en-US" altLang="en-US" dirty="0"/>
          </a:p>
        </p:txBody>
      </p: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1" name="Rectangle 2">
            <a:extLst>
              <a:ext uri="{FF2B5EF4-FFF2-40B4-BE49-F238E27FC236}">
                <a16:creationId xmlns:a16="http://schemas.microsoft.com/office/drawing/2014/main" id="{9A2F31DF-54A4-4E1F-83FA-FCA84C7A203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236538"/>
            <a:ext cx="7772400" cy="957262"/>
          </a:xfrm>
        </p:spPr>
        <p:txBody>
          <a:bodyPr/>
          <a:lstStyle/>
          <a:p>
            <a:r>
              <a:rPr lang="en-US" altLang="en-US"/>
              <a:t>Local </a:t>
            </a:r>
            <a:r>
              <a:rPr lang="en-US" altLang="en-US" sz="4000"/>
              <a:t>DNS</a:t>
            </a:r>
            <a:r>
              <a:rPr lang="en-US" altLang="en-US"/>
              <a:t> name server</a:t>
            </a:r>
          </a:p>
        </p:txBody>
      </p:sp>
      <p:sp>
        <p:nvSpPr>
          <p:cNvPr id="155652" name="Rectangle 3">
            <a:extLst>
              <a:ext uri="{FF2B5EF4-FFF2-40B4-BE49-F238E27FC236}">
                <a16:creationId xmlns:a16="http://schemas.microsoft.com/office/drawing/2014/main" id="{CF54261C-ECEA-4C7F-A770-AF6B8811737B}"/>
              </a:ext>
            </a:extLst>
          </p:cNvPr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/>
              <a:t>does not strictly belong to hierarchy</a:t>
            </a:r>
          </a:p>
          <a:p>
            <a:r>
              <a:rPr lang="en-US" altLang="en-US"/>
              <a:t>each ISP (residential ISP, company, university) has one</a:t>
            </a:r>
          </a:p>
          <a:p>
            <a:pPr lvl="1"/>
            <a:r>
              <a:rPr lang="en-US" altLang="en-US"/>
              <a:t>also called </a:t>
            </a:r>
            <a:r>
              <a:rPr lang="ja-JP" altLang="en-US"/>
              <a:t>“</a:t>
            </a:r>
            <a:r>
              <a:rPr lang="en-US" altLang="ja-JP"/>
              <a:t>default name server</a:t>
            </a:r>
            <a:r>
              <a:rPr lang="ja-JP" altLang="en-US"/>
              <a:t>”</a:t>
            </a:r>
            <a:endParaRPr lang="en-US" altLang="ja-JP"/>
          </a:p>
          <a:p>
            <a:r>
              <a:rPr lang="en-US" altLang="en-US"/>
              <a:t>when host makes DNS query, query is sent to its local DNS server</a:t>
            </a:r>
          </a:p>
          <a:p>
            <a:pPr lvl="1"/>
            <a:r>
              <a:rPr lang="en-US" altLang="en-US"/>
              <a:t>has local cache of recent name-to-address translation pairs (but may be out of date!)</a:t>
            </a:r>
          </a:p>
          <a:p>
            <a:pPr lvl="1"/>
            <a:r>
              <a:rPr lang="en-US" altLang="en-US"/>
              <a:t>acts as proxy, forwards query into hierarchy</a:t>
            </a:r>
          </a:p>
          <a:p>
            <a:pPr lvl="1"/>
            <a:endParaRPr lang="en-US" altLang="en-US"/>
          </a:p>
        </p:txBody>
      </p:sp>
      <p:pic>
        <p:nvPicPr>
          <p:cNvPr id="155653" name="Picture 9" descr="underline_base">
            <a:extLst>
              <a:ext uri="{FF2B5EF4-FFF2-40B4-BE49-F238E27FC236}">
                <a16:creationId xmlns:a16="http://schemas.microsoft.com/office/drawing/2014/main" id="{F57AA167-ADFA-48D7-AF9E-F96AE859341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20192" y="989013"/>
            <a:ext cx="5548312" cy="204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1DBC68C-3E91-4880-AF37-63AFEA4FFEA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AEA5A4-A77B-432A-8A46-3CBB382F5B95}" type="slidenum">
              <a:rPr lang="en-US" altLang="en-US" smtClean="0"/>
              <a:pPr/>
              <a:t>59</a:t>
            </a:fld>
            <a:endParaRPr lang="en-US" altLang="en-US" dirty="0"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8" name="Rectangle 2">
            <a:extLst>
              <a:ext uri="{FF2B5EF4-FFF2-40B4-BE49-F238E27FC236}">
                <a16:creationId xmlns:a16="http://schemas.microsoft.com/office/drawing/2014/main" id="{71C4F03D-B4AF-408A-AE61-5D19F6FD601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44500" y="207963"/>
            <a:ext cx="7772400" cy="1030287"/>
          </a:xfrm>
        </p:spPr>
        <p:txBody>
          <a:bodyPr/>
          <a:lstStyle/>
          <a:p>
            <a:r>
              <a:rPr lang="en-US" altLang="en-US"/>
              <a:t>Application architectures</a:t>
            </a:r>
          </a:p>
        </p:txBody>
      </p:sp>
      <p:sp>
        <p:nvSpPr>
          <p:cNvPr id="41989" name="Rectangle 3">
            <a:extLst>
              <a:ext uri="{FF2B5EF4-FFF2-40B4-BE49-F238E27FC236}">
                <a16:creationId xmlns:a16="http://schemas.microsoft.com/office/drawing/2014/main" id="{BBBDC6D7-025F-4059-9AFA-DF03E45A5C60}"/>
              </a:ext>
            </a:extLst>
          </p:cNvPr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>
                <a:solidFill>
                  <a:srgbClr val="000099"/>
                </a:solidFill>
              </a:rPr>
              <a:t>possible structure of applications:</a:t>
            </a:r>
          </a:p>
          <a:p>
            <a:r>
              <a:rPr lang="en-US" altLang="en-US"/>
              <a:t>client-server</a:t>
            </a:r>
          </a:p>
          <a:p>
            <a:r>
              <a:rPr lang="en-US" altLang="en-US"/>
              <a:t>peer-to-peer (P2P)</a:t>
            </a:r>
          </a:p>
        </p:txBody>
      </p:sp>
      <p:pic>
        <p:nvPicPr>
          <p:cNvPr id="41987" name="Picture 9" descr="underline_base">
            <a:extLst>
              <a:ext uri="{FF2B5EF4-FFF2-40B4-BE49-F238E27FC236}">
                <a16:creationId xmlns:a16="http://schemas.microsoft.com/office/drawing/2014/main" id="{1535AED2-17FB-4ECD-B487-2C33D51DA13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9693" y="973819"/>
            <a:ext cx="59420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C7B4BF8-D9A1-44E4-B763-7668A1AF48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AEA5A4-A77B-432A-8A46-3CBB382F5B95}" type="slidenum">
              <a:rPr lang="en-US" altLang="en-US" smtClean="0"/>
              <a:pPr/>
              <a:t>6</a:t>
            </a:fld>
            <a:endParaRPr lang="en-US" altLang="en-US" dirty="0"/>
          </a:p>
        </p:txBody>
      </p: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722" name="Rectangle 66">
            <a:extLst>
              <a:ext uri="{FF2B5EF4-FFF2-40B4-BE49-F238E27FC236}">
                <a16:creationId xmlns:a16="http://schemas.microsoft.com/office/drawing/2014/main" id="{148E6B78-7214-408E-8FEA-F23F1A8B745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217488"/>
            <a:ext cx="4910138" cy="1143000"/>
          </a:xfrm>
        </p:spPr>
        <p:txBody>
          <a:bodyPr/>
          <a:lstStyle/>
          <a:p>
            <a:pPr>
              <a:lnSpc>
                <a:spcPct val="85000"/>
              </a:lnSpc>
            </a:pPr>
            <a:r>
              <a:rPr lang="en-US" altLang="en-US" sz="4000"/>
              <a:t>DNS name </a:t>
            </a:r>
            <a:br>
              <a:rPr lang="en-US" altLang="en-US" sz="4000"/>
            </a:br>
            <a:r>
              <a:rPr lang="en-US" altLang="en-US" sz="4000"/>
              <a:t>resolution example</a:t>
            </a:r>
          </a:p>
        </p:txBody>
      </p:sp>
      <p:sp>
        <p:nvSpPr>
          <p:cNvPr id="157723" name="Rectangle 67">
            <a:extLst>
              <a:ext uri="{FF2B5EF4-FFF2-40B4-BE49-F238E27FC236}">
                <a16:creationId xmlns:a16="http://schemas.microsoft.com/office/drawing/2014/main" id="{C387933F-8F22-4DB0-9E79-52250F36D280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431800" y="1725613"/>
            <a:ext cx="3565525" cy="4648200"/>
          </a:xfrm>
        </p:spPr>
        <p:txBody>
          <a:bodyPr/>
          <a:lstStyle/>
          <a:p>
            <a:r>
              <a:rPr lang="en-US" altLang="en-US" sz="2400"/>
              <a:t>host at cis.poly.edu wants IP address for gaia.cs.umass.edu</a:t>
            </a:r>
          </a:p>
        </p:txBody>
      </p:sp>
      <p:pic>
        <p:nvPicPr>
          <p:cNvPr id="157699" name="Picture 73" descr="underline_base">
            <a:extLst>
              <a:ext uri="{FF2B5EF4-FFF2-40B4-BE49-F238E27FC236}">
                <a16:creationId xmlns:a16="http://schemas.microsoft.com/office/drawing/2014/main" id="{D84824FD-B66E-4606-8316-9ACFF23B26F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9125" y="1287463"/>
            <a:ext cx="41132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7700" name="Text Box 5">
            <a:extLst>
              <a:ext uri="{FF2B5EF4-FFF2-40B4-BE49-F238E27FC236}">
                <a16:creationId xmlns:a16="http://schemas.microsoft.com/office/drawing/2014/main" id="{84910AAF-F763-4AEF-B88C-A841438EE1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06875" y="4881563"/>
            <a:ext cx="1746250" cy="611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requesting host</a:t>
            </a:r>
            <a:endParaRPr lang="en-US" altLang="en-US" sz="2400"/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99"/>
                </a:solidFill>
              </a:rPr>
              <a:t>cis.poly.edu</a:t>
            </a:r>
          </a:p>
        </p:txBody>
      </p:sp>
      <p:sp>
        <p:nvSpPr>
          <p:cNvPr id="157701" name="Text Box 6">
            <a:extLst>
              <a:ext uri="{FF2B5EF4-FFF2-40B4-BE49-F238E27FC236}">
                <a16:creationId xmlns:a16="http://schemas.microsoft.com/office/drawing/2014/main" id="{A247E0FB-6E07-4BE8-8B3A-E93CF34C8C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83375" y="5775325"/>
            <a:ext cx="18780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/>
              <a:t>gaia.cs.umass.edu</a:t>
            </a:r>
          </a:p>
        </p:txBody>
      </p:sp>
      <p:sp>
        <p:nvSpPr>
          <p:cNvPr id="157702" name="Text Box 17">
            <a:extLst>
              <a:ext uri="{FF2B5EF4-FFF2-40B4-BE49-F238E27FC236}">
                <a16:creationId xmlns:a16="http://schemas.microsoft.com/office/drawing/2014/main" id="{3CFC8FFE-B43F-4B12-B193-54AE1D0834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1200" y="481013"/>
            <a:ext cx="2011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root DNS server</a:t>
            </a:r>
            <a:endParaRPr lang="en-US" altLang="en-US" sz="1600"/>
          </a:p>
        </p:txBody>
      </p:sp>
      <p:sp>
        <p:nvSpPr>
          <p:cNvPr id="202770" name="Line 18">
            <a:extLst>
              <a:ext uri="{FF2B5EF4-FFF2-40B4-BE49-F238E27FC236}">
                <a16:creationId xmlns:a16="http://schemas.microsoft.com/office/drawing/2014/main" id="{C3F3474A-98D7-465A-8556-56C4E2A7AD2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286375" y="2916238"/>
            <a:ext cx="0" cy="13144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771" name="Line 19">
            <a:extLst>
              <a:ext uri="{FF2B5EF4-FFF2-40B4-BE49-F238E27FC236}">
                <a16:creationId xmlns:a16="http://schemas.microsoft.com/office/drawing/2014/main" id="{95D83E76-71F9-4340-A831-DFEF53572A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00675" y="1220788"/>
            <a:ext cx="914400" cy="9715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772" name="Line 20">
            <a:extLst>
              <a:ext uri="{FF2B5EF4-FFF2-40B4-BE49-F238E27FC236}">
                <a16:creationId xmlns:a16="http://schemas.microsoft.com/office/drawing/2014/main" id="{4B568C13-0154-47F3-8577-BEEA366B695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86425" y="2382838"/>
            <a:ext cx="1485900" cy="952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773" name="Line 21">
            <a:extLst>
              <a:ext uri="{FF2B5EF4-FFF2-40B4-BE49-F238E27FC236}">
                <a16:creationId xmlns:a16="http://schemas.microsoft.com/office/drawing/2014/main" id="{7E565D14-E67C-40F9-A5C3-439B679FE50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686425" y="2554288"/>
            <a:ext cx="1419225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774" name="Line 22">
            <a:extLst>
              <a:ext uri="{FF2B5EF4-FFF2-40B4-BE49-F238E27FC236}">
                <a16:creationId xmlns:a16="http://schemas.microsoft.com/office/drawing/2014/main" id="{1EA01E51-4AE4-41B4-AD4D-9E3FF20E7F9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10225" y="1449388"/>
            <a:ext cx="733425" cy="76200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775" name="Line 23">
            <a:extLst>
              <a:ext uri="{FF2B5EF4-FFF2-40B4-BE49-F238E27FC236}">
                <a16:creationId xmlns:a16="http://schemas.microsoft.com/office/drawing/2014/main" id="{55A762E4-0D8E-4E99-9BC6-7B58D129177C}"/>
              </a:ext>
            </a:extLst>
          </p:cNvPr>
          <p:cNvSpPr>
            <a:spLocks noChangeShapeType="1"/>
          </p:cNvSpPr>
          <p:nvPr/>
        </p:nvSpPr>
        <p:spPr bwMode="auto">
          <a:xfrm>
            <a:off x="5476875" y="2933700"/>
            <a:ext cx="9525" cy="132397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7709" name="Group 24">
            <a:extLst>
              <a:ext uri="{FF2B5EF4-FFF2-40B4-BE49-F238E27FC236}">
                <a16:creationId xmlns:a16="http://schemas.microsoft.com/office/drawing/2014/main" id="{4BA495B1-36F8-499E-9C6F-74AB29C4B221}"/>
              </a:ext>
            </a:extLst>
          </p:cNvPr>
          <p:cNvGrpSpPr>
            <a:grpSpLocks/>
          </p:cNvGrpSpPr>
          <p:nvPr/>
        </p:nvGrpSpPr>
        <p:grpSpPr bwMode="auto">
          <a:xfrm>
            <a:off x="4179888" y="3062288"/>
            <a:ext cx="1898650" cy="611187"/>
            <a:chOff x="2831" y="2132"/>
            <a:chExt cx="1196" cy="385"/>
          </a:xfrm>
        </p:grpSpPr>
        <p:sp>
          <p:nvSpPr>
            <p:cNvPr id="157863" name="Rectangle 25">
              <a:extLst>
                <a:ext uri="{FF2B5EF4-FFF2-40B4-BE49-F238E27FC236}">
                  <a16:creationId xmlns:a16="http://schemas.microsoft.com/office/drawing/2014/main" id="{BD9BF0CA-9D23-4BBB-80A8-290EB3E249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8" y="2178"/>
              <a:ext cx="1182" cy="3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57864" name="Text Box 26">
              <a:extLst>
                <a:ext uri="{FF2B5EF4-FFF2-40B4-BE49-F238E27FC236}">
                  <a16:creationId xmlns:a16="http://schemas.microsoft.com/office/drawing/2014/main" id="{617A32B8-E65B-4A57-A111-86E3328333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1" y="2132"/>
              <a:ext cx="1196" cy="3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local DNS server</a:t>
              </a:r>
              <a:endParaRPr lang="en-US" altLang="en-US" sz="2400"/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i="1">
                  <a:solidFill>
                    <a:srgbClr val="000099"/>
                  </a:solidFill>
                </a:rPr>
                <a:t>dns.poly.edu</a:t>
              </a:r>
            </a:p>
          </p:txBody>
        </p:sp>
      </p:grpSp>
      <p:sp>
        <p:nvSpPr>
          <p:cNvPr id="202779" name="Text Box 27">
            <a:extLst>
              <a:ext uri="{FF2B5EF4-FFF2-40B4-BE49-F238E27FC236}">
                <a16:creationId xmlns:a16="http://schemas.microsoft.com/office/drawing/2014/main" id="{603DE65D-B249-4CF0-B3E8-37380884C7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97450" y="377190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1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202780" name="Text Box 28">
            <a:extLst>
              <a:ext uri="{FF2B5EF4-FFF2-40B4-BE49-F238E27FC236}">
                <a16:creationId xmlns:a16="http://schemas.microsoft.com/office/drawing/2014/main" id="{275814E0-0B02-496E-8DD6-8C066C86CF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40375" y="143827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2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202781" name="Text Box 29">
            <a:extLst>
              <a:ext uri="{FF2B5EF4-FFF2-40B4-BE49-F238E27FC236}">
                <a16:creationId xmlns:a16="http://schemas.microsoft.com/office/drawing/2014/main" id="{D32740B1-344F-4129-8196-70ABE7C9CD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78525" y="167640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3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202782" name="Text Box 30">
            <a:extLst>
              <a:ext uri="{FF2B5EF4-FFF2-40B4-BE49-F238E27FC236}">
                <a16:creationId xmlns:a16="http://schemas.microsoft.com/office/drawing/2014/main" id="{685D68F4-059B-4EEE-B248-10304BAB3C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92850" y="208597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4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202783" name="Text Box 31">
            <a:extLst>
              <a:ext uri="{FF2B5EF4-FFF2-40B4-BE49-F238E27FC236}">
                <a16:creationId xmlns:a16="http://schemas.microsoft.com/office/drawing/2014/main" id="{27B946CE-5A6B-4D63-8EE1-FD2DB6B0DE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3013" y="257333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5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202784" name="Text Box 32">
            <a:extLst>
              <a:ext uri="{FF2B5EF4-FFF2-40B4-BE49-F238E27FC236}">
                <a16:creationId xmlns:a16="http://schemas.microsoft.com/office/drawing/2014/main" id="{CEF61CA9-CA0E-4F87-93B8-88C2C4C2C6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19913" y="361315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6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57716" name="Text Box 60">
            <a:extLst>
              <a:ext uri="{FF2B5EF4-FFF2-40B4-BE49-F238E27FC236}">
                <a16:creationId xmlns:a16="http://schemas.microsoft.com/office/drawing/2014/main" id="{47BB81F3-6B41-4A5E-9B20-4079BC8BD3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53175" y="4429125"/>
            <a:ext cx="23971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authoritative DNS server</a:t>
            </a:r>
            <a:endParaRPr lang="en-US" altLang="en-US" sz="2400"/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/>
              <a:t>dns.cs.umass.edu</a:t>
            </a:r>
            <a:endParaRPr lang="en-US" altLang="en-US" sz="1600"/>
          </a:p>
        </p:txBody>
      </p:sp>
      <p:sp>
        <p:nvSpPr>
          <p:cNvPr id="202813" name="Text Box 61">
            <a:extLst>
              <a:ext uri="{FF2B5EF4-FFF2-40B4-BE49-F238E27FC236}">
                <a16:creationId xmlns:a16="http://schemas.microsoft.com/office/drawing/2014/main" id="{7A0A0D0C-7C60-4397-8B5E-D9B3944A8C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92850" y="3643313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7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202814" name="Text Box 62">
            <a:extLst>
              <a:ext uri="{FF2B5EF4-FFF2-40B4-BE49-F238E27FC236}">
                <a16:creationId xmlns:a16="http://schemas.microsoft.com/office/drawing/2014/main" id="{A294291A-C158-466B-AB45-749242D449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49900" y="379095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8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202815" name="Line 63">
            <a:extLst>
              <a:ext uri="{FF2B5EF4-FFF2-40B4-BE49-F238E27FC236}">
                <a16:creationId xmlns:a16="http://schemas.microsoft.com/office/drawing/2014/main" id="{ECE50323-9FF0-4305-96FE-510A9C54CB84}"/>
              </a:ext>
            </a:extLst>
          </p:cNvPr>
          <p:cNvSpPr>
            <a:spLocks noChangeShapeType="1"/>
          </p:cNvSpPr>
          <p:nvPr/>
        </p:nvSpPr>
        <p:spPr bwMode="auto">
          <a:xfrm>
            <a:off x="5619750" y="2714625"/>
            <a:ext cx="1493838" cy="1314450"/>
          </a:xfrm>
          <a:prstGeom prst="line">
            <a:avLst/>
          </a:prstGeom>
          <a:noFill/>
          <a:ln w="254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2816" name="Line 64">
            <a:extLst>
              <a:ext uri="{FF2B5EF4-FFF2-40B4-BE49-F238E27FC236}">
                <a16:creationId xmlns:a16="http://schemas.microsoft.com/office/drawing/2014/main" id="{7F57FDBE-C573-4202-9B27-536328273F8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580063" y="2840038"/>
            <a:ext cx="1493837" cy="1301750"/>
          </a:xfrm>
          <a:prstGeom prst="line">
            <a:avLst/>
          </a:prstGeom>
          <a:noFill/>
          <a:ln w="254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7721" name="Text Box 65">
            <a:extLst>
              <a:ext uri="{FF2B5EF4-FFF2-40B4-BE49-F238E27FC236}">
                <a16:creationId xmlns:a16="http://schemas.microsoft.com/office/drawing/2014/main" id="{8CB1891A-72D9-4275-8F92-E885E7D2CA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1613" y="1852613"/>
            <a:ext cx="2011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TLD DNS server</a:t>
            </a:r>
            <a:endParaRPr lang="en-US" altLang="en-US" sz="1600"/>
          </a:p>
        </p:txBody>
      </p:sp>
      <p:sp>
        <p:nvSpPr>
          <p:cNvPr id="157724" name="Rectangle 69">
            <a:extLst>
              <a:ext uri="{FF2B5EF4-FFF2-40B4-BE49-F238E27FC236}">
                <a16:creationId xmlns:a16="http://schemas.microsoft.com/office/drawing/2014/main" id="{E806F7D9-F773-42ED-90B6-A1649877F6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613" y="3094038"/>
            <a:ext cx="3478212" cy="2617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 i="1">
                <a:solidFill>
                  <a:srgbClr val="CC0000"/>
                </a:solidFill>
                <a:latin typeface="Gill Sans MT" panose="020B0502020104020203" pitchFamily="34" charset="0"/>
              </a:rPr>
              <a:t>iterated query: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 sz="2400">
                <a:latin typeface="Gill Sans MT" panose="020B0502020104020203" pitchFamily="34" charset="0"/>
              </a:rPr>
              <a:t>contacted server replies with name of server to contact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ja-JP" altLang="en-US" sz="2400">
                <a:latin typeface="Gill Sans MT" panose="020B0502020104020203" pitchFamily="34" charset="0"/>
              </a:rPr>
              <a:t>“</a:t>
            </a:r>
            <a:r>
              <a:rPr lang="en-US" altLang="ja-JP" sz="2400">
                <a:latin typeface="Gill Sans MT" panose="020B0502020104020203" pitchFamily="34" charset="0"/>
              </a:rPr>
              <a:t>I don</a:t>
            </a:r>
            <a:r>
              <a:rPr lang="ja-JP" altLang="en-US" sz="2400">
                <a:latin typeface="Gill Sans MT" panose="020B0502020104020203" pitchFamily="34" charset="0"/>
              </a:rPr>
              <a:t>’</a:t>
            </a:r>
            <a:r>
              <a:rPr lang="en-US" altLang="ja-JP" sz="2400">
                <a:latin typeface="Gill Sans MT" panose="020B0502020104020203" pitchFamily="34" charset="0"/>
              </a:rPr>
              <a:t>t know this name, but ask this server</a:t>
            </a:r>
            <a:r>
              <a:rPr lang="ja-JP" altLang="en-US" sz="2400">
                <a:latin typeface="Gill Sans MT" panose="020B0502020104020203" pitchFamily="34" charset="0"/>
              </a:rPr>
              <a:t>”</a:t>
            </a:r>
            <a:endParaRPr lang="en-US" altLang="en-US" sz="2400">
              <a:latin typeface="Gill Sans MT" panose="020B0502020104020203" pitchFamily="34" charset="0"/>
            </a:endParaRPr>
          </a:p>
        </p:txBody>
      </p:sp>
      <p:grpSp>
        <p:nvGrpSpPr>
          <p:cNvPr id="157725" name="Group 86">
            <a:extLst>
              <a:ext uri="{FF2B5EF4-FFF2-40B4-BE49-F238E27FC236}">
                <a16:creationId xmlns:a16="http://schemas.microsoft.com/office/drawing/2014/main" id="{A85E6035-59F0-4E4F-A8DA-951255E459A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226300" y="5091113"/>
            <a:ext cx="925513" cy="795337"/>
            <a:chOff x="-44" y="1473"/>
            <a:chExt cx="981" cy="1105"/>
          </a:xfrm>
        </p:grpSpPr>
        <p:pic>
          <p:nvPicPr>
            <p:cNvPr id="157861" name="Picture 87" descr="desktop_computer_stylized_medium">
              <a:extLst>
                <a:ext uri="{FF2B5EF4-FFF2-40B4-BE49-F238E27FC236}">
                  <a16:creationId xmlns:a16="http://schemas.microsoft.com/office/drawing/2014/main" id="{AF017702-8575-4BC9-B6AB-D5A5208DDF6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7862" name="Freeform 88">
              <a:extLst>
                <a:ext uri="{FF2B5EF4-FFF2-40B4-BE49-F238E27FC236}">
                  <a16:creationId xmlns:a16="http://schemas.microsoft.com/office/drawing/2014/main" id="{68EE9481-A65A-4609-8737-7A7C920929E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57726" name="Group 89">
            <a:extLst>
              <a:ext uri="{FF2B5EF4-FFF2-40B4-BE49-F238E27FC236}">
                <a16:creationId xmlns:a16="http://schemas.microsoft.com/office/drawing/2014/main" id="{BA52B99F-77C1-49F7-9389-7CF6FFABBCD6}"/>
              </a:ext>
            </a:extLst>
          </p:cNvPr>
          <p:cNvGrpSpPr>
            <a:grpSpLocks/>
          </p:cNvGrpSpPr>
          <p:nvPr/>
        </p:nvGrpSpPr>
        <p:grpSpPr bwMode="auto">
          <a:xfrm>
            <a:off x="4765675" y="4244975"/>
            <a:ext cx="925513" cy="795338"/>
            <a:chOff x="-44" y="1473"/>
            <a:chExt cx="981" cy="1105"/>
          </a:xfrm>
        </p:grpSpPr>
        <p:pic>
          <p:nvPicPr>
            <p:cNvPr id="157859" name="Picture 90" descr="desktop_computer_stylized_medium">
              <a:extLst>
                <a:ext uri="{FF2B5EF4-FFF2-40B4-BE49-F238E27FC236}">
                  <a16:creationId xmlns:a16="http://schemas.microsoft.com/office/drawing/2014/main" id="{7575D132-EAE2-43F2-B8B2-731093FA3C7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7860" name="Freeform 91">
              <a:extLst>
                <a:ext uri="{FF2B5EF4-FFF2-40B4-BE49-F238E27FC236}">
                  <a16:creationId xmlns:a16="http://schemas.microsoft.com/office/drawing/2014/main" id="{44B766CF-C967-4420-A2EF-8334EF60CA4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57727" name="Group 125">
            <a:extLst>
              <a:ext uri="{FF2B5EF4-FFF2-40B4-BE49-F238E27FC236}">
                <a16:creationId xmlns:a16="http://schemas.microsoft.com/office/drawing/2014/main" id="{9CA1C3EC-60EA-48E1-BBD3-5FA10B230F67}"/>
              </a:ext>
            </a:extLst>
          </p:cNvPr>
          <p:cNvGrpSpPr>
            <a:grpSpLocks/>
          </p:cNvGrpSpPr>
          <p:nvPr/>
        </p:nvGrpSpPr>
        <p:grpSpPr bwMode="auto">
          <a:xfrm>
            <a:off x="7226300" y="3743325"/>
            <a:ext cx="390525" cy="641350"/>
            <a:chOff x="4140" y="429"/>
            <a:chExt cx="1425" cy="2396"/>
          </a:xfrm>
        </p:grpSpPr>
        <p:sp>
          <p:nvSpPr>
            <p:cNvPr id="157827" name="Freeform 126">
              <a:extLst>
                <a:ext uri="{FF2B5EF4-FFF2-40B4-BE49-F238E27FC236}">
                  <a16:creationId xmlns:a16="http://schemas.microsoft.com/office/drawing/2014/main" id="{8A7B8D32-7357-4864-ACB1-91ECA927B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28" name="Rectangle 127">
              <a:extLst>
                <a:ext uri="{FF2B5EF4-FFF2-40B4-BE49-F238E27FC236}">
                  <a16:creationId xmlns:a16="http://schemas.microsoft.com/office/drawing/2014/main" id="{5942CC25-A4CB-414A-A45B-8AFF554F4C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29" name="Freeform 128">
              <a:extLst>
                <a:ext uri="{FF2B5EF4-FFF2-40B4-BE49-F238E27FC236}">
                  <a16:creationId xmlns:a16="http://schemas.microsoft.com/office/drawing/2014/main" id="{C65459E1-5684-4D50-9EE7-81361E3AD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30" name="Freeform 129">
              <a:extLst>
                <a:ext uri="{FF2B5EF4-FFF2-40B4-BE49-F238E27FC236}">
                  <a16:creationId xmlns:a16="http://schemas.microsoft.com/office/drawing/2014/main" id="{6DA5AECF-BFD7-4F13-8FF0-AE557D3DC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31" name="Rectangle 130">
              <a:extLst>
                <a:ext uri="{FF2B5EF4-FFF2-40B4-BE49-F238E27FC236}">
                  <a16:creationId xmlns:a16="http://schemas.microsoft.com/office/drawing/2014/main" id="{3A31E319-D4EB-4717-86E4-BFA3560FA2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7832" name="Group 131">
              <a:extLst>
                <a:ext uri="{FF2B5EF4-FFF2-40B4-BE49-F238E27FC236}">
                  <a16:creationId xmlns:a16="http://schemas.microsoft.com/office/drawing/2014/main" id="{F9E56D30-9224-41C5-B06D-803A69AE78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57857" name="AutoShape 132">
                <a:extLst>
                  <a:ext uri="{FF2B5EF4-FFF2-40B4-BE49-F238E27FC236}">
                    <a16:creationId xmlns:a16="http://schemas.microsoft.com/office/drawing/2014/main" id="{15D00B3C-089E-4CB8-BAE5-519E246E35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858" name="AutoShape 133">
                <a:extLst>
                  <a:ext uri="{FF2B5EF4-FFF2-40B4-BE49-F238E27FC236}">
                    <a16:creationId xmlns:a16="http://schemas.microsoft.com/office/drawing/2014/main" id="{D1D860EF-BF12-4CD1-8E03-A9E0D2320A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833" name="Rectangle 134">
              <a:extLst>
                <a:ext uri="{FF2B5EF4-FFF2-40B4-BE49-F238E27FC236}">
                  <a16:creationId xmlns:a16="http://schemas.microsoft.com/office/drawing/2014/main" id="{55A254B1-56B2-4EFC-BACC-D1C2741F2E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7834" name="Group 135">
              <a:extLst>
                <a:ext uri="{FF2B5EF4-FFF2-40B4-BE49-F238E27FC236}">
                  <a16:creationId xmlns:a16="http://schemas.microsoft.com/office/drawing/2014/main" id="{73D82CE2-262A-4DC4-9929-975E06E7B0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57855" name="AutoShape 136">
                <a:extLst>
                  <a:ext uri="{FF2B5EF4-FFF2-40B4-BE49-F238E27FC236}">
                    <a16:creationId xmlns:a16="http://schemas.microsoft.com/office/drawing/2014/main" id="{55E13B00-97DE-41BB-AECE-561F706E6C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856" name="AutoShape 137">
                <a:extLst>
                  <a:ext uri="{FF2B5EF4-FFF2-40B4-BE49-F238E27FC236}">
                    <a16:creationId xmlns:a16="http://schemas.microsoft.com/office/drawing/2014/main" id="{D1D6052B-85FB-4261-87D8-4F1C072869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835" name="Rectangle 138">
              <a:extLst>
                <a:ext uri="{FF2B5EF4-FFF2-40B4-BE49-F238E27FC236}">
                  <a16:creationId xmlns:a16="http://schemas.microsoft.com/office/drawing/2014/main" id="{D41431B8-09A2-4768-A92D-F035FE44CD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36" name="Rectangle 139">
              <a:extLst>
                <a:ext uri="{FF2B5EF4-FFF2-40B4-BE49-F238E27FC236}">
                  <a16:creationId xmlns:a16="http://schemas.microsoft.com/office/drawing/2014/main" id="{5B624A1C-C097-4FD2-ADD7-E34455B943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7837" name="Group 140">
              <a:extLst>
                <a:ext uri="{FF2B5EF4-FFF2-40B4-BE49-F238E27FC236}">
                  <a16:creationId xmlns:a16="http://schemas.microsoft.com/office/drawing/2014/main" id="{EBC1290E-98B9-4AAA-B2D2-15A9C4424F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57853" name="AutoShape 141">
                <a:extLst>
                  <a:ext uri="{FF2B5EF4-FFF2-40B4-BE49-F238E27FC236}">
                    <a16:creationId xmlns:a16="http://schemas.microsoft.com/office/drawing/2014/main" id="{33D7CB6E-6A37-434E-A36A-0D8F93428F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854" name="AutoShape 142">
                <a:extLst>
                  <a:ext uri="{FF2B5EF4-FFF2-40B4-BE49-F238E27FC236}">
                    <a16:creationId xmlns:a16="http://schemas.microsoft.com/office/drawing/2014/main" id="{E6D56A1D-9B8D-4B4C-B825-A5CB9C2C10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838" name="Freeform 143">
              <a:extLst>
                <a:ext uri="{FF2B5EF4-FFF2-40B4-BE49-F238E27FC236}">
                  <a16:creationId xmlns:a16="http://schemas.microsoft.com/office/drawing/2014/main" id="{D3832158-F555-4C9E-81FD-C0490C774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7839" name="Group 144">
              <a:extLst>
                <a:ext uri="{FF2B5EF4-FFF2-40B4-BE49-F238E27FC236}">
                  <a16:creationId xmlns:a16="http://schemas.microsoft.com/office/drawing/2014/main" id="{8E6F4D3B-3803-4273-B3E9-3D8610522E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57851" name="AutoShape 145">
                <a:extLst>
                  <a:ext uri="{FF2B5EF4-FFF2-40B4-BE49-F238E27FC236}">
                    <a16:creationId xmlns:a16="http://schemas.microsoft.com/office/drawing/2014/main" id="{51864AFB-BF1D-450A-B089-171A8113AD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852" name="AutoShape 146">
                <a:extLst>
                  <a:ext uri="{FF2B5EF4-FFF2-40B4-BE49-F238E27FC236}">
                    <a16:creationId xmlns:a16="http://schemas.microsoft.com/office/drawing/2014/main" id="{5669E6C0-1E63-4F69-91DD-8B6120AF1D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840" name="Rectangle 147">
              <a:extLst>
                <a:ext uri="{FF2B5EF4-FFF2-40B4-BE49-F238E27FC236}">
                  <a16:creationId xmlns:a16="http://schemas.microsoft.com/office/drawing/2014/main" id="{98E33453-CCB8-4DEC-8E09-935C90C1B1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41" name="Freeform 148">
              <a:extLst>
                <a:ext uri="{FF2B5EF4-FFF2-40B4-BE49-F238E27FC236}">
                  <a16:creationId xmlns:a16="http://schemas.microsoft.com/office/drawing/2014/main" id="{DD230168-CC50-4089-9CC1-E7BF011AD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42" name="Freeform 149">
              <a:extLst>
                <a:ext uri="{FF2B5EF4-FFF2-40B4-BE49-F238E27FC236}">
                  <a16:creationId xmlns:a16="http://schemas.microsoft.com/office/drawing/2014/main" id="{E8323EA1-2D4E-49B4-A4D5-28929B1E0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43" name="Oval 150">
              <a:extLst>
                <a:ext uri="{FF2B5EF4-FFF2-40B4-BE49-F238E27FC236}">
                  <a16:creationId xmlns:a16="http://schemas.microsoft.com/office/drawing/2014/main" id="{FDA1A6FE-26FF-485D-B40B-1196B6F44D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44" name="Freeform 151">
              <a:extLst>
                <a:ext uri="{FF2B5EF4-FFF2-40B4-BE49-F238E27FC236}">
                  <a16:creationId xmlns:a16="http://schemas.microsoft.com/office/drawing/2014/main" id="{F1B7959A-4F4D-4E21-936B-F713E704D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45" name="AutoShape 152">
              <a:extLst>
                <a:ext uri="{FF2B5EF4-FFF2-40B4-BE49-F238E27FC236}">
                  <a16:creationId xmlns:a16="http://schemas.microsoft.com/office/drawing/2014/main" id="{3C88D3D4-0E0E-45CA-B21F-D300456E4F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46" name="AutoShape 153">
              <a:extLst>
                <a:ext uri="{FF2B5EF4-FFF2-40B4-BE49-F238E27FC236}">
                  <a16:creationId xmlns:a16="http://schemas.microsoft.com/office/drawing/2014/main" id="{71AEDD08-BFE3-4675-81E4-4384FFE54E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47" name="Oval 154">
              <a:extLst>
                <a:ext uri="{FF2B5EF4-FFF2-40B4-BE49-F238E27FC236}">
                  <a16:creationId xmlns:a16="http://schemas.microsoft.com/office/drawing/2014/main" id="{2E7CEB5C-1F9D-4A52-A2E9-C764A186A1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48" name="Oval 155">
              <a:extLst>
                <a:ext uri="{FF2B5EF4-FFF2-40B4-BE49-F238E27FC236}">
                  <a16:creationId xmlns:a16="http://schemas.microsoft.com/office/drawing/2014/main" id="{5A57C142-02F6-4BC9-807D-476DD6CEDA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57849" name="Oval 156">
              <a:extLst>
                <a:ext uri="{FF2B5EF4-FFF2-40B4-BE49-F238E27FC236}">
                  <a16:creationId xmlns:a16="http://schemas.microsoft.com/office/drawing/2014/main" id="{405293CA-D415-4DD9-A156-782D0C84D8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50" name="Rectangle 157">
              <a:extLst>
                <a:ext uri="{FF2B5EF4-FFF2-40B4-BE49-F238E27FC236}">
                  <a16:creationId xmlns:a16="http://schemas.microsoft.com/office/drawing/2014/main" id="{C1AE638E-AEBF-4A91-BC58-A39DEA3156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57728" name="Group 158">
            <a:extLst>
              <a:ext uri="{FF2B5EF4-FFF2-40B4-BE49-F238E27FC236}">
                <a16:creationId xmlns:a16="http://schemas.microsoft.com/office/drawing/2014/main" id="{23EDBC94-448C-4D20-91A6-3D18386BB043}"/>
              </a:ext>
            </a:extLst>
          </p:cNvPr>
          <p:cNvGrpSpPr>
            <a:grpSpLocks/>
          </p:cNvGrpSpPr>
          <p:nvPr/>
        </p:nvGrpSpPr>
        <p:grpSpPr bwMode="auto">
          <a:xfrm>
            <a:off x="5222875" y="2230438"/>
            <a:ext cx="390525" cy="641350"/>
            <a:chOff x="4140" y="429"/>
            <a:chExt cx="1425" cy="2396"/>
          </a:xfrm>
        </p:grpSpPr>
        <p:sp>
          <p:nvSpPr>
            <p:cNvPr id="157795" name="Freeform 159">
              <a:extLst>
                <a:ext uri="{FF2B5EF4-FFF2-40B4-BE49-F238E27FC236}">
                  <a16:creationId xmlns:a16="http://schemas.microsoft.com/office/drawing/2014/main" id="{A844C746-C482-44DB-9157-BA1C90C01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96" name="Rectangle 160">
              <a:extLst>
                <a:ext uri="{FF2B5EF4-FFF2-40B4-BE49-F238E27FC236}">
                  <a16:creationId xmlns:a16="http://schemas.microsoft.com/office/drawing/2014/main" id="{B91E6CCB-766C-46B8-A358-7FC2B3D192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97" name="Freeform 161">
              <a:extLst>
                <a:ext uri="{FF2B5EF4-FFF2-40B4-BE49-F238E27FC236}">
                  <a16:creationId xmlns:a16="http://schemas.microsoft.com/office/drawing/2014/main" id="{7F37F600-401B-47BF-881C-6277B1AD3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98" name="Freeform 162">
              <a:extLst>
                <a:ext uri="{FF2B5EF4-FFF2-40B4-BE49-F238E27FC236}">
                  <a16:creationId xmlns:a16="http://schemas.microsoft.com/office/drawing/2014/main" id="{236C6204-CCE7-41AC-839C-818ADE114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99" name="Rectangle 163">
              <a:extLst>
                <a:ext uri="{FF2B5EF4-FFF2-40B4-BE49-F238E27FC236}">
                  <a16:creationId xmlns:a16="http://schemas.microsoft.com/office/drawing/2014/main" id="{655FAE59-2DD5-4F0A-9E31-F5BF254C1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7800" name="Group 164">
              <a:extLst>
                <a:ext uri="{FF2B5EF4-FFF2-40B4-BE49-F238E27FC236}">
                  <a16:creationId xmlns:a16="http://schemas.microsoft.com/office/drawing/2014/main" id="{52EF2F7A-452F-41BC-A260-D6B1011445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57825" name="AutoShape 165">
                <a:extLst>
                  <a:ext uri="{FF2B5EF4-FFF2-40B4-BE49-F238E27FC236}">
                    <a16:creationId xmlns:a16="http://schemas.microsoft.com/office/drawing/2014/main" id="{801538A2-F559-4601-A4A5-7AACC8A784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826" name="AutoShape 166">
                <a:extLst>
                  <a:ext uri="{FF2B5EF4-FFF2-40B4-BE49-F238E27FC236}">
                    <a16:creationId xmlns:a16="http://schemas.microsoft.com/office/drawing/2014/main" id="{27EA19D7-1144-4F68-9CDE-57D5C4426A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801" name="Rectangle 167">
              <a:extLst>
                <a:ext uri="{FF2B5EF4-FFF2-40B4-BE49-F238E27FC236}">
                  <a16:creationId xmlns:a16="http://schemas.microsoft.com/office/drawing/2014/main" id="{01B9C89D-992F-4934-9F60-0D08A3E128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7802" name="Group 168">
              <a:extLst>
                <a:ext uri="{FF2B5EF4-FFF2-40B4-BE49-F238E27FC236}">
                  <a16:creationId xmlns:a16="http://schemas.microsoft.com/office/drawing/2014/main" id="{D39091E8-26E8-46E9-A250-130A288C58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57823" name="AutoShape 169">
                <a:extLst>
                  <a:ext uri="{FF2B5EF4-FFF2-40B4-BE49-F238E27FC236}">
                    <a16:creationId xmlns:a16="http://schemas.microsoft.com/office/drawing/2014/main" id="{DA6F6AA0-546C-4F81-893C-6EE2047739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824" name="AutoShape 170">
                <a:extLst>
                  <a:ext uri="{FF2B5EF4-FFF2-40B4-BE49-F238E27FC236}">
                    <a16:creationId xmlns:a16="http://schemas.microsoft.com/office/drawing/2014/main" id="{1570B9BA-BB6F-413D-B52F-1461FF59C0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803" name="Rectangle 171">
              <a:extLst>
                <a:ext uri="{FF2B5EF4-FFF2-40B4-BE49-F238E27FC236}">
                  <a16:creationId xmlns:a16="http://schemas.microsoft.com/office/drawing/2014/main" id="{C5BB61D1-A188-4EA6-9391-312A9CA22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04" name="Rectangle 172">
              <a:extLst>
                <a:ext uri="{FF2B5EF4-FFF2-40B4-BE49-F238E27FC236}">
                  <a16:creationId xmlns:a16="http://schemas.microsoft.com/office/drawing/2014/main" id="{8D1527B7-A29D-4F7B-A6BF-85CBA652BD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7805" name="Group 173">
              <a:extLst>
                <a:ext uri="{FF2B5EF4-FFF2-40B4-BE49-F238E27FC236}">
                  <a16:creationId xmlns:a16="http://schemas.microsoft.com/office/drawing/2014/main" id="{FBBD99AA-6E55-47B7-BC86-37EAD34328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57821" name="AutoShape 174">
                <a:extLst>
                  <a:ext uri="{FF2B5EF4-FFF2-40B4-BE49-F238E27FC236}">
                    <a16:creationId xmlns:a16="http://schemas.microsoft.com/office/drawing/2014/main" id="{7509F7AB-193F-48B2-B14D-B7535A4331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822" name="AutoShape 175">
                <a:extLst>
                  <a:ext uri="{FF2B5EF4-FFF2-40B4-BE49-F238E27FC236}">
                    <a16:creationId xmlns:a16="http://schemas.microsoft.com/office/drawing/2014/main" id="{13387D4C-637C-4433-82EA-6E173BD88E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806" name="Freeform 176">
              <a:extLst>
                <a:ext uri="{FF2B5EF4-FFF2-40B4-BE49-F238E27FC236}">
                  <a16:creationId xmlns:a16="http://schemas.microsoft.com/office/drawing/2014/main" id="{B6679F1F-5ECC-41D4-8C4F-EB599AE7D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7807" name="Group 177">
              <a:extLst>
                <a:ext uri="{FF2B5EF4-FFF2-40B4-BE49-F238E27FC236}">
                  <a16:creationId xmlns:a16="http://schemas.microsoft.com/office/drawing/2014/main" id="{6EAE55F4-0505-4B5B-92F5-5DD7E75EC3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57819" name="AutoShape 178">
                <a:extLst>
                  <a:ext uri="{FF2B5EF4-FFF2-40B4-BE49-F238E27FC236}">
                    <a16:creationId xmlns:a16="http://schemas.microsoft.com/office/drawing/2014/main" id="{8E1B3472-AB06-4638-9F80-4F09E583F5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820" name="AutoShape 179">
                <a:extLst>
                  <a:ext uri="{FF2B5EF4-FFF2-40B4-BE49-F238E27FC236}">
                    <a16:creationId xmlns:a16="http://schemas.microsoft.com/office/drawing/2014/main" id="{6680F729-5639-4A6E-AF50-0014229460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808" name="Rectangle 180">
              <a:extLst>
                <a:ext uri="{FF2B5EF4-FFF2-40B4-BE49-F238E27FC236}">
                  <a16:creationId xmlns:a16="http://schemas.microsoft.com/office/drawing/2014/main" id="{3E696673-3714-4A65-A26B-267328EBB3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09" name="Freeform 181">
              <a:extLst>
                <a:ext uri="{FF2B5EF4-FFF2-40B4-BE49-F238E27FC236}">
                  <a16:creationId xmlns:a16="http://schemas.microsoft.com/office/drawing/2014/main" id="{816AC4EE-FB45-4891-8340-4E9E734A5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10" name="Freeform 182">
              <a:extLst>
                <a:ext uri="{FF2B5EF4-FFF2-40B4-BE49-F238E27FC236}">
                  <a16:creationId xmlns:a16="http://schemas.microsoft.com/office/drawing/2014/main" id="{07DD9A34-97BE-4413-84AB-D34329C11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11" name="Oval 183">
              <a:extLst>
                <a:ext uri="{FF2B5EF4-FFF2-40B4-BE49-F238E27FC236}">
                  <a16:creationId xmlns:a16="http://schemas.microsoft.com/office/drawing/2014/main" id="{6DD6B23C-F2FD-4014-95B3-86A2E7F5AC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12" name="Freeform 184">
              <a:extLst>
                <a:ext uri="{FF2B5EF4-FFF2-40B4-BE49-F238E27FC236}">
                  <a16:creationId xmlns:a16="http://schemas.microsoft.com/office/drawing/2014/main" id="{03DEFC34-339D-4DFD-8C75-957FD61BF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13" name="AutoShape 185">
              <a:extLst>
                <a:ext uri="{FF2B5EF4-FFF2-40B4-BE49-F238E27FC236}">
                  <a16:creationId xmlns:a16="http://schemas.microsoft.com/office/drawing/2014/main" id="{3AC3FB58-687F-4A24-946F-29991FA426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14" name="AutoShape 186">
              <a:extLst>
                <a:ext uri="{FF2B5EF4-FFF2-40B4-BE49-F238E27FC236}">
                  <a16:creationId xmlns:a16="http://schemas.microsoft.com/office/drawing/2014/main" id="{066E71E1-8BB7-461F-9ABD-77CF90E2C2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15" name="Oval 187">
              <a:extLst>
                <a:ext uri="{FF2B5EF4-FFF2-40B4-BE49-F238E27FC236}">
                  <a16:creationId xmlns:a16="http://schemas.microsoft.com/office/drawing/2014/main" id="{B3540DA7-3067-4E28-A274-2D74D735D8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16" name="Oval 188">
              <a:extLst>
                <a:ext uri="{FF2B5EF4-FFF2-40B4-BE49-F238E27FC236}">
                  <a16:creationId xmlns:a16="http://schemas.microsoft.com/office/drawing/2014/main" id="{3E073FB2-C461-4E1B-B3C3-7FE661EBBD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57817" name="Oval 189">
              <a:extLst>
                <a:ext uri="{FF2B5EF4-FFF2-40B4-BE49-F238E27FC236}">
                  <a16:creationId xmlns:a16="http://schemas.microsoft.com/office/drawing/2014/main" id="{5AF88CD7-D992-4447-AEAA-A5CA40083B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18" name="Rectangle 190">
              <a:extLst>
                <a:ext uri="{FF2B5EF4-FFF2-40B4-BE49-F238E27FC236}">
                  <a16:creationId xmlns:a16="http://schemas.microsoft.com/office/drawing/2014/main" id="{EDD5EE51-8232-4881-B3B2-5378196A0C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57729" name="Group 224">
            <a:extLst>
              <a:ext uri="{FF2B5EF4-FFF2-40B4-BE49-F238E27FC236}">
                <a16:creationId xmlns:a16="http://schemas.microsoft.com/office/drawing/2014/main" id="{89EE0113-3A41-4C9A-80C1-8A686A354CAA}"/>
              </a:ext>
            </a:extLst>
          </p:cNvPr>
          <p:cNvGrpSpPr>
            <a:grpSpLocks/>
          </p:cNvGrpSpPr>
          <p:nvPr/>
        </p:nvGrpSpPr>
        <p:grpSpPr bwMode="auto">
          <a:xfrm>
            <a:off x="6376988" y="968375"/>
            <a:ext cx="390525" cy="641350"/>
            <a:chOff x="4140" y="429"/>
            <a:chExt cx="1425" cy="2396"/>
          </a:xfrm>
        </p:grpSpPr>
        <p:sp>
          <p:nvSpPr>
            <p:cNvPr id="157763" name="Freeform 225">
              <a:extLst>
                <a:ext uri="{FF2B5EF4-FFF2-40B4-BE49-F238E27FC236}">
                  <a16:creationId xmlns:a16="http://schemas.microsoft.com/office/drawing/2014/main" id="{EDB1034B-7939-4CBF-B3EA-F313A39E1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64" name="Rectangle 226">
              <a:extLst>
                <a:ext uri="{FF2B5EF4-FFF2-40B4-BE49-F238E27FC236}">
                  <a16:creationId xmlns:a16="http://schemas.microsoft.com/office/drawing/2014/main" id="{55CDB7F4-6D2A-48A8-9CC2-F62DB76185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65" name="Freeform 227">
              <a:extLst>
                <a:ext uri="{FF2B5EF4-FFF2-40B4-BE49-F238E27FC236}">
                  <a16:creationId xmlns:a16="http://schemas.microsoft.com/office/drawing/2014/main" id="{52D433FA-4EFD-49EA-B87B-AA9CAD336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66" name="Freeform 228">
              <a:extLst>
                <a:ext uri="{FF2B5EF4-FFF2-40B4-BE49-F238E27FC236}">
                  <a16:creationId xmlns:a16="http://schemas.microsoft.com/office/drawing/2014/main" id="{39D012AA-B3DC-4DBC-B6B8-A8BC608AE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67" name="Rectangle 229">
              <a:extLst>
                <a:ext uri="{FF2B5EF4-FFF2-40B4-BE49-F238E27FC236}">
                  <a16:creationId xmlns:a16="http://schemas.microsoft.com/office/drawing/2014/main" id="{500120E4-434B-4629-B8C6-51DF779CC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7768" name="Group 230">
              <a:extLst>
                <a:ext uri="{FF2B5EF4-FFF2-40B4-BE49-F238E27FC236}">
                  <a16:creationId xmlns:a16="http://schemas.microsoft.com/office/drawing/2014/main" id="{57876A6E-E37A-4F2A-8118-0C7FBBDBB0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57793" name="AutoShape 231">
                <a:extLst>
                  <a:ext uri="{FF2B5EF4-FFF2-40B4-BE49-F238E27FC236}">
                    <a16:creationId xmlns:a16="http://schemas.microsoft.com/office/drawing/2014/main" id="{C2AF4D14-E625-4614-8F5B-A75C5C0A7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794" name="AutoShape 232">
                <a:extLst>
                  <a:ext uri="{FF2B5EF4-FFF2-40B4-BE49-F238E27FC236}">
                    <a16:creationId xmlns:a16="http://schemas.microsoft.com/office/drawing/2014/main" id="{AAEB649B-7E44-48AB-82F1-B095DB185D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769" name="Rectangle 233">
              <a:extLst>
                <a:ext uri="{FF2B5EF4-FFF2-40B4-BE49-F238E27FC236}">
                  <a16:creationId xmlns:a16="http://schemas.microsoft.com/office/drawing/2014/main" id="{CA9F2752-C07A-42FB-B5FA-E26AF2CCAD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7770" name="Group 234">
              <a:extLst>
                <a:ext uri="{FF2B5EF4-FFF2-40B4-BE49-F238E27FC236}">
                  <a16:creationId xmlns:a16="http://schemas.microsoft.com/office/drawing/2014/main" id="{B5898E78-5158-45AD-B580-39AD05109C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57791" name="AutoShape 235">
                <a:extLst>
                  <a:ext uri="{FF2B5EF4-FFF2-40B4-BE49-F238E27FC236}">
                    <a16:creationId xmlns:a16="http://schemas.microsoft.com/office/drawing/2014/main" id="{F27F47B4-5AD6-4872-B541-F1F5FE0759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792" name="AutoShape 236">
                <a:extLst>
                  <a:ext uri="{FF2B5EF4-FFF2-40B4-BE49-F238E27FC236}">
                    <a16:creationId xmlns:a16="http://schemas.microsoft.com/office/drawing/2014/main" id="{529FC6A7-4DE0-4391-B676-EA91E7A6A0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771" name="Rectangle 237">
              <a:extLst>
                <a:ext uri="{FF2B5EF4-FFF2-40B4-BE49-F238E27FC236}">
                  <a16:creationId xmlns:a16="http://schemas.microsoft.com/office/drawing/2014/main" id="{73859C88-72AD-4A4C-B81E-58B329A105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72" name="Rectangle 238">
              <a:extLst>
                <a:ext uri="{FF2B5EF4-FFF2-40B4-BE49-F238E27FC236}">
                  <a16:creationId xmlns:a16="http://schemas.microsoft.com/office/drawing/2014/main" id="{9178C875-BF7B-4CAB-9E52-9CCC2F197C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7773" name="Group 239">
              <a:extLst>
                <a:ext uri="{FF2B5EF4-FFF2-40B4-BE49-F238E27FC236}">
                  <a16:creationId xmlns:a16="http://schemas.microsoft.com/office/drawing/2014/main" id="{859FF4F2-C2A7-4949-82CA-4C05776934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57789" name="AutoShape 240">
                <a:extLst>
                  <a:ext uri="{FF2B5EF4-FFF2-40B4-BE49-F238E27FC236}">
                    <a16:creationId xmlns:a16="http://schemas.microsoft.com/office/drawing/2014/main" id="{C61C3C90-B296-4CCC-82EA-277517E1BF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790" name="AutoShape 241">
                <a:extLst>
                  <a:ext uri="{FF2B5EF4-FFF2-40B4-BE49-F238E27FC236}">
                    <a16:creationId xmlns:a16="http://schemas.microsoft.com/office/drawing/2014/main" id="{8D9E3502-B1F1-4B52-A048-E4BF45F2F5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774" name="Freeform 242">
              <a:extLst>
                <a:ext uri="{FF2B5EF4-FFF2-40B4-BE49-F238E27FC236}">
                  <a16:creationId xmlns:a16="http://schemas.microsoft.com/office/drawing/2014/main" id="{F9DC832B-1BA6-41DF-B897-9B4B3C1B0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7775" name="Group 243">
              <a:extLst>
                <a:ext uri="{FF2B5EF4-FFF2-40B4-BE49-F238E27FC236}">
                  <a16:creationId xmlns:a16="http://schemas.microsoft.com/office/drawing/2014/main" id="{2FBE103D-A42E-4996-9AEB-9336558491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57787" name="AutoShape 244">
                <a:extLst>
                  <a:ext uri="{FF2B5EF4-FFF2-40B4-BE49-F238E27FC236}">
                    <a16:creationId xmlns:a16="http://schemas.microsoft.com/office/drawing/2014/main" id="{07164C16-62E4-4465-B581-36FC655961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788" name="AutoShape 245">
                <a:extLst>
                  <a:ext uri="{FF2B5EF4-FFF2-40B4-BE49-F238E27FC236}">
                    <a16:creationId xmlns:a16="http://schemas.microsoft.com/office/drawing/2014/main" id="{9FCA3FCA-F80C-4DCA-B09C-46E71C0EB3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776" name="Rectangle 246">
              <a:extLst>
                <a:ext uri="{FF2B5EF4-FFF2-40B4-BE49-F238E27FC236}">
                  <a16:creationId xmlns:a16="http://schemas.microsoft.com/office/drawing/2014/main" id="{CCCE87BB-6505-4F4E-AA08-9260A332C5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77" name="Freeform 247">
              <a:extLst>
                <a:ext uri="{FF2B5EF4-FFF2-40B4-BE49-F238E27FC236}">
                  <a16:creationId xmlns:a16="http://schemas.microsoft.com/office/drawing/2014/main" id="{7466D5F4-A9D9-4329-B881-00D844EBA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78" name="Freeform 248">
              <a:extLst>
                <a:ext uri="{FF2B5EF4-FFF2-40B4-BE49-F238E27FC236}">
                  <a16:creationId xmlns:a16="http://schemas.microsoft.com/office/drawing/2014/main" id="{0C936B53-22E6-4FB9-95BF-6895F178C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79" name="Oval 249">
              <a:extLst>
                <a:ext uri="{FF2B5EF4-FFF2-40B4-BE49-F238E27FC236}">
                  <a16:creationId xmlns:a16="http://schemas.microsoft.com/office/drawing/2014/main" id="{A2618C6B-AB67-4BC1-8F6D-F7E80B143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80" name="Freeform 250">
              <a:extLst>
                <a:ext uri="{FF2B5EF4-FFF2-40B4-BE49-F238E27FC236}">
                  <a16:creationId xmlns:a16="http://schemas.microsoft.com/office/drawing/2014/main" id="{364691DA-95A3-4E83-B2A2-A8B2D2050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81" name="AutoShape 251">
              <a:extLst>
                <a:ext uri="{FF2B5EF4-FFF2-40B4-BE49-F238E27FC236}">
                  <a16:creationId xmlns:a16="http://schemas.microsoft.com/office/drawing/2014/main" id="{F09F168B-AFA1-4471-AE6F-A1A23E0211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82" name="AutoShape 252">
              <a:extLst>
                <a:ext uri="{FF2B5EF4-FFF2-40B4-BE49-F238E27FC236}">
                  <a16:creationId xmlns:a16="http://schemas.microsoft.com/office/drawing/2014/main" id="{96D13330-688D-4122-BF9B-A38E097A6A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83" name="Oval 253">
              <a:extLst>
                <a:ext uri="{FF2B5EF4-FFF2-40B4-BE49-F238E27FC236}">
                  <a16:creationId xmlns:a16="http://schemas.microsoft.com/office/drawing/2014/main" id="{A457DBD0-D0B4-4446-955C-1C3413EC44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84" name="Oval 254">
              <a:extLst>
                <a:ext uri="{FF2B5EF4-FFF2-40B4-BE49-F238E27FC236}">
                  <a16:creationId xmlns:a16="http://schemas.microsoft.com/office/drawing/2014/main" id="{652AD5D7-4931-469A-9281-67D0408B5C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57785" name="Oval 255">
              <a:extLst>
                <a:ext uri="{FF2B5EF4-FFF2-40B4-BE49-F238E27FC236}">
                  <a16:creationId xmlns:a16="http://schemas.microsoft.com/office/drawing/2014/main" id="{311C32DC-EE45-4532-86E2-41A98C9B08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86" name="Rectangle 256">
              <a:extLst>
                <a:ext uri="{FF2B5EF4-FFF2-40B4-BE49-F238E27FC236}">
                  <a16:creationId xmlns:a16="http://schemas.microsoft.com/office/drawing/2014/main" id="{25D276AF-0272-4411-A550-0669184364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57730" name="Group 257">
            <a:extLst>
              <a:ext uri="{FF2B5EF4-FFF2-40B4-BE49-F238E27FC236}">
                <a16:creationId xmlns:a16="http://schemas.microsoft.com/office/drawing/2014/main" id="{26C94915-55D0-4CB0-B044-8C9053A6F734}"/>
              </a:ext>
            </a:extLst>
          </p:cNvPr>
          <p:cNvGrpSpPr>
            <a:grpSpLocks/>
          </p:cNvGrpSpPr>
          <p:nvPr/>
        </p:nvGrpSpPr>
        <p:grpSpPr bwMode="auto">
          <a:xfrm>
            <a:off x="7192963" y="2220913"/>
            <a:ext cx="390525" cy="641350"/>
            <a:chOff x="4140" y="429"/>
            <a:chExt cx="1425" cy="2396"/>
          </a:xfrm>
        </p:grpSpPr>
        <p:sp>
          <p:nvSpPr>
            <p:cNvPr id="157731" name="Freeform 258">
              <a:extLst>
                <a:ext uri="{FF2B5EF4-FFF2-40B4-BE49-F238E27FC236}">
                  <a16:creationId xmlns:a16="http://schemas.microsoft.com/office/drawing/2014/main" id="{1947F86A-EAD2-45AB-B89F-FBA18172B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32" name="Rectangle 259">
              <a:extLst>
                <a:ext uri="{FF2B5EF4-FFF2-40B4-BE49-F238E27FC236}">
                  <a16:creationId xmlns:a16="http://schemas.microsoft.com/office/drawing/2014/main" id="{BC00D4EF-5F37-4266-9DD9-68B4B59400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33" name="Freeform 260">
              <a:extLst>
                <a:ext uri="{FF2B5EF4-FFF2-40B4-BE49-F238E27FC236}">
                  <a16:creationId xmlns:a16="http://schemas.microsoft.com/office/drawing/2014/main" id="{4CB4C423-E845-4553-825E-93C056EDA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34" name="Freeform 261">
              <a:extLst>
                <a:ext uri="{FF2B5EF4-FFF2-40B4-BE49-F238E27FC236}">
                  <a16:creationId xmlns:a16="http://schemas.microsoft.com/office/drawing/2014/main" id="{5BBFC9CB-9D8B-4699-A4E8-61438C3CF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35" name="Rectangle 262">
              <a:extLst>
                <a:ext uri="{FF2B5EF4-FFF2-40B4-BE49-F238E27FC236}">
                  <a16:creationId xmlns:a16="http://schemas.microsoft.com/office/drawing/2014/main" id="{43E1CC62-F922-4DE3-A29C-DE7577C64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7736" name="Group 263">
              <a:extLst>
                <a:ext uri="{FF2B5EF4-FFF2-40B4-BE49-F238E27FC236}">
                  <a16:creationId xmlns:a16="http://schemas.microsoft.com/office/drawing/2014/main" id="{FFB2A2E9-1D39-4D14-A301-EFD540E718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57761" name="AutoShape 264">
                <a:extLst>
                  <a:ext uri="{FF2B5EF4-FFF2-40B4-BE49-F238E27FC236}">
                    <a16:creationId xmlns:a16="http://schemas.microsoft.com/office/drawing/2014/main" id="{D442FB01-12E3-4804-BD87-172132E560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762" name="AutoShape 265">
                <a:extLst>
                  <a:ext uri="{FF2B5EF4-FFF2-40B4-BE49-F238E27FC236}">
                    <a16:creationId xmlns:a16="http://schemas.microsoft.com/office/drawing/2014/main" id="{BD55AA8D-252E-4653-95FE-CEF601C3CF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737" name="Rectangle 266">
              <a:extLst>
                <a:ext uri="{FF2B5EF4-FFF2-40B4-BE49-F238E27FC236}">
                  <a16:creationId xmlns:a16="http://schemas.microsoft.com/office/drawing/2014/main" id="{6E6E9C7B-278A-4913-85B9-43988C4AA4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7738" name="Group 267">
              <a:extLst>
                <a:ext uri="{FF2B5EF4-FFF2-40B4-BE49-F238E27FC236}">
                  <a16:creationId xmlns:a16="http://schemas.microsoft.com/office/drawing/2014/main" id="{D83376C6-3088-453F-88E2-11DF80CEA8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57759" name="AutoShape 268">
                <a:extLst>
                  <a:ext uri="{FF2B5EF4-FFF2-40B4-BE49-F238E27FC236}">
                    <a16:creationId xmlns:a16="http://schemas.microsoft.com/office/drawing/2014/main" id="{D0D8535C-349F-4B46-B11C-CFB902284C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760" name="AutoShape 269">
                <a:extLst>
                  <a:ext uri="{FF2B5EF4-FFF2-40B4-BE49-F238E27FC236}">
                    <a16:creationId xmlns:a16="http://schemas.microsoft.com/office/drawing/2014/main" id="{DB89DF01-CD00-454E-9918-06EF79C352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739" name="Rectangle 270">
              <a:extLst>
                <a:ext uri="{FF2B5EF4-FFF2-40B4-BE49-F238E27FC236}">
                  <a16:creationId xmlns:a16="http://schemas.microsoft.com/office/drawing/2014/main" id="{E0D5A769-C8FC-4E9C-BDAE-109821071F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40" name="Rectangle 271">
              <a:extLst>
                <a:ext uri="{FF2B5EF4-FFF2-40B4-BE49-F238E27FC236}">
                  <a16:creationId xmlns:a16="http://schemas.microsoft.com/office/drawing/2014/main" id="{3B6DDAEE-25F7-40E4-BB50-CBA9EBC82A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7741" name="Group 272">
              <a:extLst>
                <a:ext uri="{FF2B5EF4-FFF2-40B4-BE49-F238E27FC236}">
                  <a16:creationId xmlns:a16="http://schemas.microsoft.com/office/drawing/2014/main" id="{3ECE329B-6609-41BD-BC3E-207EE91794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57757" name="AutoShape 273">
                <a:extLst>
                  <a:ext uri="{FF2B5EF4-FFF2-40B4-BE49-F238E27FC236}">
                    <a16:creationId xmlns:a16="http://schemas.microsoft.com/office/drawing/2014/main" id="{8A94184C-3A2C-448E-8BB8-51DB6E7857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758" name="AutoShape 274">
                <a:extLst>
                  <a:ext uri="{FF2B5EF4-FFF2-40B4-BE49-F238E27FC236}">
                    <a16:creationId xmlns:a16="http://schemas.microsoft.com/office/drawing/2014/main" id="{B7F238B3-6DF9-409E-A4C4-CA2BB18865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742" name="Freeform 275">
              <a:extLst>
                <a:ext uri="{FF2B5EF4-FFF2-40B4-BE49-F238E27FC236}">
                  <a16:creationId xmlns:a16="http://schemas.microsoft.com/office/drawing/2014/main" id="{9BA9A62A-4D02-40C7-85A4-8A936C481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7743" name="Group 276">
              <a:extLst>
                <a:ext uri="{FF2B5EF4-FFF2-40B4-BE49-F238E27FC236}">
                  <a16:creationId xmlns:a16="http://schemas.microsoft.com/office/drawing/2014/main" id="{82C25D14-1B0F-4296-9C6B-B7D10484D6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57755" name="AutoShape 277">
                <a:extLst>
                  <a:ext uri="{FF2B5EF4-FFF2-40B4-BE49-F238E27FC236}">
                    <a16:creationId xmlns:a16="http://schemas.microsoft.com/office/drawing/2014/main" id="{41E9E69D-411F-45AC-A784-43309A2DD8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756" name="AutoShape 278">
                <a:extLst>
                  <a:ext uri="{FF2B5EF4-FFF2-40B4-BE49-F238E27FC236}">
                    <a16:creationId xmlns:a16="http://schemas.microsoft.com/office/drawing/2014/main" id="{C443E239-CCE2-46FC-BD97-F6C48EDF58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744" name="Rectangle 279">
              <a:extLst>
                <a:ext uri="{FF2B5EF4-FFF2-40B4-BE49-F238E27FC236}">
                  <a16:creationId xmlns:a16="http://schemas.microsoft.com/office/drawing/2014/main" id="{7FD4A91D-6F22-4D31-ABEF-234810DD7B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45" name="Freeform 280">
              <a:extLst>
                <a:ext uri="{FF2B5EF4-FFF2-40B4-BE49-F238E27FC236}">
                  <a16:creationId xmlns:a16="http://schemas.microsoft.com/office/drawing/2014/main" id="{8092218B-A917-4DF9-92EE-2032179CE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46" name="Freeform 281">
              <a:extLst>
                <a:ext uri="{FF2B5EF4-FFF2-40B4-BE49-F238E27FC236}">
                  <a16:creationId xmlns:a16="http://schemas.microsoft.com/office/drawing/2014/main" id="{A73D050A-6260-4994-8C69-1557E3BF0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47" name="Oval 282">
              <a:extLst>
                <a:ext uri="{FF2B5EF4-FFF2-40B4-BE49-F238E27FC236}">
                  <a16:creationId xmlns:a16="http://schemas.microsoft.com/office/drawing/2014/main" id="{C65164C5-7CD6-44D8-9DB9-E0277BA0B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48" name="Freeform 283">
              <a:extLst>
                <a:ext uri="{FF2B5EF4-FFF2-40B4-BE49-F238E27FC236}">
                  <a16:creationId xmlns:a16="http://schemas.microsoft.com/office/drawing/2014/main" id="{79FC1526-92F5-4F14-9AE0-AD619BA1D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49" name="AutoShape 284">
              <a:extLst>
                <a:ext uri="{FF2B5EF4-FFF2-40B4-BE49-F238E27FC236}">
                  <a16:creationId xmlns:a16="http://schemas.microsoft.com/office/drawing/2014/main" id="{6AA4C992-EF51-4DCC-80ED-D25432615A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50" name="AutoShape 285">
              <a:extLst>
                <a:ext uri="{FF2B5EF4-FFF2-40B4-BE49-F238E27FC236}">
                  <a16:creationId xmlns:a16="http://schemas.microsoft.com/office/drawing/2014/main" id="{B0465B2F-5A51-4F73-AFC2-007212E010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51" name="Oval 286">
              <a:extLst>
                <a:ext uri="{FF2B5EF4-FFF2-40B4-BE49-F238E27FC236}">
                  <a16:creationId xmlns:a16="http://schemas.microsoft.com/office/drawing/2014/main" id="{51BF99FD-04BD-4F29-A792-9C96F48648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52" name="Oval 287">
              <a:extLst>
                <a:ext uri="{FF2B5EF4-FFF2-40B4-BE49-F238E27FC236}">
                  <a16:creationId xmlns:a16="http://schemas.microsoft.com/office/drawing/2014/main" id="{3ADA11A4-DD3A-4C2B-948C-3478841888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57753" name="Oval 288">
              <a:extLst>
                <a:ext uri="{FF2B5EF4-FFF2-40B4-BE49-F238E27FC236}">
                  <a16:creationId xmlns:a16="http://schemas.microsoft.com/office/drawing/2014/main" id="{4FBCA263-B0F2-46FA-AE3C-A28A6C6287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54" name="Rectangle 289">
              <a:extLst>
                <a:ext uri="{FF2B5EF4-FFF2-40B4-BE49-F238E27FC236}">
                  <a16:creationId xmlns:a16="http://schemas.microsoft.com/office/drawing/2014/main" id="{8DB51BB8-3F81-477B-83D4-2634B3E9D9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494D40D-805C-4E02-B2AE-70668ABDAE1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E9223-05CF-4202-A888-82E060FB986B}" type="slidenum">
              <a:rPr lang="en-US" altLang="en-US" smtClean="0"/>
              <a:pPr/>
              <a:t>60</a:t>
            </a:fld>
            <a:endParaRPr lang="en-US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2779" grpId="0"/>
      <p:bldP spid="202780" grpId="0"/>
      <p:bldP spid="202781" grpId="0"/>
      <p:bldP spid="202782" grpId="0"/>
      <p:bldP spid="202783" grpId="0"/>
      <p:bldP spid="202784" grpId="0"/>
      <p:bldP spid="202813" grpId="0"/>
      <p:bldP spid="202814" grpId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7" name="Text Box 24">
            <a:extLst>
              <a:ext uri="{FF2B5EF4-FFF2-40B4-BE49-F238E27FC236}">
                <a16:creationId xmlns:a16="http://schemas.microsoft.com/office/drawing/2014/main" id="{ACE62F84-5322-470E-A978-0B03B27851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2838" y="325755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4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59748" name="Text Box 25">
            <a:extLst>
              <a:ext uri="{FF2B5EF4-FFF2-40B4-BE49-F238E27FC236}">
                <a16:creationId xmlns:a16="http://schemas.microsoft.com/office/drawing/2014/main" id="{839F90DE-ECF9-46FA-B354-525CCA351C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05638" y="333375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5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59749" name="Text Box 26">
            <a:extLst>
              <a:ext uri="{FF2B5EF4-FFF2-40B4-BE49-F238E27FC236}">
                <a16:creationId xmlns:a16="http://schemas.microsoft.com/office/drawing/2014/main" id="{6F81CD0D-D8E8-4D81-9376-2FDA45058A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4650" y="181768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6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59750" name="Line 60">
            <a:extLst>
              <a:ext uri="{FF2B5EF4-FFF2-40B4-BE49-F238E27FC236}">
                <a16:creationId xmlns:a16="http://schemas.microsoft.com/office/drawing/2014/main" id="{6DE0181F-3E0D-49EF-B47D-A7CF4FB1E70C}"/>
              </a:ext>
            </a:extLst>
          </p:cNvPr>
          <p:cNvSpPr>
            <a:spLocks noChangeShapeType="1"/>
          </p:cNvSpPr>
          <p:nvPr/>
        </p:nvSpPr>
        <p:spPr bwMode="auto">
          <a:xfrm>
            <a:off x="7440613" y="2941638"/>
            <a:ext cx="0" cy="674687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51" name="Line 61">
            <a:extLst>
              <a:ext uri="{FF2B5EF4-FFF2-40B4-BE49-F238E27FC236}">
                <a16:creationId xmlns:a16="http://schemas.microsoft.com/office/drawing/2014/main" id="{8D3DE626-C6B5-4B79-AEAF-9CA39F0849B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19963" y="2952750"/>
            <a:ext cx="0" cy="719138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52" name="Line 62">
            <a:extLst>
              <a:ext uri="{FF2B5EF4-FFF2-40B4-BE49-F238E27FC236}">
                <a16:creationId xmlns:a16="http://schemas.microsoft.com/office/drawing/2014/main" id="{C4A89704-507D-40F6-9F93-FE95453BA81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799263" y="1541463"/>
            <a:ext cx="458787" cy="566737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53" name="Text Box 63">
            <a:extLst>
              <a:ext uri="{FF2B5EF4-FFF2-40B4-BE49-F238E27FC236}">
                <a16:creationId xmlns:a16="http://schemas.microsoft.com/office/drawing/2014/main" id="{0C7EF34D-96E0-4C63-8067-2382129B7C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750" y="139065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3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59754" name="Rectangle 67">
            <a:extLst>
              <a:ext uri="{FF2B5EF4-FFF2-40B4-BE49-F238E27FC236}">
                <a16:creationId xmlns:a16="http://schemas.microsoft.com/office/drawing/2014/main" id="{5ABD2436-E2E1-4FB4-A96A-A60FACF6F1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313" y="1687513"/>
            <a:ext cx="3162300" cy="2316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 i="1">
                <a:solidFill>
                  <a:srgbClr val="CC0000"/>
                </a:solidFill>
                <a:latin typeface="Gill Sans MT" panose="020B0502020104020203" pitchFamily="34" charset="0"/>
              </a:rPr>
              <a:t>recursive query</a:t>
            </a:r>
            <a:r>
              <a:rPr lang="en-US" altLang="en-US" sz="2800" i="1">
                <a:solidFill>
                  <a:srgbClr val="CC0000"/>
                </a:solidFill>
                <a:latin typeface="Comic Sans MS" panose="030F0702030302020204" pitchFamily="66" charset="0"/>
              </a:rPr>
              <a:t>:</a:t>
            </a:r>
          </a:p>
          <a:p>
            <a:pPr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 sz="2400">
                <a:latin typeface="Gill Sans MT" panose="020B0502020104020203" pitchFamily="34" charset="0"/>
              </a:rPr>
              <a:t>puts burden of name resolution on contacted name server</a:t>
            </a:r>
          </a:p>
          <a:p>
            <a:pPr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 sz="2400">
                <a:latin typeface="Gill Sans MT" panose="020B0502020104020203" pitchFamily="34" charset="0"/>
              </a:rPr>
              <a:t>heavy load at upper levels of hierarchy?</a:t>
            </a:r>
          </a:p>
        </p:txBody>
      </p:sp>
      <p:sp>
        <p:nvSpPr>
          <p:cNvPr id="159755" name="Text Box 5">
            <a:extLst>
              <a:ext uri="{FF2B5EF4-FFF2-40B4-BE49-F238E27FC236}">
                <a16:creationId xmlns:a16="http://schemas.microsoft.com/office/drawing/2014/main" id="{BD6DBB6E-CA4F-4CAC-9B35-3A16E9E924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06875" y="4881563"/>
            <a:ext cx="1746250" cy="611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requesting host</a:t>
            </a:r>
            <a:endParaRPr lang="en-US" altLang="en-US" sz="2400"/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99"/>
                </a:solidFill>
              </a:rPr>
              <a:t>cis.poly.edu</a:t>
            </a:r>
          </a:p>
        </p:txBody>
      </p:sp>
      <p:sp>
        <p:nvSpPr>
          <p:cNvPr id="159756" name="Text Box 6">
            <a:extLst>
              <a:ext uri="{FF2B5EF4-FFF2-40B4-BE49-F238E27FC236}">
                <a16:creationId xmlns:a16="http://schemas.microsoft.com/office/drawing/2014/main" id="{A7602460-9B8B-4DE3-9887-66DBA283DC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83375" y="5775325"/>
            <a:ext cx="18780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/>
              <a:t>gaia.cs.umass.edu</a:t>
            </a:r>
          </a:p>
        </p:txBody>
      </p:sp>
      <p:sp>
        <p:nvSpPr>
          <p:cNvPr id="159757" name="Text Box 17">
            <a:extLst>
              <a:ext uri="{FF2B5EF4-FFF2-40B4-BE49-F238E27FC236}">
                <a16:creationId xmlns:a16="http://schemas.microsoft.com/office/drawing/2014/main" id="{75A98E16-3546-443A-BCFD-C2F41DA37E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1200" y="481013"/>
            <a:ext cx="2011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root DNS server</a:t>
            </a:r>
            <a:endParaRPr lang="en-US" altLang="en-US" sz="1600"/>
          </a:p>
        </p:txBody>
      </p:sp>
      <p:sp>
        <p:nvSpPr>
          <p:cNvPr id="159758" name="Line 18">
            <a:extLst>
              <a:ext uri="{FF2B5EF4-FFF2-40B4-BE49-F238E27FC236}">
                <a16:creationId xmlns:a16="http://schemas.microsoft.com/office/drawing/2014/main" id="{1DA0A946-DACA-4825-B866-42F1ED671DB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286375" y="2916238"/>
            <a:ext cx="0" cy="13144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59" name="Line 19">
            <a:extLst>
              <a:ext uri="{FF2B5EF4-FFF2-40B4-BE49-F238E27FC236}">
                <a16:creationId xmlns:a16="http://schemas.microsoft.com/office/drawing/2014/main" id="{4701F59F-265D-4420-9E19-CD36472B398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391150" y="1220788"/>
            <a:ext cx="914400" cy="9715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60" name="Line 22">
            <a:extLst>
              <a:ext uri="{FF2B5EF4-FFF2-40B4-BE49-F238E27FC236}">
                <a16:creationId xmlns:a16="http://schemas.microsoft.com/office/drawing/2014/main" id="{84DFFDFF-3CA8-4179-BDA6-93BD056A4A3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19750" y="1449388"/>
            <a:ext cx="733425" cy="76200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61" name="Line 23">
            <a:extLst>
              <a:ext uri="{FF2B5EF4-FFF2-40B4-BE49-F238E27FC236}">
                <a16:creationId xmlns:a16="http://schemas.microsoft.com/office/drawing/2014/main" id="{9DA4BAE9-EF93-4882-8EAB-DEB13E841FEE}"/>
              </a:ext>
            </a:extLst>
          </p:cNvPr>
          <p:cNvSpPr>
            <a:spLocks noChangeShapeType="1"/>
          </p:cNvSpPr>
          <p:nvPr/>
        </p:nvSpPr>
        <p:spPr bwMode="auto">
          <a:xfrm>
            <a:off x="5476875" y="2944813"/>
            <a:ext cx="9525" cy="132397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9762" name="Group 24">
            <a:extLst>
              <a:ext uri="{FF2B5EF4-FFF2-40B4-BE49-F238E27FC236}">
                <a16:creationId xmlns:a16="http://schemas.microsoft.com/office/drawing/2014/main" id="{D9F35F89-C7AD-4342-BF39-21A51B9DD9D7}"/>
              </a:ext>
            </a:extLst>
          </p:cNvPr>
          <p:cNvGrpSpPr>
            <a:grpSpLocks/>
          </p:cNvGrpSpPr>
          <p:nvPr/>
        </p:nvGrpSpPr>
        <p:grpSpPr bwMode="auto">
          <a:xfrm>
            <a:off x="4179888" y="3062288"/>
            <a:ext cx="1898650" cy="611187"/>
            <a:chOff x="2831" y="2132"/>
            <a:chExt cx="1196" cy="385"/>
          </a:xfrm>
        </p:grpSpPr>
        <p:sp>
          <p:nvSpPr>
            <p:cNvPr id="159910" name="Rectangle 25">
              <a:extLst>
                <a:ext uri="{FF2B5EF4-FFF2-40B4-BE49-F238E27FC236}">
                  <a16:creationId xmlns:a16="http://schemas.microsoft.com/office/drawing/2014/main" id="{69662B76-62AF-449B-89AD-C86CFB6249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8" y="2178"/>
              <a:ext cx="1182" cy="3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59911" name="Text Box 26">
              <a:extLst>
                <a:ext uri="{FF2B5EF4-FFF2-40B4-BE49-F238E27FC236}">
                  <a16:creationId xmlns:a16="http://schemas.microsoft.com/office/drawing/2014/main" id="{83D50DB5-8F02-4CFF-A260-E63238A8F8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1" y="2132"/>
              <a:ext cx="1196" cy="3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local DNS server</a:t>
              </a:r>
              <a:endParaRPr lang="en-US" altLang="en-US" sz="2400"/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i="1">
                  <a:solidFill>
                    <a:srgbClr val="000099"/>
                  </a:solidFill>
                </a:rPr>
                <a:t>dns.poly.edu</a:t>
              </a:r>
            </a:p>
          </p:txBody>
        </p:sp>
      </p:grpSp>
      <p:sp>
        <p:nvSpPr>
          <p:cNvPr id="159763" name="Text Box 27">
            <a:extLst>
              <a:ext uri="{FF2B5EF4-FFF2-40B4-BE49-F238E27FC236}">
                <a16:creationId xmlns:a16="http://schemas.microsoft.com/office/drawing/2014/main" id="{6E9C1B17-C166-4C07-A59A-E77ADDF7D2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97450" y="377190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1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59764" name="Text Box 28">
            <a:extLst>
              <a:ext uri="{FF2B5EF4-FFF2-40B4-BE49-F238E27FC236}">
                <a16:creationId xmlns:a16="http://schemas.microsoft.com/office/drawing/2014/main" id="{6BB7B488-358D-4BCF-BF92-64FFD99888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40375" y="143827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2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59765" name="Text Box 29">
            <a:extLst>
              <a:ext uri="{FF2B5EF4-FFF2-40B4-BE49-F238E27FC236}">
                <a16:creationId xmlns:a16="http://schemas.microsoft.com/office/drawing/2014/main" id="{8DCF22C9-004E-4F33-A98C-D566444BE3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78525" y="167640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7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59766" name="Text Box 60">
            <a:extLst>
              <a:ext uri="{FF2B5EF4-FFF2-40B4-BE49-F238E27FC236}">
                <a16:creationId xmlns:a16="http://schemas.microsoft.com/office/drawing/2014/main" id="{7D5BF04C-FAC1-4690-8041-6C2EC8D369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53175" y="4429125"/>
            <a:ext cx="23971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authoritative DNS server</a:t>
            </a:r>
            <a:endParaRPr lang="en-US" altLang="en-US" sz="2400"/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/>
              <a:t>dns.cs.umass.edu</a:t>
            </a:r>
            <a:endParaRPr lang="en-US" altLang="en-US" sz="1600"/>
          </a:p>
        </p:txBody>
      </p:sp>
      <p:sp>
        <p:nvSpPr>
          <p:cNvPr id="159767" name="Text Box 62">
            <a:extLst>
              <a:ext uri="{FF2B5EF4-FFF2-40B4-BE49-F238E27FC236}">
                <a16:creationId xmlns:a16="http://schemas.microsoft.com/office/drawing/2014/main" id="{6EC8D357-EEF4-45F9-AC9E-713168E59F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49900" y="378142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8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59768" name="Line 62">
            <a:extLst>
              <a:ext uri="{FF2B5EF4-FFF2-40B4-BE49-F238E27FC236}">
                <a16:creationId xmlns:a16="http://schemas.microsoft.com/office/drawing/2014/main" id="{DBF57714-5D94-4233-915C-4F007293BAB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853238" y="1333500"/>
            <a:ext cx="600075" cy="741363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59769" name="Picture 137" descr="underline_base">
            <a:extLst>
              <a:ext uri="{FF2B5EF4-FFF2-40B4-BE49-F238E27FC236}">
                <a16:creationId xmlns:a16="http://schemas.microsoft.com/office/drawing/2014/main" id="{DFE9CAB1-062E-4641-BA15-6B2624EA755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9125" y="1287463"/>
            <a:ext cx="41132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9770" name="Rectangle 66">
            <a:extLst>
              <a:ext uri="{FF2B5EF4-FFF2-40B4-BE49-F238E27FC236}">
                <a16:creationId xmlns:a16="http://schemas.microsoft.com/office/drawing/2014/main" id="{8392FDCE-D062-4C35-8756-50FE1BEED6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" y="217488"/>
            <a:ext cx="4910138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000">
                <a:solidFill>
                  <a:srgbClr val="000099"/>
                </a:solidFill>
                <a:latin typeface="Gill Sans MT" panose="020B0502020104020203" pitchFamily="34" charset="0"/>
              </a:rPr>
              <a:t>DNS name </a:t>
            </a:r>
            <a:br>
              <a:rPr lang="en-US" altLang="en-US" sz="4000">
                <a:solidFill>
                  <a:srgbClr val="000099"/>
                </a:solidFill>
                <a:latin typeface="Gill Sans MT" panose="020B0502020104020203" pitchFamily="34" charset="0"/>
              </a:rPr>
            </a:br>
            <a:r>
              <a:rPr lang="en-US" altLang="en-US" sz="4000">
                <a:solidFill>
                  <a:srgbClr val="000099"/>
                </a:solidFill>
                <a:latin typeface="Gill Sans MT" panose="020B0502020104020203" pitchFamily="34" charset="0"/>
              </a:rPr>
              <a:t>resolution example</a:t>
            </a:r>
          </a:p>
        </p:txBody>
      </p:sp>
      <p:sp>
        <p:nvSpPr>
          <p:cNvPr id="159771" name="Text Box 65">
            <a:extLst>
              <a:ext uri="{FF2B5EF4-FFF2-40B4-BE49-F238E27FC236}">
                <a16:creationId xmlns:a16="http://schemas.microsoft.com/office/drawing/2014/main" id="{29DC4840-15C8-4608-A18B-71FB882599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0950" y="2287588"/>
            <a:ext cx="1325563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TLD DNS </a:t>
            </a:r>
          </a:p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server</a:t>
            </a:r>
            <a:endParaRPr lang="en-US" altLang="en-US" sz="1600"/>
          </a:p>
        </p:txBody>
      </p:sp>
      <p:grpSp>
        <p:nvGrpSpPr>
          <p:cNvPr id="159772" name="Group 140">
            <a:extLst>
              <a:ext uri="{FF2B5EF4-FFF2-40B4-BE49-F238E27FC236}">
                <a16:creationId xmlns:a16="http://schemas.microsoft.com/office/drawing/2014/main" id="{727605B4-B45E-4AB4-922E-8066B3744B22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226300" y="5091113"/>
            <a:ext cx="925513" cy="795337"/>
            <a:chOff x="-44" y="1473"/>
            <a:chExt cx="981" cy="1105"/>
          </a:xfrm>
        </p:grpSpPr>
        <p:pic>
          <p:nvPicPr>
            <p:cNvPr id="159908" name="Picture 141" descr="desktop_computer_stylized_medium">
              <a:extLst>
                <a:ext uri="{FF2B5EF4-FFF2-40B4-BE49-F238E27FC236}">
                  <a16:creationId xmlns:a16="http://schemas.microsoft.com/office/drawing/2014/main" id="{953D6C49-A262-4364-BE26-27DD79F1566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9909" name="Freeform 142">
              <a:extLst>
                <a:ext uri="{FF2B5EF4-FFF2-40B4-BE49-F238E27FC236}">
                  <a16:creationId xmlns:a16="http://schemas.microsoft.com/office/drawing/2014/main" id="{7628B449-4E39-4B41-BF56-0D007E7AE3C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59773" name="Group 143">
            <a:extLst>
              <a:ext uri="{FF2B5EF4-FFF2-40B4-BE49-F238E27FC236}">
                <a16:creationId xmlns:a16="http://schemas.microsoft.com/office/drawing/2014/main" id="{5D31A48E-DD8E-4FA4-B4F9-2B1D8D6EB193}"/>
              </a:ext>
            </a:extLst>
          </p:cNvPr>
          <p:cNvGrpSpPr>
            <a:grpSpLocks/>
          </p:cNvGrpSpPr>
          <p:nvPr/>
        </p:nvGrpSpPr>
        <p:grpSpPr bwMode="auto">
          <a:xfrm>
            <a:off x="4765675" y="4244975"/>
            <a:ext cx="925513" cy="795338"/>
            <a:chOff x="-44" y="1473"/>
            <a:chExt cx="981" cy="1105"/>
          </a:xfrm>
        </p:grpSpPr>
        <p:pic>
          <p:nvPicPr>
            <p:cNvPr id="159906" name="Picture 144" descr="desktop_computer_stylized_medium">
              <a:extLst>
                <a:ext uri="{FF2B5EF4-FFF2-40B4-BE49-F238E27FC236}">
                  <a16:creationId xmlns:a16="http://schemas.microsoft.com/office/drawing/2014/main" id="{E8796A17-6117-4BE4-8312-1D371563FD0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9907" name="Freeform 145">
              <a:extLst>
                <a:ext uri="{FF2B5EF4-FFF2-40B4-BE49-F238E27FC236}">
                  <a16:creationId xmlns:a16="http://schemas.microsoft.com/office/drawing/2014/main" id="{243B701B-590B-459C-BFA9-F2FD4AA8443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59774" name="Group 146">
            <a:extLst>
              <a:ext uri="{FF2B5EF4-FFF2-40B4-BE49-F238E27FC236}">
                <a16:creationId xmlns:a16="http://schemas.microsoft.com/office/drawing/2014/main" id="{23109C42-B63D-4AEC-A3EA-DF3B2EC3B76F}"/>
              </a:ext>
            </a:extLst>
          </p:cNvPr>
          <p:cNvGrpSpPr>
            <a:grpSpLocks/>
          </p:cNvGrpSpPr>
          <p:nvPr/>
        </p:nvGrpSpPr>
        <p:grpSpPr bwMode="auto">
          <a:xfrm>
            <a:off x="7226300" y="3743325"/>
            <a:ext cx="390525" cy="641350"/>
            <a:chOff x="4140" y="429"/>
            <a:chExt cx="1425" cy="2396"/>
          </a:xfrm>
        </p:grpSpPr>
        <p:sp>
          <p:nvSpPr>
            <p:cNvPr id="159874" name="Freeform 147">
              <a:extLst>
                <a:ext uri="{FF2B5EF4-FFF2-40B4-BE49-F238E27FC236}">
                  <a16:creationId xmlns:a16="http://schemas.microsoft.com/office/drawing/2014/main" id="{852FC2FA-FC8F-46AD-938E-BABD531CC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75" name="Rectangle 148">
              <a:extLst>
                <a:ext uri="{FF2B5EF4-FFF2-40B4-BE49-F238E27FC236}">
                  <a16:creationId xmlns:a16="http://schemas.microsoft.com/office/drawing/2014/main" id="{DC0560DC-1B87-41D4-AE93-05C27DAC32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76" name="Freeform 149">
              <a:extLst>
                <a:ext uri="{FF2B5EF4-FFF2-40B4-BE49-F238E27FC236}">
                  <a16:creationId xmlns:a16="http://schemas.microsoft.com/office/drawing/2014/main" id="{33A78537-763F-4E44-8B26-D4E45859B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77" name="Freeform 150">
              <a:extLst>
                <a:ext uri="{FF2B5EF4-FFF2-40B4-BE49-F238E27FC236}">
                  <a16:creationId xmlns:a16="http://schemas.microsoft.com/office/drawing/2014/main" id="{799FBEF9-05DA-4D11-A52F-8439850FC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78" name="Rectangle 151">
              <a:extLst>
                <a:ext uri="{FF2B5EF4-FFF2-40B4-BE49-F238E27FC236}">
                  <a16:creationId xmlns:a16="http://schemas.microsoft.com/office/drawing/2014/main" id="{FEE13C8F-B804-474E-98A5-99DE7AD72C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9879" name="Group 152">
              <a:extLst>
                <a:ext uri="{FF2B5EF4-FFF2-40B4-BE49-F238E27FC236}">
                  <a16:creationId xmlns:a16="http://schemas.microsoft.com/office/drawing/2014/main" id="{A9E8615E-21C3-478F-A889-08472F98A4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59904" name="AutoShape 153">
                <a:extLst>
                  <a:ext uri="{FF2B5EF4-FFF2-40B4-BE49-F238E27FC236}">
                    <a16:creationId xmlns:a16="http://schemas.microsoft.com/office/drawing/2014/main" id="{B83D6AC3-9397-4F7F-B5FF-0013FD1005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905" name="AutoShape 154">
                <a:extLst>
                  <a:ext uri="{FF2B5EF4-FFF2-40B4-BE49-F238E27FC236}">
                    <a16:creationId xmlns:a16="http://schemas.microsoft.com/office/drawing/2014/main" id="{501312CF-126B-4A00-A9BC-427A32D85D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880" name="Rectangle 155">
              <a:extLst>
                <a:ext uri="{FF2B5EF4-FFF2-40B4-BE49-F238E27FC236}">
                  <a16:creationId xmlns:a16="http://schemas.microsoft.com/office/drawing/2014/main" id="{01BE8EDD-9591-4C80-A042-92D87A1CA5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9881" name="Group 156">
              <a:extLst>
                <a:ext uri="{FF2B5EF4-FFF2-40B4-BE49-F238E27FC236}">
                  <a16:creationId xmlns:a16="http://schemas.microsoft.com/office/drawing/2014/main" id="{A986BDCA-D218-4763-9D4A-EE1E9DED82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59902" name="AutoShape 157">
                <a:extLst>
                  <a:ext uri="{FF2B5EF4-FFF2-40B4-BE49-F238E27FC236}">
                    <a16:creationId xmlns:a16="http://schemas.microsoft.com/office/drawing/2014/main" id="{D8C2F19B-99AB-48D5-B492-ACC4878800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903" name="AutoShape 158">
                <a:extLst>
                  <a:ext uri="{FF2B5EF4-FFF2-40B4-BE49-F238E27FC236}">
                    <a16:creationId xmlns:a16="http://schemas.microsoft.com/office/drawing/2014/main" id="{B0E95BF8-CD9F-47D2-8418-A785068A87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882" name="Rectangle 159">
              <a:extLst>
                <a:ext uri="{FF2B5EF4-FFF2-40B4-BE49-F238E27FC236}">
                  <a16:creationId xmlns:a16="http://schemas.microsoft.com/office/drawing/2014/main" id="{1AE934D7-14A6-4D44-A6D1-907BD62FDF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83" name="Rectangle 160">
              <a:extLst>
                <a:ext uri="{FF2B5EF4-FFF2-40B4-BE49-F238E27FC236}">
                  <a16:creationId xmlns:a16="http://schemas.microsoft.com/office/drawing/2014/main" id="{3BF7E0F3-2A2B-43D2-AE71-836E10827A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9884" name="Group 161">
              <a:extLst>
                <a:ext uri="{FF2B5EF4-FFF2-40B4-BE49-F238E27FC236}">
                  <a16:creationId xmlns:a16="http://schemas.microsoft.com/office/drawing/2014/main" id="{B38E6359-846E-42DC-8E1B-1D7B53E162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59900" name="AutoShape 162">
                <a:extLst>
                  <a:ext uri="{FF2B5EF4-FFF2-40B4-BE49-F238E27FC236}">
                    <a16:creationId xmlns:a16="http://schemas.microsoft.com/office/drawing/2014/main" id="{F2D692ED-CE6F-4DFA-9EC2-0CD49BD514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901" name="AutoShape 163">
                <a:extLst>
                  <a:ext uri="{FF2B5EF4-FFF2-40B4-BE49-F238E27FC236}">
                    <a16:creationId xmlns:a16="http://schemas.microsoft.com/office/drawing/2014/main" id="{E99339B0-1D7F-44FE-9E06-073A1D0C9A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885" name="Freeform 164">
              <a:extLst>
                <a:ext uri="{FF2B5EF4-FFF2-40B4-BE49-F238E27FC236}">
                  <a16:creationId xmlns:a16="http://schemas.microsoft.com/office/drawing/2014/main" id="{8CC4D9F9-57C3-4969-A285-90AAEEDCB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9886" name="Group 165">
              <a:extLst>
                <a:ext uri="{FF2B5EF4-FFF2-40B4-BE49-F238E27FC236}">
                  <a16:creationId xmlns:a16="http://schemas.microsoft.com/office/drawing/2014/main" id="{7FA8F9EE-D06E-4EEC-9F1B-8755EB7C8E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59898" name="AutoShape 166">
                <a:extLst>
                  <a:ext uri="{FF2B5EF4-FFF2-40B4-BE49-F238E27FC236}">
                    <a16:creationId xmlns:a16="http://schemas.microsoft.com/office/drawing/2014/main" id="{52B00D7E-0664-42B8-9AEC-FA417D5178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899" name="AutoShape 167">
                <a:extLst>
                  <a:ext uri="{FF2B5EF4-FFF2-40B4-BE49-F238E27FC236}">
                    <a16:creationId xmlns:a16="http://schemas.microsoft.com/office/drawing/2014/main" id="{5C537A72-3BBC-4AA6-AF83-A4777BF1C4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887" name="Rectangle 168">
              <a:extLst>
                <a:ext uri="{FF2B5EF4-FFF2-40B4-BE49-F238E27FC236}">
                  <a16:creationId xmlns:a16="http://schemas.microsoft.com/office/drawing/2014/main" id="{52DB26B9-0225-43D7-BBC0-EDC77595A0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88" name="Freeform 169">
              <a:extLst>
                <a:ext uri="{FF2B5EF4-FFF2-40B4-BE49-F238E27FC236}">
                  <a16:creationId xmlns:a16="http://schemas.microsoft.com/office/drawing/2014/main" id="{186B6063-A58A-45B9-AA96-6307361C7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89" name="Freeform 170">
              <a:extLst>
                <a:ext uri="{FF2B5EF4-FFF2-40B4-BE49-F238E27FC236}">
                  <a16:creationId xmlns:a16="http://schemas.microsoft.com/office/drawing/2014/main" id="{C9868A26-6075-4DE7-BB00-C9C3145C7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90" name="Oval 171">
              <a:extLst>
                <a:ext uri="{FF2B5EF4-FFF2-40B4-BE49-F238E27FC236}">
                  <a16:creationId xmlns:a16="http://schemas.microsoft.com/office/drawing/2014/main" id="{C0FD3BF2-4E33-422B-B0C3-196A4B3C88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91" name="Freeform 172">
              <a:extLst>
                <a:ext uri="{FF2B5EF4-FFF2-40B4-BE49-F238E27FC236}">
                  <a16:creationId xmlns:a16="http://schemas.microsoft.com/office/drawing/2014/main" id="{8635728C-0043-4DBF-B6E4-05717F2D1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92" name="AutoShape 173">
              <a:extLst>
                <a:ext uri="{FF2B5EF4-FFF2-40B4-BE49-F238E27FC236}">
                  <a16:creationId xmlns:a16="http://schemas.microsoft.com/office/drawing/2014/main" id="{2463093B-A268-43D1-9231-09AB33B76B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93" name="AutoShape 174">
              <a:extLst>
                <a:ext uri="{FF2B5EF4-FFF2-40B4-BE49-F238E27FC236}">
                  <a16:creationId xmlns:a16="http://schemas.microsoft.com/office/drawing/2014/main" id="{2614F67E-6E24-46A0-8013-1CCC01F478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94" name="Oval 175">
              <a:extLst>
                <a:ext uri="{FF2B5EF4-FFF2-40B4-BE49-F238E27FC236}">
                  <a16:creationId xmlns:a16="http://schemas.microsoft.com/office/drawing/2014/main" id="{7E494B7C-B47C-4593-89E5-3DC43B808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95" name="Oval 176">
              <a:extLst>
                <a:ext uri="{FF2B5EF4-FFF2-40B4-BE49-F238E27FC236}">
                  <a16:creationId xmlns:a16="http://schemas.microsoft.com/office/drawing/2014/main" id="{064513F6-B289-4B06-AD41-09F1F5A44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59896" name="Oval 177">
              <a:extLst>
                <a:ext uri="{FF2B5EF4-FFF2-40B4-BE49-F238E27FC236}">
                  <a16:creationId xmlns:a16="http://schemas.microsoft.com/office/drawing/2014/main" id="{FA1B0FA7-5582-4F62-95F6-24B3CB7A91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97" name="Rectangle 178">
              <a:extLst>
                <a:ext uri="{FF2B5EF4-FFF2-40B4-BE49-F238E27FC236}">
                  <a16:creationId xmlns:a16="http://schemas.microsoft.com/office/drawing/2014/main" id="{4193C7DB-DAF9-419C-A622-2A6D162D43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59775" name="Group 212">
            <a:extLst>
              <a:ext uri="{FF2B5EF4-FFF2-40B4-BE49-F238E27FC236}">
                <a16:creationId xmlns:a16="http://schemas.microsoft.com/office/drawing/2014/main" id="{0B6BDB06-7994-495D-92FA-DECFD633490F}"/>
              </a:ext>
            </a:extLst>
          </p:cNvPr>
          <p:cNvGrpSpPr>
            <a:grpSpLocks/>
          </p:cNvGrpSpPr>
          <p:nvPr/>
        </p:nvGrpSpPr>
        <p:grpSpPr bwMode="auto">
          <a:xfrm>
            <a:off x="5222875" y="2230438"/>
            <a:ext cx="390525" cy="641350"/>
            <a:chOff x="4140" y="429"/>
            <a:chExt cx="1425" cy="2396"/>
          </a:xfrm>
        </p:grpSpPr>
        <p:sp>
          <p:nvSpPr>
            <p:cNvPr id="159842" name="Freeform 213">
              <a:extLst>
                <a:ext uri="{FF2B5EF4-FFF2-40B4-BE49-F238E27FC236}">
                  <a16:creationId xmlns:a16="http://schemas.microsoft.com/office/drawing/2014/main" id="{951CAC8B-107E-4CB6-9343-559F2DA75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43" name="Rectangle 214">
              <a:extLst>
                <a:ext uri="{FF2B5EF4-FFF2-40B4-BE49-F238E27FC236}">
                  <a16:creationId xmlns:a16="http://schemas.microsoft.com/office/drawing/2014/main" id="{C600DA73-AED3-499E-A8DD-EE6C27F410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44" name="Freeform 215">
              <a:extLst>
                <a:ext uri="{FF2B5EF4-FFF2-40B4-BE49-F238E27FC236}">
                  <a16:creationId xmlns:a16="http://schemas.microsoft.com/office/drawing/2014/main" id="{A59BBDE2-35C7-437A-AEC2-8403454C0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45" name="Freeform 216">
              <a:extLst>
                <a:ext uri="{FF2B5EF4-FFF2-40B4-BE49-F238E27FC236}">
                  <a16:creationId xmlns:a16="http://schemas.microsoft.com/office/drawing/2014/main" id="{92A0EBF7-E3EA-4A36-9543-F0008A60D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46" name="Rectangle 217">
              <a:extLst>
                <a:ext uri="{FF2B5EF4-FFF2-40B4-BE49-F238E27FC236}">
                  <a16:creationId xmlns:a16="http://schemas.microsoft.com/office/drawing/2014/main" id="{9638A654-394A-475F-BA14-768C921A3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9847" name="Group 218">
              <a:extLst>
                <a:ext uri="{FF2B5EF4-FFF2-40B4-BE49-F238E27FC236}">
                  <a16:creationId xmlns:a16="http://schemas.microsoft.com/office/drawing/2014/main" id="{2ADAD51D-FBA8-4489-A48C-92473245EE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59872" name="AutoShape 219">
                <a:extLst>
                  <a:ext uri="{FF2B5EF4-FFF2-40B4-BE49-F238E27FC236}">
                    <a16:creationId xmlns:a16="http://schemas.microsoft.com/office/drawing/2014/main" id="{E01C2CDA-26F2-4EB6-A4E3-BF7535AFD5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873" name="AutoShape 220">
                <a:extLst>
                  <a:ext uri="{FF2B5EF4-FFF2-40B4-BE49-F238E27FC236}">
                    <a16:creationId xmlns:a16="http://schemas.microsoft.com/office/drawing/2014/main" id="{3B5936DD-D38D-4E10-B352-BBD6BE4CF6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848" name="Rectangle 221">
              <a:extLst>
                <a:ext uri="{FF2B5EF4-FFF2-40B4-BE49-F238E27FC236}">
                  <a16:creationId xmlns:a16="http://schemas.microsoft.com/office/drawing/2014/main" id="{771BECC5-0651-4E85-B08A-1F7590F9C8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9849" name="Group 222">
              <a:extLst>
                <a:ext uri="{FF2B5EF4-FFF2-40B4-BE49-F238E27FC236}">
                  <a16:creationId xmlns:a16="http://schemas.microsoft.com/office/drawing/2014/main" id="{4A315FB3-3856-4B1E-BD49-1ACED6CEFC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59870" name="AutoShape 223">
                <a:extLst>
                  <a:ext uri="{FF2B5EF4-FFF2-40B4-BE49-F238E27FC236}">
                    <a16:creationId xmlns:a16="http://schemas.microsoft.com/office/drawing/2014/main" id="{F51C4B94-D3C7-4A71-A504-C8F5717234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871" name="AutoShape 224">
                <a:extLst>
                  <a:ext uri="{FF2B5EF4-FFF2-40B4-BE49-F238E27FC236}">
                    <a16:creationId xmlns:a16="http://schemas.microsoft.com/office/drawing/2014/main" id="{AADFE9C1-1CEF-403A-A84F-F91A145256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850" name="Rectangle 225">
              <a:extLst>
                <a:ext uri="{FF2B5EF4-FFF2-40B4-BE49-F238E27FC236}">
                  <a16:creationId xmlns:a16="http://schemas.microsoft.com/office/drawing/2014/main" id="{19CEADFF-079E-4EB9-A0B2-F2AAFDA0BD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51" name="Rectangle 226">
              <a:extLst>
                <a:ext uri="{FF2B5EF4-FFF2-40B4-BE49-F238E27FC236}">
                  <a16:creationId xmlns:a16="http://schemas.microsoft.com/office/drawing/2014/main" id="{9882E94C-B5AB-4E9C-AFE6-027331DC63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9852" name="Group 227">
              <a:extLst>
                <a:ext uri="{FF2B5EF4-FFF2-40B4-BE49-F238E27FC236}">
                  <a16:creationId xmlns:a16="http://schemas.microsoft.com/office/drawing/2014/main" id="{1E09D79E-A60B-4D2D-A504-EBB6D3C25E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59868" name="AutoShape 228">
                <a:extLst>
                  <a:ext uri="{FF2B5EF4-FFF2-40B4-BE49-F238E27FC236}">
                    <a16:creationId xmlns:a16="http://schemas.microsoft.com/office/drawing/2014/main" id="{9D0F8878-669D-4DED-B241-C62ADF8AAA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869" name="AutoShape 229">
                <a:extLst>
                  <a:ext uri="{FF2B5EF4-FFF2-40B4-BE49-F238E27FC236}">
                    <a16:creationId xmlns:a16="http://schemas.microsoft.com/office/drawing/2014/main" id="{CB321BE6-AEFB-4857-90BE-4B381CA4D9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853" name="Freeform 230">
              <a:extLst>
                <a:ext uri="{FF2B5EF4-FFF2-40B4-BE49-F238E27FC236}">
                  <a16:creationId xmlns:a16="http://schemas.microsoft.com/office/drawing/2014/main" id="{626FA9BD-404F-45CF-8BA1-AB0FCCB3C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9854" name="Group 231">
              <a:extLst>
                <a:ext uri="{FF2B5EF4-FFF2-40B4-BE49-F238E27FC236}">
                  <a16:creationId xmlns:a16="http://schemas.microsoft.com/office/drawing/2014/main" id="{EFF9D2FF-BC70-4C3B-9089-04B4D36351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59866" name="AutoShape 232">
                <a:extLst>
                  <a:ext uri="{FF2B5EF4-FFF2-40B4-BE49-F238E27FC236}">
                    <a16:creationId xmlns:a16="http://schemas.microsoft.com/office/drawing/2014/main" id="{02D57117-1412-4CE6-8F26-02723B08BF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867" name="AutoShape 233">
                <a:extLst>
                  <a:ext uri="{FF2B5EF4-FFF2-40B4-BE49-F238E27FC236}">
                    <a16:creationId xmlns:a16="http://schemas.microsoft.com/office/drawing/2014/main" id="{1EF3C2B8-5455-402F-9F4A-7E0D8A8865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855" name="Rectangle 234">
              <a:extLst>
                <a:ext uri="{FF2B5EF4-FFF2-40B4-BE49-F238E27FC236}">
                  <a16:creationId xmlns:a16="http://schemas.microsoft.com/office/drawing/2014/main" id="{08CB8C38-1A50-4172-815B-194C485D16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56" name="Freeform 235">
              <a:extLst>
                <a:ext uri="{FF2B5EF4-FFF2-40B4-BE49-F238E27FC236}">
                  <a16:creationId xmlns:a16="http://schemas.microsoft.com/office/drawing/2014/main" id="{E47D5E37-8862-4702-A8A3-06121E79C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57" name="Freeform 236">
              <a:extLst>
                <a:ext uri="{FF2B5EF4-FFF2-40B4-BE49-F238E27FC236}">
                  <a16:creationId xmlns:a16="http://schemas.microsoft.com/office/drawing/2014/main" id="{68A87A11-C97F-431C-BB45-70F087F5F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58" name="Oval 237">
              <a:extLst>
                <a:ext uri="{FF2B5EF4-FFF2-40B4-BE49-F238E27FC236}">
                  <a16:creationId xmlns:a16="http://schemas.microsoft.com/office/drawing/2014/main" id="{5870C09B-480F-475A-8B3F-548B7C1761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59" name="Freeform 238">
              <a:extLst>
                <a:ext uri="{FF2B5EF4-FFF2-40B4-BE49-F238E27FC236}">
                  <a16:creationId xmlns:a16="http://schemas.microsoft.com/office/drawing/2014/main" id="{88423FFB-ECC5-4CF7-AB7D-350C176D2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60" name="AutoShape 239">
              <a:extLst>
                <a:ext uri="{FF2B5EF4-FFF2-40B4-BE49-F238E27FC236}">
                  <a16:creationId xmlns:a16="http://schemas.microsoft.com/office/drawing/2014/main" id="{0AD33BB6-6056-4073-9A23-B46A935656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61" name="AutoShape 240">
              <a:extLst>
                <a:ext uri="{FF2B5EF4-FFF2-40B4-BE49-F238E27FC236}">
                  <a16:creationId xmlns:a16="http://schemas.microsoft.com/office/drawing/2014/main" id="{66941C4A-0250-45F3-BC15-E3EC13CC0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62" name="Oval 241">
              <a:extLst>
                <a:ext uri="{FF2B5EF4-FFF2-40B4-BE49-F238E27FC236}">
                  <a16:creationId xmlns:a16="http://schemas.microsoft.com/office/drawing/2014/main" id="{ECE79D86-3D97-4C98-800E-A9EBF0D674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63" name="Oval 242">
              <a:extLst>
                <a:ext uri="{FF2B5EF4-FFF2-40B4-BE49-F238E27FC236}">
                  <a16:creationId xmlns:a16="http://schemas.microsoft.com/office/drawing/2014/main" id="{BDC801FA-323B-44EC-97B6-C193935EDE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59864" name="Oval 243">
              <a:extLst>
                <a:ext uri="{FF2B5EF4-FFF2-40B4-BE49-F238E27FC236}">
                  <a16:creationId xmlns:a16="http://schemas.microsoft.com/office/drawing/2014/main" id="{E79FA7AA-22A9-4F87-8D99-ABF3F38C97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65" name="Rectangle 244">
              <a:extLst>
                <a:ext uri="{FF2B5EF4-FFF2-40B4-BE49-F238E27FC236}">
                  <a16:creationId xmlns:a16="http://schemas.microsoft.com/office/drawing/2014/main" id="{1608225F-A78B-419C-A737-E4906C6FE8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59776" name="Group 245">
            <a:extLst>
              <a:ext uri="{FF2B5EF4-FFF2-40B4-BE49-F238E27FC236}">
                <a16:creationId xmlns:a16="http://schemas.microsoft.com/office/drawing/2014/main" id="{531E8B73-2413-4E0F-865B-33783E04CF5C}"/>
              </a:ext>
            </a:extLst>
          </p:cNvPr>
          <p:cNvGrpSpPr>
            <a:grpSpLocks/>
          </p:cNvGrpSpPr>
          <p:nvPr/>
        </p:nvGrpSpPr>
        <p:grpSpPr bwMode="auto">
          <a:xfrm>
            <a:off x="6376988" y="968375"/>
            <a:ext cx="390525" cy="641350"/>
            <a:chOff x="4140" y="429"/>
            <a:chExt cx="1425" cy="2396"/>
          </a:xfrm>
        </p:grpSpPr>
        <p:sp>
          <p:nvSpPr>
            <p:cNvPr id="159810" name="Freeform 246">
              <a:extLst>
                <a:ext uri="{FF2B5EF4-FFF2-40B4-BE49-F238E27FC236}">
                  <a16:creationId xmlns:a16="http://schemas.microsoft.com/office/drawing/2014/main" id="{5D85B1CB-9097-4702-9BF1-8BE0F8BDE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11" name="Rectangle 247">
              <a:extLst>
                <a:ext uri="{FF2B5EF4-FFF2-40B4-BE49-F238E27FC236}">
                  <a16:creationId xmlns:a16="http://schemas.microsoft.com/office/drawing/2014/main" id="{E0E990AD-70B6-40B6-BCA3-4AB98162A8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12" name="Freeform 248">
              <a:extLst>
                <a:ext uri="{FF2B5EF4-FFF2-40B4-BE49-F238E27FC236}">
                  <a16:creationId xmlns:a16="http://schemas.microsoft.com/office/drawing/2014/main" id="{3678FD87-E5A8-4CA4-9B5D-D0AB7EDB4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13" name="Freeform 249">
              <a:extLst>
                <a:ext uri="{FF2B5EF4-FFF2-40B4-BE49-F238E27FC236}">
                  <a16:creationId xmlns:a16="http://schemas.microsoft.com/office/drawing/2014/main" id="{89EC1B01-EDAE-4605-9782-F8BBCDD0A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14" name="Rectangle 250">
              <a:extLst>
                <a:ext uri="{FF2B5EF4-FFF2-40B4-BE49-F238E27FC236}">
                  <a16:creationId xmlns:a16="http://schemas.microsoft.com/office/drawing/2014/main" id="{9F27F61D-4FB4-4B80-AC0C-CF00CAF1F7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9815" name="Group 251">
              <a:extLst>
                <a:ext uri="{FF2B5EF4-FFF2-40B4-BE49-F238E27FC236}">
                  <a16:creationId xmlns:a16="http://schemas.microsoft.com/office/drawing/2014/main" id="{34E2496E-6F66-4EE5-94D7-80AA7B2B08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59840" name="AutoShape 252">
                <a:extLst>
                  <a:ext uri="{FF2B5EF4-FFF2-40B4-BE49-F238E27FC236}">
                    <a16:creationId xmlns:a16="http://schemas.microsoft.com/office/drawing/2014/main" id="{1718BFB5-98DE-48FF-BE7C-2769080639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841" name="AutoShape 253">
                <a:extLst>
                  <a:ext uri="{FF2B5EF4-FFF2-40B4-BE49-F238E27FC236}">
                    <a16:creationId xmlns:a16="http://schemas.microsoft.com/office/drawing/2014/main" id="{D0859C82-5883-432E-8BB6-9BABAD61D3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816" name="Rectangle 254">
              <a:extLst>
                <a:ext uri="{FF2B5EF4-FFF2-40B4-BE49-F238E27FC236}">
                  <a16:creationId xmlns:a16="http://schemas.microsoft.com/office/drawing/2014/main" id="{DB0FA13C-EEE6-41A3-BBFF-05AD329898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9817" name="Group 255">
              <a:extLst>
                <a:ext uri="{FF2B5EF4-FFF2-40B4-BE49-F238E27FC236}">
                  <a16:creationId xmlns:a16="http://schemas.microsoft.com/office/drawing/2014/main" id="{9B382027-C96E-4E4F-8D9A-C49CC47585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59838" name="AutoShape 256">
                <a:extLst>
                  <a:ext uri="{FF2B5EF4-FFF2-40B4-BE49-F238E27FC236}">
                    <a16:creationId xmlns:a16="http://schemas.microsoft.com/office/drawing/2014/main" id="{EAB0EA5A-232B-4036-A057-2330F33A0D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839" name="AutoShape 257">
                <a:extLst>
                  <a:ext uri="{FF2B5EF4-FFF2-40B4-BE49-F238E27FC236}">
                    <a16:creationId xmlns:a16="http://schemas.microsoft.com/office/drawing/2014/main" id="{FE232029-26E6-4DCE-8B74-12D08A4233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818" name="Rectangle 258">
              <a:extLst>
                <a:ext uri="{FF2B5EF4-FFF2-40B4-BE49-F238E27FC236}">
                  <a16:creationId xmlns:a16="http://schemas.microsoft.com/office/drawing/2014/main" id="{842D6E97-82C3-400A-8158-397458C7A4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19" name="Rectangle 259">
              <a:extLst>
                <a:ext uri="{FF2B5EF4-FFF2-40B4-BE49-F238E27FC236}">
                  <a16:creationId xmlns:a16="http://schemas.microsoft.com/office/drawing/2014/main" id="{943B02FB-DA93-481C-8271-A14FFF404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9820" name="Group 260">
              <a:extLst>
                <a:ext uri="{FF2B5EF4-FFF2-40B4-BE49-F238E27FC236}">
                  <a16:creationId xmlns:a16="http://schemas.microsoft.com/office/drawing/2014/main" id="{5320EBD2-3694-455E-A6F8-DF5D2616AD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59836" name="AutoShape 261">
                <a:extLst>
                  <a:ext uri="{FF2B5EF4-FFF2-40B4-BE49-F238E27FC236}">
                    <a16:creationId xmlns:a16="http://schemas.microsoft.com/office/drawing/2014/main" id="{DEF4F790-7261-48DF-B37B-47B91BBDB7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837" name="AutoShape 262">
                <a:extLst>
                  <a:ext uri="{FF2B5EF4-FFF2-40B4-BE49-F238E27FC236}">
                    <a16:creationId xmlns:a16="http://schemas.microsoft.com/office/drawing/2014/main" id="{97C1699F-E3F6-4089-B69C-FF254421FB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821" name="Freeform 263">
              <a:extLst>
                <a:ext uri="{FF2B5EF4-FFF2-40B4-BE49-F238E27FC236}">
                  <a16:creationId xmlns:a16="http://schemas.microsoft.com/office/drawing/2014/main" id="{920DB2D0-9AAA-4E9D-9F0D-789A23A87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9822" name="Group 264">
              <a:extLst>
                <a:ext uri="{FF2B5EF4-FFF2-40B4-BE49-F238E27FC236}">
                  <a16:creationId xmlns:a16="http://schemas.microsoft.com/office/drawing/2014/main" id="{ECDEBE58-BBA8-41D9-B751-DFA6EE8DC3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59834" name="AutoShape 265">
                <a:extLst>
                  <a:ext uri="{FF2B5EF4-FFF2-40B4-BE49-F238E27FC236}">
                    <a16:creationId xmlns:a16="http://schemas.microsoft.com/office/drawing/2014/main" id="{DE48CD19-12B7-431C-9E9F-08A6397974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835" name="AutoShape 266">
                <a:extLst>
                  <a:ext uri="{FF2B5EF4-FFF2-40B4-BE49-F238E27FC236}">
                    <a16:creationId xmlns:a16="http://schemas.microsoft.com/office/drawing/2014/main" id="{E13092A9-4DE2-4041-A4FA-F30D89C347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823" name="Rectangle 267">
              <a:extLst>
                <a:ext uri="{FF2B5EF4-FFF2-40B4-BE49-F238E27FC236}">
                  <a16:creationId xmlns:a16="http://schemas.microsoft.com/office/drawing/2014/main" id="{B8C0C436-5857-4BBC-A3A4-180179066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24" name="Freeform 268">
              <a:extLst>
                <a:ext uri="{FF2B5EF4-FFF2-40B4-BE49-F238E27FC236}">
                  <a16:creationId xmlns:a16="http://schemas.microsoft.com/office/drawing/2014/main" id="{03811E7E-916D-4B2C-8C23-3908D8A6A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25" name="Freeform 269">
              <a:extLst>
                <a:ext uri="{FF2B5EF4-FFF2-40B4-BE49-F238E27FC236}">
                  <a16:creationId xmlns:a16="http://schemas.microsoft.com/office/drawing/2014/main" id="{8D654DB1-1955-4412-804E-77B3395DD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26" name="Oval 270">
              <a:extLst>
                <a:ext uri="{FF2B5EF4-FFF2-40B4-BE49-F238E27FC236}">
                  <a16:creationId xmlns:a16="http://schemas.microsoft.com/office/drawing/2014/main" id="{BD30DE78-3A13-4FC1-BB96-3647704FC9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27" name="Freeform 271">
              <a:extLst>
                <a:ext uri="{FF2B5EF4-FFF2-40B4-BE49-F238E27FC236}">
                  <a16:creationId xmlns:a16="http://schemas.microsoft.com/office/drawing/2014/main" id="{10605CB3-9F72-4683-810F-6A546BBEA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28" name="AutoShape 272">
              <a:extLst>
                <a:ext uri="{FF2B5EF4-FFF2-40B4-BE49-F238E27FC236}">
                  <a16:creationId xmlns:a16="http://schemas.microsoft.com/office/drawing/2014/main" id="{E91B7613-2A2A-460A-8259-B46F26F1B2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29" name="AutoShape 273">
              <a:extLst>
                <a:ext uri="{FF2B5EF4-FFF2-40B4-BE49-F238E27FC236}">
                  <a16:creationId xmlns:a16="http://schemas.microsoft.com/office/drawing/2014/main" id="{292830C2-9F05-448D-8118-E4934B09CB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30" name="Oval 274">
              <a:extLst>
                <a:ext uri="{FF2B5EF4-FFF2-40B4-BE49-F238E27FC236}">
                  <a16:creationId xmlns:a16="http://schemas.microsoft.com/office/drawing/2014/main" id="{E651FE57-4839-456C-B724-C9AD8A9B1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31" name="Oval 275">
              <a:extLst>
                <a:ext uri="{FF2B5EF4-FFF2-40B4-BE49-F238E27FC236}">
                  <a16:creationId xmlns:a16="http://schemas.microsoft.com/office/drawing/2014/main" id="{C377E6C7-5C7E-4E05-B50E-95804F2419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59832" name="Oval 276">
              <a:extLst>
                <a:ext uri="{FF2B5EF4-FFF2-40B4-BE49-F238E27FC236}">
                  <a16:creationId xmlns:a16="http://schemas.microsoft.com/office/drawing/2014/main" id="{F0A3B787-86B4-4369-ACF0-48195431C2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33" name="Rectangle 277">
              <a:extLst>
                <a:ext uri="{FF2B5EF4-FFF2-40B4-BE49-F238E27FC236}">
                  <a16:creationId xmlns:a16="http://schemas.microsoft.com/office/drawing/2014/main" id="{7A226FEB-CB80-415F-BBDF-CF50765EE1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59777" name="Group 311">
            <a:extLst>
              <a:ext uri="{FF2B5EF4-FFF2-40B4-BE49-F238E27FC236}">
                <a16:creationId xmlns:a16="http://schemas.microsoft.com/office/drawing/2014/main" id="{00CF7DA3-4E72-4235-B107-66CA696A49B0}"/>
              </a:ext>
            </a:extLst>
          </p:cNvPr>
          <p:cNvGrpSpPr>
            <a:grpSpLocks/>
          </p:cNvGrpSpPr>
          <p:nvPr/>
        </p:nvGrpSpPr>
        <p:grpSpPr bwMode="auto">
          <a:xfrm>
            <a:off x="7192963" y="2220913"/>
            <a:ext cx="390525" cy="641350"/>
            <a:chOff x="4140" y="429"/>
            <a:chExt cx="1425" cy="2396"/>
          </a:xfrm>
        </p:grpSpPr>
        <p:sp>
          <p:nvSpPr>
            <p:cNvPr id="159778" name="Freeform 312">
              <a:extLst>
                <a:ext uri="{FF2B5EF4-FFF2-40B4-BE49-F238E27FC236}">
                  <a16:creationId xmlns:a16="http://schemas.microsoft.com/office/drawing/2014/main" id="{B817A3B3-A5FA-4857-850B-D29FD3BB8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79" name="Rectangle 313">
              <a:extLst>
                <a:ext uri="{FF2B5EF4-FFF2-40B4-BE49-F238E27FC236}">
                  <a16:creationId xmlns:a16="http://schemas.microsoft.com/office/drawing/2014/main" id="{9D69FD8C-3AF4-42A0-AF6E-8958B8B7A4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780" name="Freeform 314">
              <a:extLst>
                <a:ext uri="{FF2B5EF4-FFF2-40B4-BE49-F238E27FC236}">
                  <a16:creationId xmlns:a16="http://schemas.microsoft.com/office/drawing/2014/main" id="{CC77A2AE-71B9-407C-B540-8DF90DD79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81" name="Freeform 315">
              <a:extLst>
                <a:ext uri="{FF2B5EF4-FFF2-40B4-BE49-F238E27FC236}">
                  <a16:creationId xmlns:a16="http://schemas.microsoft.com/office/drawing/2014/main" id="{5039A25B-298B-46C3-BEFA-EB408EE67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82" name="Rectangle 316">
              <a:extLst>
                <a:ext uri="{FF2B5EF4-FFF2-40B4-BE49-F238E27FC236}">
                  <a16:creationId xmlns:a16="http://schemas.microsoft.com/office/drawing/2014/main" id="{ACDCF062-0DFC-47DC-9491-4343276091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9783" name="Group 317">
              <a:extLst>
                <a:ext uri="{FF2B5EF4-FFF2-40B4-BE49-F238E27FC236}">
                  <a16:creationId xmlns:a16="http://schemas.microsoft.com/office/drawing/2014/main" id="{D8C8BE15-6007-4A5A-B036-943EF9AC04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59808" name="AutoShape 318">
                <a:extLst>
                  <a:ext uri="{FF2B5EF4-FFF2-40B4-BE49-F238E27FC236}">
                    <a16:creationId xmlns:a16="http://schemas.microsoft.com/office/drawing/2014/main" id="{65B361FC-96E4-4E7C-952D-BD7F303D86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809" name="AutoShape 319">
                <a:extLst>
                  <a:ext uri="{FF2B5EF4-FFF2-40B4-BE49-F238E27FC236}">
                    <a16:creationId xmlns:a16="http://schemas.microsoft.com/office/drawing/2014/main" id="{0629F78A-6867-4CDF-96D9-2442CAC599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784" name="Rectangle 320">
              <a:extLst>
                <a:ext uri="{FF2B5EF4-FFF2-40B4-BE49-F238E27FC236}">
                  <a16:creationId xmlns:a16="http://schemas.microsoft.com/office/drawing/2014/main" id="{ADAD96AE-5A1A-4C06-8C9D-CFA2C20122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9785" name="Group 321">
              <a:extLst>
                <a:ext uri="{FF2B5EF4-FFF2-40B4-BE49-F238E27FC236}">
                  <a16:creationId xmlns:a16="http://schemas.microsoft.com/office/drawing/2014/main" id="{068267B2-AE48-4552-9F2A-F52ECBF589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59806" name="AutoShape 322">
                <a:extLst>
                  <a:ext uri="{FF2B5EF4-FFF2-40B4-BE49-F238E27FC236}">
                    <a16:creationId xmlns:a16="http://schemas.microsoft.com/office/drawing/2014/main" id="{F9990CD9-8CD0-4AD3-8F4A-8F53BE1EB6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807" name="AutoShape 323">
                <a:extLst>
                  <a:ext uri="{FF2B5EF4-FFF2-40B4-BE49-F238E27FC236}">
                    <a16:creationId xmlns:a16="http://schemas.microsoft.com/office/drawing/2014/main" id="{AE7B77D1-60EC-456E-9421-D34EB5105A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786" name="Rectangle 324">
              <a:extLst>
                <a:ext uri="{FF2B5EF4-FFF2-40B4-BE49-F238E27FC236}">
                  <a16:creationId xmlns:a16="http://schemas.microsoft.com/office/drawing/2014/main" id="{B387C4F6-6D5D-4464-99F9-D29A745FD3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787" name="Rectangle 325">
              <a:extLst>
                <a:ext uri="{FF2B5EF4-FFF2-40B4-BE49-F238E27FC236}">
                  <a16:creationId xmlns:a16="http://schemas.microsoft.com/office/drawing/2014/main" id="{53E87EDD-46C2-4E1A-ACF9-23FCE31525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9788" name="Group 326">
              <a:extLst>
                <a:ext uri="{FF2B5EF4-FFF2-40B4-BE49-F238E27FC236}">
                  <a16:creationId xmlns:a16="http://schemas.microsoft.com/office/drawing/2014/main" id="{D90C31D3-74D7-4651-B87C-FEBC8C6569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59804" name="AutoShape 327">
                <a:extLst>
                  <a:ext uri="{FF2B5EF4-FFF2-40B4-BE49-F238E27FC236}">
                    <a16:creationId xmlns:a16="http://schemas.microsoft.com/office/drawing/2014/main" id="{4E8291D3-989E-4C90-AEF8-94183050F2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805" name="AutoShape 328">
                <a:extLst>
                  <a:ext uri="{FF2B5EF4-FFF2-40B4-BE49-F238E27FC236}">
                    <a16:creationId xmlns:a16="http://schemas.microsoft.com/office/drawing/2014/main" id="{518EF29F-83AB-4240-902C-7B674EDC19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789" name="Freeform 329">
              <a:extLst>
                <a:ext uri="{FF2B5EF4-FFF2-40B4-BE49-F238E27FC236}">
                  <a16:creationId xmlns:a16="http://schemas.microsoft.com/office/drawing/2014/main" id="{464D88F0-A105-4EFC-8D2C-AC44685AD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9790" name="Group 330">
              <a:extLst>
                <a:ext uri="{FF2B5EF4-FFF2-40B4-BE49-F238E27FC236}">
                  <a16:creationId xmlns:a16="http://schemas.microsoft.com/office/drawing/2014/main" id="{003C933B-95D3-460A-B93B-6E29D9201B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59802" name="AutoShape 331">
                <a:extLst>
                  <a:ext uri="{FF2B5EF4-FFF2-40B4-BE49-F238E27FC236}">
                    <a16:creationId xmlns:a16="http://schemas.microsoft.com/office/drawing/2014/main" id="{AC80377E-7BDF-4487-B591-6927464FF8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803" name="AutoShape 332">
                <a:extLst>
                  <a:ext uri="{FF2B5EF4-FFF2-40B4-BE49-F238E27FC236}">
                    <a16:creationId xmlns:a16="http://schemas.microsoft.com/office/drawing/2014/main" id="{5CF6A987-B9CD-4D57-BBB7-9690707637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791" name="Rectangle 333">
              <a:extLst>
                <a:ext uri="{FF2B5EF4-FFF2-40B4-BE49-F238E27FC236}">
                  <a16:creationId xmlns:a16="http://schemas.microsoft.com/office/drawing/2014/main" id="{D868B55D-B4C4-4BEF-A23A-0AADBA1520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792" name="Freeform 334">
              <a:extLst>
                <a:ext uri="{FF2B5EF4-FFF2-40B4-BE49-F238E27FC236}">
                  <a16:creationId xmlns:a16="http://schemas.microsoft.com/office/drawing/2014/main" id="{5BC87542-494D-4B6B-883B-0E2506292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93" name="Freeform 335">
              <a:extLst>
                <a:ext uri="{FF2B5EF4-FFF2-40B4-BE49-F238E27FC236}">
                  <a16:creationId xmlns:a16="http://schemas.microsoft.com/office/drawing/2014/main" id="{D2ED0216-4FB1-4E74-9603-6B5CE0A5C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94" name="Oval 336">
              <a:extLst>
                <a:ext uri="{FF2B5EF4-FFF2-40B4-BE49-F238E27FC236}">
                  <a16:creationId xmlns:a16="http://schemas.microsoft.com/office/drawing/2014/main" id="{99385461-E55C-4F1D-8FB3-CB2BBE7EAA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795" name="Freeform 337">
              <a:extLst>
                <a:ext uri="{FF2B5EF4-FFF2-40B4-BE49-F238E27FC236}">
                  <a16:creationId xmlns:a16="http://schemas.microsoft.com/office/drawing/2014/main" id="{6E67074A-160A-4B14-BD4F-4D60F0073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96" name="AutoShape 338">
              <a:extLst>
                <a:ext uri="{FF2B5EF4-FFF2-40B4-BE49-F238E27FC236}">
                  <a16:creationId xmlns:a16="http://schemas.microsoft.com/office/drawing/2014/main" id="{6BFE372A-3041-43E8-98D7-F0BDEED0B6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797" name="AutoShape 339">
              <a:extLst>
                <a:ext uri="{FF2B5EF4-FFF2-40B4-BE49-F238E27FC236}">
                  <a16:creationId xmlns:a16="http://schemas.microsoft.com/office/drawing/2014/main" id="{0D818D74-3CD5-459C-A98E-67E462BA0F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798" name="Oval 340">
              <a:extLst>
                <a:ext uri="{FF2B5EF4-FFF2-40B4-BE49-F238E27FC236}">
                  <a16:creationId xmlns:a16="http://schemas.microsoft.com/office/drawing/2014/main" id="{78B00F64-599E-4092-ADAE-A60EDA2B28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799" name="Oval 341">
              <a:extLst>
                <a:ext uri="{FF2B5EF4-FFF2-40B4-BE49-F238E27FC236}">
                  <a16:creationId xmlns:a16="http://schemas.microsoft.com/office/drawing/2014/main" id="{19107615-5F10-44F9-8F1D-7132404514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59800" name="Oval 342">
              <a:extLst>
                <a:ext uri="{FF2B5EF4-FFF2-40B4-BE49-F238E27FC236}">
                  <a16:creationId xmlns:a16="http://schemas.microsoft.com/office/drawing/2014/main" id="{BD7714DD-57BD-44E1-BE01-75A698ABAD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01" name="Rectangle 343">
              <a:extLst>
                <a:ext uri="{FF2B5EF4-FFF2-40B4-BE49-F238E27FC236}">
                  <a16:creationId xmlns:a16="http://schemas.microsoft.com/office/drawing/2014/main" id="{91F82C92-1CBC-48E6-BA68-648D85F39C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34FDDEE-E456-4913-BBF9-9E27D024A94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7C460B-0BE9-486A-B95F-8330972F6AFC}" type="slidenum">
              <a:rPr lang="en-US" altLang="en-US" smtClean="0"/>
              <a:pPr/>
              <a:t>61</a:t>
            </a:fld>
            <a:endParaRPr lang="en-US" altLang="en-US" dirty="0"/>
          </a:p>
        </p:txBody>
      </p: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6" name="Rectangle 2">
            <a:extLst>
              <a:ext uri="{FF2B5EF4-FFF2-40B4-BE49-F238E27FC236}">
                <a16:creationId xmlns:a16="http://schemas.microsoft.com/office/drawing/2014/main" id="{F48C5480-56F3-49F0-870C-BFEAAD54C0B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146050"/>
            <a:ext cx="7772400" cy="969963"/>
          </a:xfrm>
        </p:spPr>
        <p:txBody>
          <a:bodyPr/>
          <a:lstStyle/>
          <a:p>
            <a:r>
              <a:rPr lang="en-US" altLang="en-US" sz="4000"/>
              <a:t>DNS: caching, updating records</a:t>
            </a:r>
          </a:p>
        </p:txBody>
      </p:sp>
      <p:sp>
        <p:nvSpPr>
          <p:cNvPr id="161797" name="Rectangle 3">
            <a:extLst>
              <a:ext uri="{FF2B5EF4-FFF2-40B4-BE49-F238E27FC236}">
                <a16:creationId xmlns:a16="http://schemas.microsoft.com/office/drawing/2014/main" id="{D0170E89-E24A-4EC7-9B86-928D5658D73B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619125" y="1438275"/>
            <a:ext cx="7926388" cy="4733925"/>
          </a:xfrm>
        </p:spPr>
        <p:txBody>
          <a:bodyPr/>
          <a:lstStyle/>
          <a:p>
            <a:r>
              <a:rPr lang="en-US" altLang="en-US"/>
              <a:t>once (any) name server learns mapping, it </a:t>
            </a:r>
            <a:r>
              <a:rPr lang="en-US" altLang="en-US" i="1">
                <a:solidFill>
                  <a:srgbClr val="000099"/>
                </a:solidFill>
              </a:rPr>
              <a:t>caches</a:t>
            </a:r>
            <a:r>
              <a:rPr lang="en-US" altLang="en-US"/>
              <a:t> mapping</a:t>
            </a:r>
          </a:p>
          <a:p>
            <a:pPr lvl="1"/>
            <a:r>
              <a:rPr lang="en-US" altLang="en-US"/>
              <a:t>cache entries timeout (disappear) after some time (TTL)</a:t>
            </a:r>
          </a:p>
          <a:p>
            <a:pPr lvl="1"/>
            <a:r>
              <a:rPr lang="en-US" altLang="en-US"/>
              <a:t>TLD servers typically cached in local name servers</a:t>
            </a:r>
          </a:p>
          <a:p>
            <a:pPr lvl="2"/>
            <a:r>
              <a:rPr lang="en-US" altLang="en-US">
                <a:latin typeface="Gill Sans MT" panose="020B0502020104020203" pitchFamily="34" charset="0"/>
              </a:rPr>
              <a:t>thus root name servers not often visited</a:t>
            </a:r>
            <a:endParaRPr lang="en-US" altLang="en-US"/>
          </a:p>
          <a:p>
            <a:r>
              <a:rPr lang="en-US" altLang="en-US"/>
              <a:t>cached entries may be </a:t>
            </a:r>
            <a:r>
              <a:rPr lang="en-US" altLang="en-US" i="1">
                <a:solidFill>
                  <a:srgbClr val="CC0000"/>
                </a:solidFill>
              </a:rPr>
              <a:t>out-of-date</a:t>
            </a:r>
            <a:r>
              <a:rPr lang="en-US" altLang="en-US"/>
              <a:t> (best effort name-to-address translation!)</a:t>
            </a:r>
          </a:p>
          <a:p>
            <a:pPr lvl="1"/>
            <a:r>
              <a:rPr lang="en-US" altLang="en-US"/>
              <a:t>if name host changes IP address, may not be known Internet-wide until all TTLs expire</a:t>
            </a:r>
          </a:p>
          <a:p>
            <a:r>
              <a:rPr lang="en-US" altLang="en-US"/>
              <a:t>update/notify mechanisms proposed IETF standard</a:t>
            </a:r>
          </a:p>
          <a:p>
            <a:pPr lvl="1"/>
            <a:r>
              <a:rPr lang="en-US" altLang="en-US"/>
              <a:t>RFC 2136</a:t>
            </a:r>
          </a:p>
        </p:txBody>
      </p:sp>
      <p:pic>
        <p:nvPicPr>
          <p:cNvPr id="161795" name="Picture 10" descr="underline_base">
            <a:extLst>
              <a:ext uri="{FF2B5EF4-FFF2-40B4-BE49-F238E27FC236}">
                <a16:creationId xmlns:a16="http://schemas.microsoft.com/office/drawing/2014/main" id="{CC579935-8BBD-460A-A694-1E3B8BA1908F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5150" y="862013"/>
            <a:ext cx="68564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059C08C-BD71-4B5B-88A5-0D658C3F61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E9223-05CF-4202-A888-82E060FB986B}" type="slidenum">
              <a:rPr lang="en-US" altLang="en-US" smtClean="0"/>
              <a:pPr/>
              <a:t>62</a:t>
            </a:fld>
            <a:endParaRPr lang="en-US" altLang="en-US" dirty="0"/>
          </a:p>
        </p:txBody>
      </p: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3" name="Rectangle 2">
            <a:extLst>
              <a:ext uri="{FF2B5EF4-FFF2-40B4-BE49-F238E27FC236}">
                <a16:creationId xmlns:a16="http://schemas.microsoft.com/office/drawing/2014/main" id="{630AE7EB-0E88-4ADA-9BF0-BC5E20C3087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55613" y="201613"/>
            <a:ext cx="7772400" cy="892175"/>
          </a:xfrm>
        </p:spPr>
        <p:txBody>
          <a:bodyPr/>
          <a:lstStyle/>
          <a:p>
            <a:r>
              <a:rPr lang="en-US" altLang="en-US" sz="4000"/>
              <a:t>DNS records</a:t>
            </a:r>
            <a:endParaRPr lang="en-US" altLang="en-US"/>
          </a:p>
        </p:txBody>
      </p:sp>
      <p:sp>
        <p:nvSpPr>
          <p:cNvPr id="163844" name="Rectangle 3">
            <a:extLst>
              <a:ext uri="{FF2B5EF4-FFF2-40B4-BE49-F238E27FC236}">
                <a16:creationId xmlns:a16="http://schemas.microsoft.com/office/drawing/2014/main" id="{3D24210D-64D9-4409-B92C-D2753F15AE5B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542925" y="1343025"/>
            <a:ext cx="7820025" cy="51435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DNS:</a:t>
            </a:r>
            <a:r>
              <a:rPr lang="en-US" altLang="en-US" sz="2400"/>
              <a:t> distributed database storing resource records </a:t>
            </a:r>
            <a:r>
              <a:rPr lang="en-US" altLang="en-US">
                <a:solidFill>
                  <a:srgbClr val="CC0000"/>
                </a:solidFill>
              </a:rPr>
              <a:t>(RR)</a:t>
            </a:r>
          </a:p>
        </p:txBody>
      </p:sp>
      <p:sp>
        <p:nvSpPr>
          <p:cNvPr id="163845" name="Rectangle 4">
            <a:extLst>
              <a:ext uri="{FF2B5EF4-FFF2-40B4-BE49-F238E27FC236}">
                <a16:creationId xmlns:a16="http://schemas.microsoft.com/office/drawing/2014/main" id="{AC9E4301-16EC-419D-8E73-A6C446BAF26C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533400" y="3897313"/>
            <a:ext cx="3514725" cy="19050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u="sng">
                <a:solidFill>
                  <a:srgbClr val="CC0000"/>
                </a:solidFill>
              </a:rPr>
              <a:t>type=NS</a:t>
            </a:r>
          </a:p>
          <a:p>
            <a:pPr lvl="1"/>
            <a:r>
              <a:rPr lang="en-US" altLang="en-US" sz="2000" b="1">
                <a:latin typeface="Courier New" panose="02070309020205020404" pitchFamily="49" charset="0"/>
              </a:rPr>
              <a:t>name</a:t>
            </a:r>
            <a:r>
              <a:rPr lang="en-US" altLang="en-US" sz="2000"/>
              <a:t> is domain (e.g., foo.com)</a:t>
            </a:r>
          </a:p>
          <a:p>
            <a:pPr lvl="1"/>
            <a:r>
              <a:rPr lang="en-US" altLang="en-US" sz="2000" b="1">
                <a:latin typeface="Courier New" panose="02070309020205020404" pitchFamily="49" charset="0"/>
              </a:rPr>
              <a:t>value</a:t>
            </a:r>
            <a:r>
              <a:rPr lang="en-US" altLang="en-US" sz="2000"/>
              <a:t> is hostname of authoritative name server for this domain</a:t>
            </a:r>
          </a:p>
          <a:p>
            <a:endParaRPr lang="en-US" altLang="en-US" sz="2400"/>
          </a:p>
        </p:txBody>
      </p:sp>
      <p:sp>
        <p:nvSpPr>
          <p:cNvPr id="163846" name="Text Box 6">
            <a:extLst>
              <a:ext uri="{FF2B5EF4-FFF2-40B4-BE49-F238E27FC236}">
                <a16:creationId xmlns:a16="http://schemas.microsoft.com/office/drawing/2014/main" id="{6BC297B1-5E37-46AA-9BBC-60FD474C92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5463" y="1908175"/>
            <a:ext cx="53641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RR format:</a:t>
            </a:r>
            <a:r>
              <a:rPr lang="en-US" altLang="en-US" sz="2400">
                <a:latin typeface="Comic Sans MS" panose="030F0702030302020204" pitchFamily="66" charset="0"/>
              </a:rPr>
              <a:t> </a:t>
            </a:r>
            <a:r>
              <a:rPr lang="en-US" altLang="en-US" sz="1800" b="1">
                <a:latin typeface="Courier New" panose="02070309020205020404" pitchFamily="49" charset="0"/>
              </a:rPr>
              <a:t>(name, value, type, ttl)</a:t>
            </a: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163847" name="Rectangle 7">
            <a:extLst>
              <a:ext uri="{FF2B5EF4-FFF2-40B4-BE49-F238E27FC236}">
                <a16:creationId xmlns:a16="http://schemas.microsoft.com/office/drawing/2014/main" id="{EC87F625-69A6-4074-B3D7-DD1CE6C053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6425" y="1895475"/>
            <a:ext cx="5267325" cy="571500"/>
          </a:xfrm>
          <a:prstGeom prst="rect">
            <a:avLst/>
          </a:prstGeom>
          <a:noFill/>
          <a:ln w="19050">
            <a:solidFill>
              <a:srgbClr val="00009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solidFill>
                <a:schemeClr val="accent2"/>
              </a:solidFill>
              <a:latin typeface="Times New Roman" panose="02020603050405020304" pitchFamily="18" charset="0"/>
            </a:endParaRPr>
          </a:p>
        </p:txBody>
      </p:sp>
      <p:sp>
        <p:nvSpPr>
          <p:cNvPr id="163848" name="Rectangle 8">
            <a:extLst>
              <a:ext uri="{FF2B5EF4-FFF2-40B4-BE49-F238E27FC236}">
                <a16:creationId xmlns:a16="http://schemas.microsoft.com/office/drawing/2014/main" id="{FE9EFE2A-8553-434A-82C4-20E0EB548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875" y="2657475"/>
            <a:ext cx="3810000" cy="1304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buClr>
                <a:srgbClr val="000099"/>
              </a:buClr>
              <a:buSzPct val="75000"/>
              <a:buFont typeface="Wingdings" panose="05000000000000000000" pitchFamily="2" charset="2"/>
              <a:buNone/>
            </a:pPr>
            <a:r>
              <a:rPr lang="en-US" altLang="en-US" sz="2800" u="sng">
                <a:solidFill>
                  <a:srgbClr val="CC0000"/>
                </a:solidFill>
                <a:latin typeface="Gill Sans MT" panose="020B0502020104020203" pitchFamily="34" charset="0"/>
              </a:rPr>
              <a:t>type=A</a:t>
            </a:r>
          </a:p>
          <a:p>
            <a:pPr lvl="1">
              <a:buClr>
                <a:srgbClr val="000099"/>
              </a:buClr>
              <a:buSzTx/>
              <a:buFont typeface="Wingdings" panose="05000000000000000000" pitchFamily="2" charset="2"/>
              <a:buChar char="§"/>
            </a:pPr>
            <a:r>
              <a:rPr lang="en-US" altLang="en-US" b="1">
                <a:latin typeface="Courier New" panose="02070309020205020404" pitchFamily="49" charset="0"/>
              </a:rPr>
              <a:t>name</a:t>
            </a:r>
            <a:r>
              <a:rPr lang="en-US" altLang="en-US">
                <a:latin typeface="Comic Sans MS" panose="030F0702030302020204" pitchFamily="66" charset="0"/>
              </a:rPr>
              <a:t> </a:t>
            </a:r>
            <a:r>
              <a:rPr lang="en-US" altLang="en-US">
                <a:latin typeface="Gill Sans MT" panose="020B0502020104020203" pitchFamily="34" charset="0"/>
              </a:rPr>
              <a:t>is hostname</a:t>
            </a:r>
          </a:p>
          <a:p>
            <a:pPr lvl="1">
              <a:buClr>
                <a:srgbClr val="000099"/>
              </a:buClr>
              <a:buSzTx/>
              <a:buFont typeface="Wingdings" panose="05000000000000000000" pitchFamily="2" charset="2"/>
              <a:buChar char="§"/>
            </a:pPr>
            <a:r>
              <a:rPr lang="en-US" altLang="en-US" b="1">
                <a:latin typeface="Courier New" panose="02070309020205020404" pitchFamily="49" charset="0"/>
              </a:rPr>
              <a:t>value</a:t>
            </a:r>
            <a:r>
              <a:rPr lang="en-US" altLang="en-US">
                <a:latin typeface="Comic Sans MS" panose="030F0702030302020204" pitchFamily="66" charset="0"/>
              </a:rPr>
              <a:t> </a:t>
            </a:r>
            <a:r>
              <a:rPr lang="en-US" altLang="en-US">
                <a:latin typeface="Gill Sans MT" panose="020B0502020104020203" pitchFamily="34" charset="0"/>
              </a:rPr>
              <a:t>is IP address</a:t>
            </a:r>
          </a:p>
          <a:p>
            <a:pPr>
              <a:buFont typeface="ZapfDingbats" charset="2"/>
              <a:buChar char="r"/>
            </a:pPr>
            <a:endParaRPr lang="en-US" altLang="en-US" sz="2400">
              <a:latin typeface="Gill Sans MT" panose="020B0502020104020203" pitchFamily="34" charset="0"/>
            </a:endParaRPr>
          </a:p>
        </p:txBody>
      </p:sp>
      <p:sp>
        <p:nvSpPr>
          <p:cNvPr id="163849" name="Rectangle 9">
            <a:extLst>
              <a:ext uri="{FF2B5EF4-FFF2-40B4-BE49-F238E27FC236}">
                <a16:creationId xmlns:a16="http://schemas.microsoft.com/office/drawing/2014/main" id="{BA8FBF9D-147A-42EA-A49B-4FF91ECDFF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9100" y="2697163"/>
            <a:ext cx="4514850" cy="2171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 u="sng">
                <a:solidFill>
                  <a:srgbClr val="CC0000"/>
                </a:solidFill>
                <a:latin typeface="Gill Sans MT" panose="020B0502020104020203" pitchFamily="34" charset="0"/>
              </a:rPr>
              <a:t>type=CNAME</a:t>
            </a:r>
          </a:p>
          <a:p>
            <a:pPr lvl="1">
              <a:buClr>
                <a:srgbClr val="000099"/>
              </a:buClr>
              <a:buSzTx/>
              <a:buFont typeface="Wingdings" panose="05000000000000000000" pitchFamily="2" charset="2"/>
              <a:buChar char="§"/>
            </a:pPr>
            <a:r>
              <a:rPr lang="en-US" altLang="en-US" b="1">
                <a:latin typeface="Courier New" panose="02070309020205020404" pitchFamily="49" charset="0"/>
              </a:rPr>
              <a:t>name</a:t>
            </a:r>
            <a:r>
              <a:rPr lang="en-US" altLang="en-US">
                <a:latin typeface="Comic Sans MS" panose="030F0702030302020204" pitchFamily="66" charset="0"/>
              </a:rPr>
              <a:t> is </a:t>
            </a:r>
            <a:r>
              <a:rPr lang="en-US" altLang="en-US">
                <a:latin typeface="Gill Sans MT" panose="020B0502020104020203" pitchFamily="34" charset="0"/>
              </a:rPr>
              <a:t>alias name for some </a:t>
            </a:r>
            <a:r>
              <a:rPr lang="ja-JP" altLang="en-US">
                <a:latin typeface="Gill Sans MT" panose="020B0502020104020203" pitchFamily="34" charset="0"/>
              </a:rPr>
              <a:t>“</a:t>
            </a:r>
            <a:r>
              <a:rPr lang="en-US" altLang="ja-JP">
                <a:latin typeface="Gill Sans MT" panose="020B0502020104020203" pitchFamily="34" charset="0"/>
              </a:rPr>
              <a:t>canonical</a:t>
            </a:r>
            <a:r>
              <a:rPr lang="ja-JP" altLang="en-US">
                <a:latin typeface="Gill Sans MT" panose="020B0502020104020203" pitchFamily="34" charset="0"/>
              </a:rPr>
              <a:t>”</a:t>
            </a:r>
            <a:r>
              <a:rPr lang="en-US" altLang="ja-JP">
                <a:latin typeface="Gill Sans MT" panose="020B0502020104020203" pitchFamily="34" charset="0"/>
              </a:rPr>
              <a:t> (the real) name</a:t>
            </a:r>
          </a:p>
          <a:p>
            <a:pPr lvl="1">
              <a:buClr>
                <a:srgbClr val="000099"/>
              </a:buClr>
              <a:buSzTx/>
              <a:buFont typeface="Wingdings" panose="05000000000000000000" pitchFamily="2" charset="2"/>
              <a:buChar char="§"/>
            </a:pPr>
            <a:r>
              <a:rPr lang="en-US" altLang="en-US" sz="1800" b="1">
                <a:latin typeface="Courier New" panose="02070309020205020404" pitchFamily="49" charset="0"/>
              </a:rPr>
              <a:t>www.ibm.com</a:t>
            </a:r>
            <a:r>
              <a:rPr lang="en-US" altLang="en-US" sz="1800">
                <a:latin typeface="Courier New" panose="02070309020205020404" pitchFamily="49" charset="0"/>
              </a:rPr>
              <a:t> </a:t>
            </a:r>
            <a:r>
              <a:rPr lang="en-US" altLang="en-US">
                <a:latin typeface="Gill Sans MT" panose="020B0502020104020203" pitchFamily="34" charset="0"/>
              </a:rPr>
              <a:t>is really</a:t>
            </a:r>
            <a:endParaRPr lang="en-US" altLang="en-US" sz="1800">
              <a:latin typeface="Gill Sans MT" panose="020B0502020104020203" pitchFamily="34" charset="0"/>
            </a:endParaRPr>
          </a:p>
          <a:p>
            <a:pPr lvl="1">
              <a:buClr>
                <a:srgbClr val="000099"/>
              </a:buClr>
              <a:buSzTx/>
              <a:buFont typeface="Wingdings" panose="05000000000000000000" pitchFamily="2" charset="2"/>
              <a:buNone/>
            </a:pPr>
            <a:r>
              <a:rPr lang="en-US" altLang="en-US" sz="1800">
                <a:latin typeface="Courier New" panose="02070309020205020404" pitchFamily="49" charset="0"/>
              </a:rPr>
              <a:t>  </a:t>
            </a:r>
            <a:r>
              <a:rPr lang="en-US" altLang="en-US" sz="1800" b="1">
                <a:latin typeface="Courier New" panose="02070309020205020404" pitchFamily="49" charset="0"/>
              </a:rPr>
              <a:t>servereast.backup2.ibm.com</a:t>
            </a:r>
          </a:p>
          <a:p>
            <a:pPr lvl="1">
              <a:buClr>
                <a:srgbClr val="000099"/>
              </a:buClr>
              <a:buSzTx/>
              <a:buFont typeface="Wingdings" panose="05000000000000000000" pitchFamily="2" charset="2"/>
              <a:buChar char="§"/>
            </a:pPr>
            <a:r>
              <a:rPr lang="en-US" altLang="en-US" b="1">
                <a:latin typeface="Courier New" panose="02070309020205020404" pitchFamily="49" charset="0"/>
              </a:rPr>
              <a:t>value</a:t>
            </a:r>
            <a:r>
              <a:rPr lang="en-US" altLang="en-US">
                <a:latin typeface="Comic Sans MS" panose="030F0702030302020204" pitchFamily="66" charset="0"/>
              </a:rPr>
              <a:t> </a:t>
            </a:r>
            <a:r>
              <a:rPr lang="en-US" altLang="en-US">
                <a:latin typeface="Gill Sans MT" panose="020B0502020104020203" pitchFamily="34" charset="0"/>
              </a:rPr>
              <a:t>is canonical name</a:t>
            </a:r>
          </a:p>
          <a:p>
            <a:pPr>
              <a:buFont typeface="ZapfDingbats" charset="2"/>
              <a:buChar char="r"/>
            </a:pPr>
            <a:endParaRPr lang="en-US" altLang="en-US" sz="2400">
              <a:latin typeface="Gill Sans MT" panose="020B0502020104020203" pitchFamily="34" charset="0"/>
            </a:endParaRPr>
          </a:p>
        </p:txBody>
      </p:sp>
      <p:sp>
        <p:nvSpPr>
          <p:cNvPr id="163850" name="Rectangle 10">
            <a:extLst>
              <a:ext uri="{FF2B5EF4-FFF2-40B4-BE49-F238E27FC236}">
                <a16:creationId xmlns:a16="http://schemas.microsoft.com/office/drawing/2014/main" id="{B1C67107-16D4-4F4E-A9F4-D0F678E318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913" y="5022850"/>
            <a:ext cx="4408487" cy="1309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 u="sng">
                <a:solidFill>
                  <a:srgbClr val="CC0000"/>
                </a:solidFill>
                <a:latin typeface="Gill Sans MT" panose="020B0502020104020203" pitchFamily="34" charset="0"/>
              </a:rPr>
              <a:t>type=MX</a:t>
            </a:r>
          </a:p>
          <a:p>
            <a:pPr lvl="1">
              <a:buClr>
                <a:srgbClr val="000099"/>
              </a:buClr>
              <a:buSzTx/>
              <a:buFont typeface="Wingdings" panose="05000000000000000000" pitchFamily="2" charset="2"/>
              <a:buChar char="§"/>
            </a:pPr>
            <a:r>
              <a:rPr lang="en-US" altLang="en-US" b="1">
                <a:latin typeface="Courier New" panose="02070309020205020404" pitchFamily="49" charset="0"/>
              </a:rPr>
              <a:t>value</a:t>
            </a:r>
            <a:r>
              <a:rPr lang="en-US" altLang="en-US">
                <a:latin typeface="Comic Sans MS" panose="030F0702030302020204" pitchFamily="66" charset="0"/>
              </a:rPr>
              <a:t> </a:t>
            </a:r>
            <a:r>
              <a:rPr lang="en-US" altLang="en-US">
                <a:latin typeface="Gill Sans MT" panose="020B0502020104020203" pitchFamily="34" charset="0"/>
              </a:rPr>
              <a:t>is name of mailserver associated with</a:t>
            </a:r>
            <a:r>
              <a:rPr lang="en-US" altLang="en-US">
                <a:latin typeface="Comic Sans MS" panose="030F0702030302020204" pitchFamily="66" charset="0"/>
              </a:rPr>
              <a:t> </a:t>
            </a:r>
            <a:r>
              <a:rPr lang="en-US" altLang="en-US" b="1">
                <a:latin typeface="Courier New" panose="02070309020205020404" pitchFamily="49" charset="0"/>
              </a:rPr>
              <a:t>name</a:t>
            </a:r>
            <a:endParaRPr lang="en-US" altLang="en-US">
              <a:latin typeface="Comic Sans MS" panose="030F0702030302020204" pitchFamily="66" charset="0"/>
            </a:endParaRPr>
          </a:p>
          <a:p>
            <a:pPr>
              <a:buFont typeface="ZapfDingbats" charset="2"/>
              <a:buChar char="r"/>
            </a:pPr>
            <a:endParaRPr lang="en-US" altLang="en-US" sz="2400">
              <a:latin typeface="Comic Sans MS" panose="030F0702030302020204" pitchFamily="66" charset="0"/>
            </a:endParaRPr>
          </a:p>
        </p:txBody>
      </p:sp>
      <p:pic>
        <p:nvPicPr>
          <p:cNvPr id="163851" name="Picture 16" descr="underline_base">
            <a:extLst>
              <a:ext uri="{FF2B5EF4-FFF2-40B4-BE49-F238E27FC236}">
                <a16:creationId xmlns:a16="http://schemas.microsoft.com/office/drawing/2014/main" id="{BDE4237A-7F6C-47C8-8AA6-D74D1436187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088" y="881063"/>
            <a:ext cx="31988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15C4644-E2EB-427A-A020-F79A983350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E9223-05CF-4202-A888-82E060FB986B}" type="slidenum">
              <a:rPr lang="en-US" altLang="en-US" smtClean="0"/>
              <a:pPr/>
              <a:t>63</a:t>
            </a:fld>
            <a:endParaRPr lang="en-US" altLang="en-US" dirty="0"/>
          </a:p>
        </p:txBody>
      </p:sp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2" name="Rectangle 2">
            <a:extLst>
              <a:ext uri="{FF2B5EF4-FFF2-40B4-BE49-F238E27FC236}">
                <a16:creationId xmlns:a16="http://schemas.microsoft.com/office/drawing/2014/main" id="{3D870352-728D-463A-8318-1ABB62D9A79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46088" y="217488"/>
            <a:ext cx="7772400" cy="860425"/>
          </a:xfrm>
        </p:spPr>
        <p:txBody>
          <a:bodyPr/>
          <a:lstStyle/>
          <a:p>
            <a:r>
              <a:rPr lang="en-US" altLang="en-US" sz="4000"/>
              <a:t>DNS protocol, messages</a:t>
            </a:r>
            <a:endParaRPr lang="en-US" altLang="en-US"/>
          </a:p>
        </p:txBody>
      </p:sp>
      <p:sp>
        <p:nvSpPr>
          <p:cNvPr id="165893" name="Rectangle 3">
            <a:extLst>
              <a:ext uri="{FF2B5EF4-FFF2-40B4-BE49-F238E27FC236}">
                <a16:creationId xmlns:a16="http://schemas.microsoft.com/office/drawing/2014/main" id="{E40A9FD6-6187-4253-9B9F-E9A0BD927328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477838" y="1333500"/>
            <a:ext cx="7820025" cy="514350"/>
          </a:xfrm>
        </p:spPr>
        <p:txBody>
          <a:bodyPr/>
          <a:lstStyle/>
          <a:p>
            <a:r>
              <a:rPr lang="en-US" altLang="en-US" i="1">
                <a:solidFill>
                  <a:srgbClr val="CC0000"/>
                </a:solidFill>
              </a:rPr>
              <a:t>query</a:t>
            </a:r>
            <a:r>
              <a:rPr lang="en-US" altLang="en-US">
                <a:solidFill>
                  <a:srgbClr val="FF0000"/>
                </a:solidFill>
              </a:rPr>
              <a:t> </a:t>
            </a:r>
            <a:r>
              <a:rPr lang="en-US" altLang="en-US"/>
              <a:t>and </a:t>
            </a:r>
            <a:r>
              <a:rPr lang="en-US" altLang="en-US" i="1">
                <a:solidFill>
                  <a:srgbClr val="CC0000"/>
                </a:solidFill>
              </a:rPr>
              <a:t>reply</a:t>
            </a:r>
            <a:r>
              <a:rPr lang="en-US" altLang="en-US"/>
              <a:t> messages, both with same </a:t>
            </a:r>
            <a:r>
              <a:rPr lang="en-US" altLang="en-US" i="1">
                <a:solidFill>
                  <a:srgbClr val="CC0000"/>
                </a:solidFill>
              </a:rPr>
              <a:t>message format</a:t>
            </a:r>
            <a:endParaRPr lang="en-US" altLang="en-US">
              <a:solidFill>
                <a:srgbClr val="CC0000"/>
              </a:solidFill>
            </a:endParaRPr>
          </a:p>
        </p:txBody>
      </p:sp>
      <p:pic>
        <p:nvPicPr>
          <p:cNvPr id="165891" name="Picture 11" descr="underline_base">
            <a:extLst>
              <a:ext uri="{FF2B5EF4-FFF2-40B4-BE49-F238E27FC236}">
                <a16:creationId xmlns:a16="http://schemas.microsoft.com/office/drawing/2014/main" id="{2B0D8457-8788-4774-894B-A5851230B73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" y="885825"/>
            <a:ext cx="54848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0470" name="Rectangle 4">
            <a:extLst>
              <a:ext uri="{FF2B5EF4-FFF2-40B4-BE49-F238E27FC236}">
                <a16:creationId xmlns:a16="http://schemas.microsoft.com/office/drawing/2014/main" id="{8A7F26B5-9A51-4AB4-87C2-5B1A8FADD7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538" y="2352675"/>
            <a:ext cx="3575050" cy="383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buFont typeface="ZapfDingbats" charset="0"/>
              <a:buNone/>
              <a:defRPr/>
            </a:pPr>
            <a:r>
              <a:rPr lang="en-US" sz="2400" dirty="0">
                <a:latin typeface="Gill Sans MT" charset="0"/>
                <a:ea typeface="ＭＳ Ｐゴシック" charset="0"/>
                <a:cs typeface="ＭＳ Ｐゴシック" charset="0"/>
              </a:rPr>
              <a:t>message header</a:t>
            </a:r>
          </a:p>
          <a:p>
            <a:pPr marL="227013" indent="-227013"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identification: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 16 bit # for query, reply to query uses same #</a:t>
            </a:r>
          </a:p>
          <a:p>
            <a:pPr marL="227013" indent="-227013"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flags:</a:t>
            </a:r>
          </a:p>
          <a:p>
            <a:pPr marL="574675" lvl="1" indent="-227013">
              <a:buClr>
                <a:srgbClr val="000099"/>
              </a:buClr>
              <a:buSzTx/>
              <a:buFont typeface="Wingdings" charset="0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query or reply</a:t>
            </a:r>
          </a:p>
          <a:p>
            <a:pPr marL="574675" lvl="1" indent="-227013">
              <a:buClr>
                <a:srgbClr val="000099"/>
              </a:buClr>
              <a:buSzTx/>
              <a:buFont typeface="Wingdings" charset="0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recursion desired </a:t>
            </a:r>
          </a:p>
          <a:p>
            <a:pPr marL="574675" lvl="1" indent="-227013">
              <a:buClr>
                <a:srgbClr val="000099"/>
              </a:buClr>
              <a:buSzTx/>
              <a:buFont typeface="Wingdings" charset="0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recursion available</a:t>
            </a:r>
          </a:p>
          <a:p>
            <a:pPr marL="574675" lvl="1" indent="-227013">
              <a:buClr>
                <a:srgbClr val="000099"/>
              </a:buClr>
              <a:buSzTx/>
              <a:buFont typeface="Wingdings" charset="0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reply is authoritative</a:t>
            </a:r>
          </a:p>
        </p:txBody>
      </p:sp>
      <p:grpSp>
        <p:nvGrpSpPr>
          <p:cNvPr id="165895" name="Group 36">
            <a:extLst>
              <a:ext uri="{FF2B5EF4-FFF2-40B4-BE49-F238E27FC236}">
                <a16:creationId xmlns:a16="http://schemas.microsoft.com/office/drawing/2014/main" id="{5888E80E-7744-4740-B76B-B0EFB32EE837}"/>
              </a:ext>
            </a:extLst>
          </p:cNvPr>
          <p:cNvGrpSpPr>
            <a:grpSpLocks/>
          </p:cNvGrpSpPr>
          <p:nvPr/>
        </p:nvGrpSpPr>
        <p:grpSpPr bwMode="auto">
          <a:xfrm>
            <a:off x="4241800" y="2216150"/>
            <a:ext cx="3725863" cy="4184650"/>
            <a:chOff x="2672" y="1396"/>
            <a:chExt cx="2347" cy="2636"/>
          </a:xfrm>
        </p:grpSpPr>
        <p:sp>
          <p:nvSpPr>
            <p:cNvPr id="165906" name="Rectangle 33">
              <a:extLst>
                <a:ext uri="{FF2B5EF4-FFF2-40B4-BE49-F238E27FC236}">
                  <a16:creationId xmlns:a16="http://schemas.microsoft.com/office/drawing/2014/main" id="{1ADCCBC0-3DF4-4D54-8A05-9F03C6B2DE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2" y="1396"/>
              <a:ext cx="2277" cy="2585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5907" name="Rectangle 12">
              <a:extLst>
                <a:ext uri="{FF2B5EF4-FFF2-40B4-BE49-F238E27FC236}">
                  <a16:creationId xmlns:a16="http://schemas.microsoft.com/office/drawing/2014/main" id="{8D4AD1A8-2DE1-42D2-9535-8C7DD2913F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1447"/>
              <a:ext cx="2277" cy="258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5908" name="Line 13">
              <a:extLst>
                <a:ext uri="{FF2B5EF4-FFF2-40B4-BE49-F238E27FC236}">
                  <a16:creationId xmlns:a16="http://schemas.microsoft.com/office/drawing/2014/main" id="{27A10905-9D84-4182-BB8F-E9CB7E2D04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81" y="3606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09" name="Line 14">
              <a:extLst>
                <a:ext uri="{FF2B5EF4-FFF2-40B4-BE49-F238E27FC236}">
                  <a16:creationId xmlns:a16="http://schemas.microsoft.com/office/drawing/2014/main" id="{91B6C02F-1887-4B5F-8A64-DB64AAF392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88" y="3174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10" name="Line 15">
              <a:extLst>
                <a:ext uri="{FF2B5EF4-FFF2-40B4-BE49-F238E27FC236}">
                  <a16:creationId xmlns:a16="http://schemas.microsoft.com/office/drawing/2014/main" id="{6679BAAC-F551-4DFC-A9C5-1A9DDEF484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81" y="2742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11" name="Line 16">
              <a:extLst>
                <a:ext uri="{FF2B5EF4-FFF2-40B4-BE49-F238E27FC236}">
                  <a16:creationId xmlns:a16="http://schemas.microsoft.com/office/drawing/2014/main" id="{F434035E-25A7-434D-BAE9-24D1C1F934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81" y="2317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12" name="Line 17">
              <a:extLst>
                <a:ext uri="{FF2B5EF4-FFF2-40B4-BE49-F238E27FC236}">
                  <a16:creationId xmlns:a16="http://schemas.microsoft.com/office/drawing/2014/main" id="{846CE36B-E5FF-4161-A9DE-7EC648FAE8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80" y="2029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13" name="Line 18">
              <a:extLst>
                <a:ext uri="{FF2B5EF4-FFF2-40B4-BE49-F238E27FC236}">
                  <a16:creationId xmlns:a16="http://schemas.microsoft.com/office/drawing/2014/main" id="{B7326022-EBC2-45F5-A410-F642ED203AB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72" y="1745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14" name="Line 19">
              <a:extLst>
                <a:ext uri="{FF2B5EF4-FFF2-40B4-BE49-F238E27FC236}">
                  <a16:creationId xmlns:a16="http://schemas.microsoft.com/office/drawing/2014/main" id="{B2EF87C5-D19C-4420-8083-AFC9C643FB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26" y="1454"/>
              <a:ext cx="2" cy="85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15" name="Text Box 20">
              <a:extLst>
                <a:ext uri="{FF2B5EF4-FFF2-40B4-BE49-F238E27FC236}">
                  <a16:creationId xmlns:a16="http://schemas.microsoft.com/office/drawing/2014/main" id="{4D271312-5ECB-493B-8EE9-AEBD4D162B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42" y="1492"/>
              <a:ext cx="82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600"/>
                <a:t>identification</a:t>
              </a:r>
            </a:p>
          </p:txBody>
        </p:sp>
        <p:sp>
          <p:nvSpPr>
            <p:cNvPr id="165916" name="Text Box 21">
              <a:extLst>
                <a:ext uri="{FF2B5EF4-FFF2-40B4-BE49-F238E27FC236}">
                  <a16:creationId xmlns:a16="http://schemas.microsoft.com/office/drawing/2014/main" id="{DB40531B-43AF-4E76-B8B2-428FE31F80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80" y="1492"/>
              <a:ext cx="38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600"/>
                <a:t>flags</a:t>
              </a:r>
            </a:p>
          </p:txBody>
        </p:sp>
        <p:sp>
          <p:nvSpPr>
            <p:cNvPr id="165917" name="Text Box 22">
              <a:extLst>
                <a:ext uri="{FF2B5EF4-FFF2-40B4-BE49-F238E27FC236}">
                  <a16:creationId xmlns:a16="http://schemas.microsoft.com/office/drawing/2014/main" id="{3F0177AA-BBDA-496B-84D5-8315236F11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62" y="1780"/>
              <a:ext cx="77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600"/>
                <a:t># questions</a:t>
              </a:r>
            </a:p>
          </p:txBody>
        </p:sp>
        <p:sp>
          <p:nvSpPr>
            <p:cNvPr id="165918" name="Text Box 23">
              <a:extLst>
                <a:ext uri="{FF2B5EF4-FFF2-40B4-BE49-F238E27FC236}">
                  <a16:creationId xmlns:a16="http://schemas.microsoft.com/office/drawing/2014/main" id="{C7C53E2C-683B-4C41-B1C3-21F026565A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89" y="2417"/>
              <a:ext cx="2065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600"/>
                <a:t>questions (variable # of questions)</a:t>
              </a:r>
            </a:p>
          </p:txBody>
        </p:sp>
        <p:sp>
          <p:nvSpPr>
            <p:cNvPr id="165919" name="Text Box 26">
              <a:extLst>
                <a:ext uri="{FF2B5EF4-FFF2-40B4-BE49-F238E27FC236}">
                  <a16:creationId xmlns:a16="http://schemas.microsoft.com/office/drawing/2014/main" id="{8F006570-1AC6-480F-81E1-0E64D48517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66" y="2067"/>
              <a:ext cx="1053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600"/>
                <a:t># additional RRs</a:t>
              </a:r>
            </a:p>
          </p:txBody>
        </p:sp>
        <p:sp>
          <p:nvSpPr>
            <p:cNvPr id="165920" name="Text Box 27">
              <a:extLst>
                <a:ext uri="{FF2B5EF4-FFF2-40B4-BE49-F238E27FC236}">
                  <a16:creationId xmlns:a16="http://schemas.microsoft.com/office/drawing/2014/main" id="{B31254FC-C9E4-4D49-B46C-056D37AFB4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62" y="2068"/>
              <a:ext cx="99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600"/>
                <a:t># authority RRs</a:t>
              </a:r>
            </a:p>
          </p:txBody>
        </p:sp>
        <p:sp>
          <p:nvSpPr>
            <p:cNvPr id="165921" name="Text Box 28">
              <a:extLst>
                <a:ext uri="{FF2B5EF4-FFF2-40B4-BE49-F238E27FC236}">
                  <a16:creationId xmlns:a16="http://schemas.microsoft.com/office/drawing/2014/main" id="{3722F313-A412-44D5-80E5-659C1340B8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28" y="1786"/>
              <a:ext cx="919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600"/>
                <a:t># answer RRs</a:t>
              </a:r>
            </a:p>
          </p:txBody>
        </p:sp>
        <p:sp>
          <p:nvSpPr>
            <p:cNvPr id="165922" name="Text Box 30">
              <a:extLst>
                <a:ext uri="{FF2B5EF4-FFF2-40B4-BE49-F238E27FC236}">
                  <a16:creationId xmlns:a16="http://schemas.microsoft.com/office/drawing/2014/main" id="{A90E947F-AC97-4B9C-B328-2CCC55E3EF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83" y="2848"/>
              <a:ext cx="1695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600"/>
                <a:t>answers (variable # of RRs)</a:t>
              </a:r>
            </a:p>
          </p:txBody>
        </p:sp>
        <p:sp>
          <p:nvSpPr>
            <p:cNvPr id="165923" name="Text Box 31">
              <a:extLst>
                <a:ext uri="{FF2B5EF4-FFF2-40B4-BE49-F238E27FC236}">
                  <a16:creationId xmlns:a16="http://schemas.microsoft.com/office/drawing/2014/main" id="{2C110C38-CC9B-4B0E-BB13-D24A31017C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02" y="3280"/>
              <a:ext cx="171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600"/>
                <a:t>authority (variable # of RRs)</a:t>
              </a:r>
            </a:p>
          </p:txBody>
        </p:sp>
        <p:sp>
          <p:nvSpPr>
            <p:cNvPr id="165924" name="Text Box 32">
              <a:extLst>
                <a:ext uri="{FF2B5EF4-FFF2-40B4-BE49-F238E27FC236}">
                  <a16:creationId xmlns:a16="http://schemas.microsoft.com/office/drawing/2014/main" id="{C7564E94-40E3-4655-BC46-6CFEEBA43C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11" y="3700"/>
              <a:ext cx="2007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600"/>
                <a:t>additional info (variable # of RRs)</a:t>
              </a:r>
            </a:p>
          </p:txBody>
        </p:sp>
      </p:grpSp>
      <p:sp>
        <p:nvSpPr>
          <p:cNvPr id="165896" name="Line 34">
            <a:extLst>
              <a:ext uri="{FF2B5EF4-FFF2-40B4-BE49-F238E27FC236}">
                <a16:creationId xmlns:a16="http://schemas.microsoft.com/office/drawing/2014/main" id="{7226E29F-16D3-4CEA-A08C-F0F71DCBC98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17888" y="2568575"/>
            <a:ext cx="1165225" cy="327025"/>
          </a:xfrm>
          <a:prstGeom prst="line">
            <a:avLst/>
          </a:prstGeom>
          <a:noFill/>
          <a:ln w="127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5897" name="Line 35">
            <a:extLst>
              <a:ext uri="{FF2B5EF4-FFF2-40B4-BE49-F238E27FC236}">
                <a16:creationId xmlns:a16="http://schemas.microsoft.com/office/drawing/2014/main" id="{05107A55-5FE9-416E-AF78-B814115732D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522413" y="2547938"/>
            <a:ext cx="5183187" cy="1404937"/>
          </a:xfrm>
          <a:prstGeom prst="line">
            <a:avLst/>
          </a:prstGeom>
          <a:noFill/>
          <a:ln w="127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65898" name="Group 60">
            <a:extLst>
              <a:ext uri="{FF2B5EF4-FFF2-40B4-BE49-F238E27FC236}">
                <a16:creationId xmlns:a16="http://schemas.microsoft.com/office/drawing/2014/main" id="{1598D28D-7677-4F51-93A4-10276ED22797}"/>
              </a:ext>
            </a:extLst>
          </p:cNvPr>
          <p:cNvGrpSpPr>
            <a:grpSpLocks/>
          </p:cNvGrpSpPr>
          <p:nvPr/>
        </p:nvGrpSpPr>
        <p:grpSpPr bwMode="auto">
          <a:xfrm>
            <a:off x="4271963" y="1895475"/>
            <a:ext cx="1747837" cy="274638"/>
            <a:chOff x="2691" y="1194"/>
            <a:chExt cx="1101" cy="173"/>
          </a:xfrm>
        </p:grpSpPr>
        <p:sp>
          <p:nvSpPr>
            <p:cNvPr id="165903" name="Text Box 57">
              <a:extLst>
                <a:ext uri="{FF2B5EF4-FFF2-40B4-BE49-F238E27FC236}">
                  <a16:creationId xmlns:a16="http://schemas.microsoft.com/office/drawing/2014/main" id="{11288180-C921-4F21-A859-2EF9BB98A8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" y="1194"/>
              <a:ext cx="42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200"/>
                <a:t>2 bytes</a:t>
              </a:r>
            </a:p>
          </p:txBody>
        </p:sp>
        <p:sp>
          <p:nvSpPr>
            <p:cNvPr id="165904" name="Line 58">
              <a:extLst>
                <a:ext uri="{FF2B5EF4-FFF2-40B4-BE49-F238E27FC236}">
                  <a16:creationId xmlns:a16="http://schemas.microsoft.com/office/drawing/2014/main" id="{B04949C2-E8AD-456D-9138-94ACE6567F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5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05" name="Line 59">
              <a:extLst>
                <a:ext uri="{FF2B5EF4-FFF2-40B4-BE49-F238E27FC236}">
                  <a16:creationId xmlns:a16="http://schemas.microsoft.com/office/drawing/2014/main" id="{00FCD535-B3DE-4975-8561-99C5CE733A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691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5899" name="Group 61">
            <a:extLst>
              <a:ext uri="{FF2B5EF4-FFF2-40B4-BE49-F238E27FC236}">
                <a16:creationId xmlns:a16="http://schemas.microsoft.com/office/drawing/2014/main" id="{5A37509F-3993-4247-9B3D-18977F51CA89}"/>
              </a:ext>
            </a:extLst>
          </p:cNvPr>
          <p:cNvGrpSpPr>
            <a:grpSpLocks/>
          </p:cNvGrpSpPr>
          <p:nvPr/>
        </p:nvGrpSpPr>
        <p:grpSpPr bwMode="auto">
          <a:xfrm>
            <a:off x="6046788" y="1895475"/>
            <a:ext cx="1747837" cy="274638"/>
            <a:chOff x="2691" y="1194"/>
            <a:chExt cx="1101" cy="173"/>
          </a:xfrm>
        </p:grpSpPr>
        <p:sp>
          <p:nvSpPr>
            <p:cNvPr id="165900" name="Text Box 62">
              <a:extLst>
                <a:ext uri="{FF2B5EF4-FFF2-40B4-BE49-F238E27FC236}">
                  <a16:creationId xmlns:a16="http://schemas.microsoft.com/office/drawing/2014/main" id="{A8B4410A-224B-4889-B518-B56DA19CE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" y="1194"/>
              <a:ext cx="42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200"/>
                <a:t>2 bytes</a:t>
              </a:r>
            </a:p>
          </p:txBody>
        </p:sp>
        <p:sp>
          <p:nvSpPr>
            <p:cNvPr id="165901" name="Line 63">
              <a:extLst>
                <a:ext uri="{FF2B5EF4-FFF2-40B4-BE49-F238E27FC236}">
                  <a16:creationId xmlns:a16="http://schemas.microsoft.com/office/drawing/2014/main" id="{88F6241A-063C-4290-8289-895F02868F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5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02" name="Line 64">
              <a:extLst>
                <a:ext uri="{FF2B5EF4-FFF2-40B4-BE49-F238E27FC236}">
                  <a16:creationId xmlns:a16="http://schemas.microsoft.com/office/drawing/2014/main" id="{F8884C61-39A1-4F37-BCF4-3557AC391A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691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FFE3C7B-D90D-4368-958C-CA87A87CD0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E9223-05CF-4202-A888-82E060FB986B}" type="slidenum">
              <a:rPr lang="en-US" altLang="en-US" smtClean="0"/>
              <a:pPr/>
              <a:t>64</a:t>
            </a:fld>
            <a:endParaRPr lang="en-US" altLang="en-US" dirty="0"/>
          </a:p>
        </p:txBody>
      </p:sp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9" name="Text Box 4">
            <a:extLst>
              <a:ext uri="{FF2B5EF4-FFF2-40B4-BE49-F238E27FC236}">
                <a16:creationId xmlns:a16="http://schemas.microsoft.com/office/drawing/2014/main" id="{4562C0E1-953F-43D1-80CD-DE0D37D407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5863" y="3703638"/>
            <a:ext cx="190182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latin typeface="Gill Sans MT" panose="020B0502020104020203" pitchFamily="34" charset="0"/>
              </a:rPr>
              <a:t>name, type fields</a:t>
            </a:r>
          </a:p>
          <a:p>
            <a:pPr algn="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latin typeface="Gill Sans MT" panose="020B0502020104020203" pitchFamily="34" charset="0"/>
              </a:rPr>
              <a:t> for a query</a:t>
            </a:r>
            <a:endParaRPr lang="en-US" altLang="en-US" sz="2400">
              <a:latin typeface="Gill Sans MT" panose="020B0502020104020203" pitchFamily="34" charset="0"/>
            </a:endParaRPr>
          </a:p>
        </p:txBody>
      </p:sp>
      <p:sp>
        <p:nvSpPr>
          <p:cNvPr id="167940" name="Text Box 5">
            <a:extLst>
              <a:ext uri="{FF2B5EF4-FFF2-40B4-BE49-F238E27FC236}">
                <a16:creationId xmlns:a16="http://schemas.microsoft.com/office/drawing/2014/main" id="{9969A994-0A0C-4DCA-B716-B9FA9C9688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2338" y="4425950"/>
            <a:ext cx="216852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latin typeface="Gill Sans MT" panose="020B0502020104020203" pitchFamily="34" charset="0"/>
              </a:rPr>
              <a:t>RRs in response</a:t>
            </a:r>
          </a:p>
          <a:p>
            <a:pPr algn="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latin typeface="Gill Sans MT" panose="020B0502020104020203" pitchFamily="34" charset="0"/>
              </a:rPr>
              <a:t>to query</a:t>
            </a:r>
            <a:endParaRPr lang="en-US" altLang="en-US" sz="2400">
              <a:latin typeface="Gill Sans MT" panose="020B0502020104020203" pitchFamily="34" charset="0"/>
            </a:endParaRPr>
          </a:p>
        </p:txBody>
      </p:sp>
      <p:sp>
        <p:nvSpPr>
          <p:cNvPr id="167941" name="Text Box 6">
            <a:extLst>
              <a:ext uri="{FF2B5EF4-FFF2-40B4-BE49-F238E27FC236}">
                <a16:creationId xmlns:a16="http://schemas.microsoft.com/office/drawing/2014/main" id="{EF80ADFF-C95E-4DF2-B7B9-0AAFA8029F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050" y="5078413"/>
            <a:ext cx="2312988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latin typeface="Gill Sans MT" panose="020B0502020104020203" pitchFamily="34" charset="0"/>
              </a:rPr>
              <a:t>records for</a:t>
            </a:r>
          </a:p>
          <a:p>
            <a:pPr algn="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latin typeface="Gill Sans MT" panose="020B0502020104020203" pitchFamily="34" charset="0"/>
              </a:rPr>
              <a:t>authoritative servers</a:t>
            </a:r>
            <a:endParaRPr lang="en-US" altLang="en-US" sz="2400">
              <a:latin typeface="Gill Sans MT" panose="020B0502020104020203" pitchFamily="34" charset="0"/>
            </a:endParaRPr>
          </a:p>
        </p:txBody>
      </p:sp>
      <p:sp>
        <p:nvSpPr>
          <p:cNvPr id="167942" name="Text Box 7">
            <a:extLst>
              <a:ext uri="{FF2B5EF4-FFF2-40B4-BE49-F238E27FC236}">
                <a16:creationId xmlns:a16="http://schemas.microsoft.com/office/drawing/2014/main" id="{F628074C-FB3F-4BCA-A85A-EA5E862AE3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388" y="5797550"/>
            <a:ext cx="239395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latin typeface="Gill Sans MT" panose="020B0502020104020203" pitchFamily="34" charset="0"/>
              </a:rPr>
              <a:t>additional </a:t>
            </a:r>
            <a:r>
              <a:rPr lang="ja-JP" altLang="en-US">
                <a:latin typeface="Gill Sans MT" panose="020B0502020104020203" pitchFamily="34" charset="0"/>
              </a:rPr>
              <a:t>“</a:t>
            </a:r>
            <a:r>
              <a:rPr lang="en-US" altLang="ja-JP">
                <a:latin typeface="Gill Sans MT" panose="020B0502020104020203" pitchFamily="34" charset="0"/>
              </a:rPr>
              <a:t>helpful</a:t>
            </a:r>
            <a:r>
              <a:rPr lang="ja-JP" altLang="en-US">
                <a:latin typeface="Gill Sans MT" panose="020B0502020104020203" pitchFamily="34" charset="0"/>
              </a:rPr>
              <a:t>”</a:t>
            </a:r>
            <a:endParaRPr lang="en-US" altLang="ja-JP">
              <a:latin typeface="Gill Sans MT" panose="020B0502020104020203" pitchFamily="34" charset="0"/>
            </a:endParaRPr>
          </a:p>
          <a:p>
            <a:pPr algn="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latin typeface="Gill Sans MT" panose="020B0502020104020203" pitchFamily="34" charset="0"/>
              </a:rPr>
              <a:t>info that may be used</a:t>
            </a:r>
            <a:endParaRPr lang="en-US" altLang="en-US" sz="2400">
              <a:latin typeface="Gill Sans MT" panose="020B0502020104020203" pitchFamily="34" charset="0"/>
            </a:endParaRPr>
          </a:p>
        </p:txBody>
      </p:sp>
      <p:grpSp>
        <p:nvGrpSpPr>
          <p:cNvPr id="167943" name="Group 17">
            <a:extLst>
              <a:ext uri="{FF2B5EF4-FFF2-40B4-BE49-F238E27FC236}">
                <a16:creationId xmlns:a16="http://schemas.microsoft.com/office/drawing/2014/main" id="{B8143441-C4A3-4533-85C8-F049C6A8BAEB}"/>
              </a:ext>
            </a:extLst>
          </p:cNvPr>
          <p:cNvGrpSpPr>
            <a:grpSpLocks/>
          </p:cNvGrpSpPr>
          <p:nvPr/>
        </p:nvGrpSpPr>
        <p:grpSpPr bwMode="auto">
          <a:xfrm>
            <a:off x="4241800" y="2216150"/>
            <a:ext cx="3725863" cy="4184650"/>
            <a:chOff x="2672" y="1396"/>
            <a:chExt cx="2347" cy="2636"/>
          </a:xfrm>
        </p:grpSpPr>
        <p:sp>
          <p:nvSpPr>
            <p:cNvPr id="167958" name="Rectangle 18">
              <a:extLst>
                <a:ext uri="{FF2B5EF4-FFF2-40B4-BE49-F238E27FC236}">
                  <a16:creationId xmlns:a16="http://schemas.microsoft.com/office/drawing/2014/main" id="{8747D54D-4F47-4E12-9B72-2797FA8723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2" y="1396"/>
              <a:ext cx="2277" cy="2585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7959" name="Rectangle 19">
              <a:extLst>
                <a:ext uri="{FF2B5EF4-FFF2-40B4-BE49-F238E27FC236}">
                  <a16:creationId xmlns:a16="http://schemas.microsoft.com/office/drawing/2014/main" id="{69EF599D-81A4-4C25-82C0-015BD990CD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1447"/>
              <a:ext cx="2277" cy="258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7960" name="Line 20">
              <a:extLst>
                <a:ext uri="{FF2B5EF4-FFF2-40B4-BE49-F238E27FC236}">
                  <a16:creationId xmlns:a16="http://schemas.microsoft.com/office/drawing/2014/main" id="{2170E3BF-835D-43F7-96CB-4EFA2A4A4F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81" y="3606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61" name="Line 21">
              <a:extLst>
                <a:ext uri="{FF2B5EF4-FFF2-40B4-BE49-F238E27FC236}">
                  <a16:creationId xmlns:a16="http://schemas.microsoft.com/office/drawing/2014/main" id="{A4190271-E6C2-4196-AC34-2543EF2431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88" y="3174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62" name="Line 22">
              <a:extLst>
                <a:ext uri="{FF2B5EF4-FFF2-40B4-BE49-F238E27FC236}">
                  <a16:creationId xmlns:a16="http://schemas.microsoft.com/office/drawing/2014/main" id="{25761FB7-AB8D-47A4-8503-D9D4692C39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81" y="2742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63" name="Line 23">
              <a:extLst>
                <a:ext uri="{FF2B5EF4-FFF2-40B4-BE49-F238E27FC236}">
                  <a16:creationId xmlns:a16="http://schemas.microsoft.com/office/drawing/2014/main" id="{FB735AB2-E184-47EC-8CEF-1668B6D1E2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81" y="2317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64" name="Line 24">
              <a:extLst>
                <a:ext uri="{FF2B5EF4-FFF2-40B4-BE49-F238E27FC236}">
                  <a16:creationId xmlns:a16="http://schemas.microsoft.com/office/drawing/2014/main" id="{FC126D78-FA81-4C7D-A172-B38BC7C738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80" y="2029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65" name="Line 25">
              <a:extLst>
                <a:ext uri="{FF2B5EF4-FFF2-40B4-BE49-F238E27FC236}">
                  <a16:creationId xmlns:a16="http://schemas.microsoft.com/office/drawing/2014/main" id="{FB93C133-D330-49DC-8B89-92BEF24343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72" y="1745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66" name="Line 26">
              <a:extLst>
                <a:ext uri="{FF2B5EF4-FFF2-40B4-BE49-F238E27FC236}">
                  <a16:creationId xmlns:a16="http://schemas.microsoft.com/office/drawing/2014/main" id="{A3E2F943-8C2C-4302-94B8-4DE5030385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26" y="1454"/>
              <a:ext cx="2" cy="85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67" name="Text Box 27">
              <a:extLst>
                <a:ext uri="{FF2B5EF4-FFF2-40B4-BE49-F238E27FC236}">
                  <a16:creationId xmlns:a16="http://schemas.microsoft.com/office/drawing/2014/main" id="{1CFE4558-FD71-4FFB-AA04-5F2EE7B98B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42" y="1492"/>
              <a:ext cx="82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600"/>
                <a:t>identification</a:t>
              </a:r>
            </a:p>
          </p:txBody>
        </p:sp>
        <p:sp>
          <p:nvSpPr>
            <p:cNvPr id="167968" name="Text Box 28">
              <a:extLst>
                <a:ext uri="{FF2B5EF4-FFF2-40B4-BE49-F238E27FC236}">
                  <a16:creationId xmlns:a16="http://schemas.microsoft.com/office/drawing/2014/main" id="{C1C13FD0-EA1D-4B35-A702-8B92D3377F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80" y="1492"/>
              <a:ext cx="38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600"/>
                <a:t>flags</a:t>
              </a:r>
            </a:p>
          </p:txBody>
        </p:sp>
        <p:sp>
          <p:nvSpPr>
            <p:cNvPr id="167969" name="Text Box 29">
              <a:extLst>
                <a:ext uri="{FF2B5EF4-FFF2-40B4-BE49-F238E27FC236}">
                  <a16:creationId xmlns:a16="http://schemas.microsoft.com/office/drawing/2014/main" id="{B8BE6B4D-58E7-4BEC-9F44-FCF0E3040B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62" y="1780"/>
              <a:ext cx="77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600"/>
                <a:t># questions</a:t>
              </a:r>
            </a:p>
          </p:txBody>
        </p:sp>
        <p:sp>
          <p:nvSpPr>
            <p:cNvPr id="167970" name="Text Box 30">
              <a:extLst>
                <a:ext uri="{FF2B5EF4-FFF2-40B4-BE49-F238E27FC236}">
                  <a16:creationId xmlns:a16="http://schemas.microsoft.com/office/drawing/2014/main" id="{4479AECC-6579-4243-8EE4-0A99125441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89" y="2417"/>
              <a:ext cx="2065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600"/>
                <a:t>questions (variable # of questions)</a:t>
              </a:r>
            </a:p>
          </p:txBody>
        </p:sp>
        <p:sp>
          <p:nvSpPr>
            <p:cNvPr id="167971" name="Text Box 31">
              <a:extLst>
                <a:ext uri="{FF2B5EF4-FFF2-40B4-BE49-F238E27FC236}">
                  <a16:creationId xmlns:a16="http://schemas.microsoft.com/office/drawing/2014/main" id="{196BFB8D-1039-4324-8FBB-9094FEEB1B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66" y="2067"/>
              <a:ext cx="1053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600"/>
                <a:t># additional RRs</a:t>
              </a:r>
            </a:p>
          </p:txBody>
        </p:sp>
        <p:sp>
          <p:nvSpPr>
            <p:cNvPr id="167972" name="Text Box 32">
              <a:extLst>
                <a:ext uri="{FF2B5EF4-FFF2-40B4-BE49-F238E27FC236}">
                  <a16:creationId xmlns:a16="http://schemas.microsoft.com/office/drawing/2014/main" id="{BFFC5948-7C40-4CAF-B8CD-E9CF5D7CCD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62" y="2068"/>
              <a:ext cx="99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600"/>
                <a:t># authority RRs</a:t>
              </a:r>
            </a:p>
          </p:txBody>
        </p:sp>
        <p:sp>
          <p:nvSpPr>
            <p:cNvPr id="167973" name="Text Box 33">
              <a:extLst>
                <a:ext uri="{FF2B5EF4-FFF2-40B4-BE49-F238E27FC236}">
                  <a16:creationId xmlns:a16="http://schemas.microsoft.com/office/drawing/2014/main" id="{A34D51D9-7AE5-4B4D-BE68-B880862ABF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28" y="1786"/>
              <a:ext cx="919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600"/>
                <a:t># answer RRs</a:t>
              </a:r>
            </a:p>
          </p:txBody>
        </p:sp>
        <p:sp>
          <p:nvSpPr>
            <p:cNvPr id="167974" name="Text Box 34">
              <a:extLst>
                <a:ext uri="{FF2B5EF4-FFF2-40B4-BE49-F238E27FC236}">
                  <a16:creationId xmlns:a16="http://schemas.microsoft.com/office/drawing/2014/main" id="{D0B3F0E1-242B-4CFA-ADCE-5D45D539DB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83" y="2848"/>
              <a:ext cx="1695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600"/>
                <a:t>answers (variable # of RRs)</a:t>
              </a:r>
            </a:p>
          </p:txBody>
        </p:sp>
        <p:sp>
          <p:nvSpPr>
            <p:cNvPr id="167975" name="Text Box 35">
              <a:extLst>
                <a:ext uri="{FF2B5EF4-FFF2-40B4-BE49-F238E27FC236}">
                  <a16:creationId xmlns:a16="http://schemas.microsoft.com/office/drawing/2014/main" id="{87113147-1CE9-470F-8E7F-ED8F2BEE00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02" y="3280"/>
              <a:ext cx="171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600"/>
                <a:t>authority (variable # of RRs)</a:t>
              </a:r>
            </a:p>
          </p:txBody>
        </p:sp>
        <p:sp>
          <p:nvSpPr>
            <p:cNvPr id="167976" name="Text Box 36">
              <a:extLst>
                <a:ext uri="{FF2B5EF4-FFF2-40B4-BE49-F238E27FC236}">
                  <a16:creationId xmlns:a16="http://schemas.microsoft.com/office/drawing/2014/main" id="{DB8FB2FB-8FCF-47E8-8B26-70007D6D03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11" y="3700"/>
              <a:ext cx="2007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600"/>
                <a:t>additional info (variable # of RRs)</a:t>
              </a:r>
            </a:p>
          </p:txBody>
        </p:sp>
      </p:grpSp>
      <p:sp>
        <p:nvSpPr>
          <p:cNvPr id="167944" name="Line 37">
            <a:extLst>
              <a:ext uri="{FF2B5EF4-FFF2-40B4-BE49-F238E27FC236}">
                <a16:creationId xmlns:a16="http://schemas.microsoft.com/office/drawing/2014/main" id="{DA64AFF7-E52F-4423-94FA-B7C34FA9E61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01975" y="6062663"/>
            <a:ext cx="1371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945" name="Line 38">
            <a:extLst>
              <a:ext uri="{FF2B5EF4-FFF2-40B4-BE49-F238E27FC236}">
                <a16:creationId xmlns:a16="http://schemas.microsoft.com/office/drawing/2014/main" id="{0A0A6226-5FD1-4B0D-AA84-8AF5EF52B2F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09913" y="5403850"/>
            <a:ext cx="1371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946" name="Line 39">
            <a:extLst>
              <a:ext uri="{FF2B5EF4-FFF2-40B4-BE49-F238E27FC236}">
                <a16:creationId xmlns:a16="http://schemas.microsoft.com/office/drawing/2014/main" id="{BC240DE0-C46F-4FD8-A26F-6B4E3FD9165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17850" y="4745038"/>
            <a:ext cx="1371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947" name="Line 40">
            <a:extLst>
              <a:ext uri="{FF2B5EF4-FFF2-40B4-BE49-F238E27FC236}">
                <a16:creationId xmlns:a16="http://schemas.microsoft.com/office/drawing/2014/main" id="{D1CCBA66-F5F3-4B3F-964C-44332E81A39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03563" y="4019550"/>
            <a:ext cx="1371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67948" name="Picture 41" descr="underline_base">
            <a:extLst>
              <a:ext uri="{FF2B5EF4-FFF2-40B4-BE49-F238E27FC236}">
                <a16:creationId xmlns:a16="http://schemas.microsoft.com/office/drawing/2014/main" id="{4BF967A8-A81A-40F8-9364-3F4F633BDD06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" y="885825"/>
            <a:ext cx="54848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7949" name="Rectangle 2">
            <a:extLst>
              <a:ext uri="{FF2B5EF4-FFF2-40B4-BE49-F238E27FC236}">
                <a16:creationId xmlns:a16="http://schemas.microsoft.com/office/drawing/2014/main" id="{7445B18B-F4D4-4997-B36D-811BDE07A5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6088" y="217488"/>
            <a:ext cx="7772400" cy="860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000">
                <a:solidFill>
                  <a:srgbClr val="000099"/>
                </a:solidFill>
                <a:latin typeface="Gill Sans MT" panose="020B0502020104020203" pitchFamily="34" charset="0"/>
              </a:rPr>
              <a:t>DNS protocol, messages</a:t>
            </a:r>
            <a:endParaRPr lang="en-US" altLang="en-US" sz="4400">
              <a:solidFill>
                <a:srgbClr val="000099"/>
              </a:solidFill>
              <a:latin typeface="Gill Sans MT" panose="020B0502020104020203" pitchFamily="34" charset="0"/>
            </a:endParaRPr>
          </a:p>
        </p:txBody>
      </p:sp>
      <p:grpSp>
        <p:nvGrpSpPr>
          <p:cNvPr id="167950" name="Group 43">
            <a:extLst>
              <a:ext uri="{FF2B5EF4-FFF2-40B4-BE49-F238E27FC236}">
                <a16:creationId xmlns:a16="http://schemas.microsoft.com/office/drawing/2014/main" id="{E36F6FCA-181B-48CB-8E69-D7E5010752A9}"/>
              </a:ext>
            </a:extLst>
          </p:cNvPr>
          <p:cNvGrpSpPr>
            <a:grpSpLocks/>
          </p:cNvGrpSpPr>
          <p:nvPr/>
        </p:nvGrpSpPr>
        <p:grpSpPr bwMode="auto">
          <a:xfrm>
            <a:off x="4271963" y="1895475"/>
            <a:ext cx="1747837" cy="274638"/>
            <a:chOff x="2691" y="1194"/>
            <a:chExt cx="1101" cy="173"/>
          </a:xfrm>
        </p:grpSpPr>
        <p:sp>
          <p:nvSpPr>
            <p:cNvPr id="167955" name="Text Box 44">
              <a:extLst>
                <a:ext uri="{FF2B5EF4-FFF2-40B4-BE49-F238E27FC236}">
                  <a16:creationId xmlns:a16="http://schemas.microsoft.com/office/drawing/2014/main" id="{D882460A-F189-40A0-8788-CCCA085CCB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" y="1194"/>
              <a:ext cx="42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200"/>
                <a:t>2 bytes</a:t>
              </a:r>
            </a:p>
          </p:txBody>
        </p:sp>
        <p:sp>
          <p:nvSpPr>
            <p:cNvPr id="167956" name="Line 45">
              <a:extLst>
                <a:ext uri="{FF2B5EF4-FFF2-40B4-BE49-F238E27FC236}">
                  <a16:creationId xmlns:a16="http://schemas.microsoft.com/office/drawing/2014/main" id="{95D26D79-4B86-49CD-A84B-E3EDCAFEC5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5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57" name="Line 46">
              <a:extLst>
                <a:ext uri="{FF2B5EF4-FFF2-40B4-BE49-F238E27FC236}">
                  <a16:creationId xmlns:a16="http://schemas.microsoft.com/office/drawing/2014/main" id="{5FC8195A-F003-45C4-9FF7-85AE8FD6B6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691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7951" name="Group 47">
            <a:extLst>
              <a:ext uri="{FF2B5EF4-FFF2-40B4-BE49-F238E27FC236}">
                <a16:creationId xmlns:a16="http://schemas.microsoft.com/office/drawing/2014/main" id="{B08BC208-432F-4125-80FB-75AC96A840EA}"/>
              </a:ext>
            </a:extLst>
          </p:cNvPr>
          <p:cNvGrpSpPr>
            <a:grpSpLocks/>
          </p:cNvGrpSpPr>
          <p:nvPr/>
        </p:nvGrpSpPr>
        <p:grpSpPr bwMode="auto">
          <a:xfrm>
            <a:off x="6046788" y="1895475"/>
            <a:ext cx="1747837" cy="274638"/>
            <a:chOff x="2691" y="1194"/>
            <a:chExt cx="1101" cy="173"/>
          </a:xfrm>
        </p:grpSpPr>
        <p:sp>
          <p:nvSpPr>
            <p:cNvPr id="167952" name="Text Box 48">
              <a:extLst>
                <a:ext uri="{FF2B5EF4-FFF2-40B4-BE49-F238E27FC236}">
                  <a16:creationId xmlns:a16="http://schemas.microsoft.com/office/drawing/2014/main" id="{B2776635-29BC-48E6-98F3-07B8D63E42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" y="1194"/>
              <a:ext cx="42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200"/>
                <a:t>2 bytes</a:t>
              </a:r>
            </a:p>
          </p:txBody>
        </p:sp>
        <p:sp>
          <p:nvSpPr>
            <p:cNvPr id="167953" name="Line 49">
              <a:extLst>
                <a:ext uri="{FF2B5EF4-FFF2-40B4-BE49-F238E27FC236}">
                  <a16:creationId xmlns:a16="http://schemas.microsoft.com/office/drawing/2014/main" id="{A42F9821-CE2D-492D-9D78-4FB9DF54F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5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54" name="Line 50">
              <a:extLst>
                <a:ext uri="{FF2B5EF4-FFF2-40B4-BE49-F238E27FC236}">
                  <a16:creationId xmlns:a16="http://schemas.microsoft.com/office/drawing/2014/main" id="{A2783AAA-24E6-44ED-B453-E6FAB2EFCA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691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0E30784-E6C4-406E-B251-BD24853EDD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E9223-05CF-4202-A888-82E060FB986B}" type="slidenum">
              <a:rPr lang="en-US" altLang="en-US" smtClean="0"/>
              <a:pPr/>
              <a:t>65</a:t>
            </a:fld>
            <a:endParaRPr lang="en-US" altLang="en-US" dirty="0"/>
          </a:p>
        </p:txBody>
      </p:sp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8" name="Rectangle 2">
            <a:extLst>
              <a:ext uri="{FF2B5EF4-FFF2-40B4-BE49-F238E27FC236}">
                <a16:creationId xmlns:a16="http://schemas.microsoft.com/office/drawing/2014/main" id="{841A77FF-22FA-45AC-875A-DF956E7119B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179388"/>
            <a:ext cx="7772400" cy="903287"/>
          </a:xfrm>
        </p:spPr>
        <p:txBody>
          <a:bodyPr/>
          <a:lstStyle/>
          <a:p>
            <a:r>
              <a:rPr lang="en-US" altLang="en-US"/>
              <a:t>Inserting records into </a:t>
            </a:r>
            <a:r>
              <a:rPr lang="en-US" altLang="en-US" sz="4000"/>
              <a:t>DNS</a:t>
            </a:r>
          </a:p>
        </p:txBody>
      </p:sp>
      <p:sp>
        <p:nvSpPr>
          <p:cNvPr id="169989" name="Rectangle 4">
            <a:extLst>
              <a:ext uri="{FF2B5EF4-FFF2-40B4-BE49-F238E27FC236}">
                <a16:creationId xmlns:a16="http://schemas.microsoft.com/office/drawing/2014/main" id="{645C33AB-6177-47EF-A029-0BE1D65E9363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501650" y="1370013"/>
            <a:ext cx="8456613" cy="4648200"/>
          </a:xfrm>
        </p:spPr>
        <p:txBody>
          <a:bodyPr/>
          <a:lstStyle/>
          <a:p>
            <a:r>
              <a:rPr lang="en-US" altLang="en-US"/>
              <a:t>example: new startup </a:t>
            </a:r>
            <a:r>
              <a:rPr lang="ja-JP" altLang="en-US"/>
              <a:t>“</a:t>
            </a:r>
            <a:r>
              <a:rPr lang="en-US" altLang="ja-JP"/>
              <a:t>Network Utopia</a:t>
            </a:r>
            <a:r>
              <a:rPr lang="ja-JP" altLang="en-US"/>
              <a:t>”</a:t>
            </a:r>
            <a:endParaRPr lang="en-US" altLang="ja-JP"/>
          </a:p>
          <a:p>
            <a:r>
              <a:rPr lang="en-US" altLang="en-US"/>
              <a:t>register name networkuptopia.com at </a:t>
            </a:r>
            <a:r>
              <a:rPr lang="en-US" altLang="en-US" i="1">
                <a:solidFill>
                  <a:srgbClr val="CC0000"/>
                </a:solidFill>
              </a:rPr>
              <a:t>DNS registrar</a:t>
            </a:r>
            <a:r>
              <a:rPr lang="en-US" altLang="en-US"/>
              <a:t> (e.g., Network Solutions)</a:t>
            </a:r>
          </a:p>
          <a:p>
            <a:pPr lvl="1"/>
            <a:r>
              <a:rPr lang="en-US" altLang="en-US"/>
              <a:t>provide names, IP addresses of authoritative name server (primary and secondary)</a:t>
            </a:r>
          </a:p>
          <a:p>
            <a:pPr lvl="1"/>
            <a:r>
              <a:rPr lang="en-US" altLang="en-US"/>
              <a:t>registrar inserts two RRs into .com TLD server:</a:t>
            </a:r>
            <a:br>
              <a:rPr lang="en-US" altLang="en-US" sz="2800"/>
            </a:br>
            <a:r>
              <a:rPr lang="en-US" altLang="en-US" sz="2000" b="1">
                <a:latin typeface="Courier New" panose="02070309020205020404" pitchFamily="49" charset="0"/>
              </a:rPr>
              <a:t>(networkutopia.com, dns1.networkutopia.com, NS)</a:t>
            </a:r>
          </a:p>
          <a:p>
            <a:pPr lvl="1">
              <a:buFont typeface="Wingdings" panose="05000000000000000000" pitchFamily="2" charset="2"/>
              <a:buNone/>
            </a:pPr>
            <a:r>
              <a:rPr lang="en-US" altLang="en-US" sz="2000" b="1">
                <a:latin typeface="Courier New" panose="02070309020205020404" pitchFamily="49" charset="0"/>
              </a:rPr>
              <a:t>  (dns1.networkutopia.com, 212.212.212.1, A)</a:t>
            </a:r>
            <a:endParaRPr lang="en-US" altLang="en-US">
              <a:solidFill>
                <a:schemeClr val="accent2"/>
              </a:solidFill>
              <a:latin typeface="Courier New" panose="02070309020205020404" pitchFamily="49" charset="0"/>
            </a:endParaRPr>
          </a:p>
          <a:p>
            <a:r>
              <a:rPr lang="en-US" altLang="en-US"/>
              <a:t>create authoritative server type A record for www.networkuptopia.com; type MX record for networkutopia.com</a:t>
            </a:r>
          </a:p>
          <a:p>
            <a:pPr>
              <a:lnSpc>
                <a:spcPct val="80000"/>
              </a:lnSpc>
              <a:buFont typeface="Wingdings" panose="05000000000000000000" pitchFamily="2" charset="2"/>
              <a:buNone/>
            </a:pPr>
            <a:endParaRPr lang="en-US" altLang="en-US"/>
          </a:p>
        </p:txBody>
      </p:sp>
      <p:pic>
        <p:nvPicPr>
          <p:cNvPr id="169987" name="Picture 9" descr="underline_base">
            <a:extLst>
              <a:ext uri="{FF2B5EF4-FFF2-40B4-BE49-F238E27FC236}">
                <a16:creationId xmlns:a16="http://schemas.microsoft.com/office/drawing/2014/main" id="{A1A4688A-446E-43C5-A849-6E085DD3C41A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889000"/>
            <a:ext cx="6399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FF13F47-45D5-4113-B887-AD8DA1412E0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AEA5A4-A77B-432A-8A46-3CBB382F5B95}" type="slidenum">
              <a:rPr lang="en-US" altLang="en-US" smtClean="0"/>
              <a:pPr/>
              <a:t>66</a:t>
            </a:fld>
            <a:endParaRPr lang="en-US" altLang="en-US" dirty="0"/>
          </a:p>
        </p:txBody>
      </p:sp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3" name="Title 1">
            <a:extLst>
              <a:ext uri="{FF2B5EF4-FFF2-40B4-BE49-F238E27FC236}">
                <a16:creationId xmlns:a16="http://schemas.microsoft.com/office/drawing/2014/main" id="{99884A60-94AE-4031-8416-9D1F0B4D2B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3400" y="92075"/>
            <a:ext cx="7772400" cy="1143000"/>
          </a:xfrm>
        </p:spPr>
        <p:txBody>
          <a:bodyPr/>
          <a:lstStyle/>
          <a:p>
            <a:r>
              <a:rPr lang="en-US" altLang="en-US"/>
              <a:t>Attacking DNS</a:t>
            </a:r>
          </a:p>
        </p:txBody>
      </p:sp>
      <p:sp>
        <p:nvSpPr>
          <p:cNvPr id="172034" name="Content Placeholder 5">
            <a:extLst>
              <a:ext uri="{FF2B5EF4-FFF2-40B4-BE49-F238E27FC236}">
                <a16:creationId xmlns:a16="http://schemas.microsoft.com/office/drawing/2014/main" id="{11D6BACF-744A-4EFF-9F2C-C18B8777F2C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533400" y="1463675"/>
            <a:ext cx="3810000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dirty="0">
                <a:solidFill>
                  <a:srgbClr val="22228B"/>
                </a:solidFill>
              </a:rPr>
              <a:t>DDoS attacks</a:t>
            </a:r>
          </a:p>
          <a:p>
            <a:r>
              <a:rPr lang="en-US" altLang="en-US" dirty="0"/>
              <a:t>bombard root servers with traffic</a:t>
            </a:r>
          </a:p>
          <a:p>
            <a:pPr marL="574675" lvl="1" indent="-227013"/>
            <a:r>
              <a:rPr lang="en-US" altLang="en-US" dirty="0"/>
              <a:t>not successful to date</a:t>
            </a:r>
          </a:p>
          <a:p>
            <a:pPr marL="574675" lvl="1" indent="-227013"/>
            <a:r>
              <a:rPr lang="en-US" altLang="en-US" dirty="0"/>
              <a:t>traffic filtering</a:t>
            </a:r>
          </a:p>
          <a:p>
            <a:pPr marL="574675" lvl="1" indent="-227013"/>
            <a:r>
              <a:rPr lang="en-US" altLang="en-US" dirty="0"/>
              <a:t>local DNS servers cache IPs of TLD servers, allowing root server bypass</a:t>
            </a:r>
          </a:p>
          <a:p>
            <a:r>
              <a:rPr lang="en-US" altLang="en-US" dirty="0"/>
              <a:t>bombard TLD servers</a:t>
            </a:r>
          </a:p>
          <a:p>
            <a:pPr marL="574675" lvl="1" indent="-227013"/>
            <a:r>
              <a:rPr lang="en-US" altLang="en-US" dirty="0"/>
              <a:t>potentially more dangerous</a:t>
            </a:r>
          </a:p>
          <a:p>
            <a:pPr>
              <a:buFont typeface="Comic Sans MS" panose="030F0702030302020204" pitchFamily="66" charset="0"/>
              <a:buAutoNum type="arabicPeriod"/>
            </a:pPr>
            <a:endParaRPr lang="en-US" altLang="en-US" dirty="0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023CB661-6A69-4A65-A724-0BA257B7346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572001" y="1463675"/>
            <a:ext cx="4308830" cy="4648200"/>
          </a:xfrm>
        </p:spPr>
        <p:txBody>
          <a:bodyPr>
            <a:normAutofit/>
          </a:bodyPr>
          <a:lstStyle/>
          <a:p>
            <a:r>
              <a:rPr lang="en-US" dirty="0"/>
              <a:t>The most recent large-scale DDoS attack took place on October 21, 2016. </a:t>
            </a:r>
          </a:p>
          <a:p>
            <a:r>
              <a:rPr lang="en-US" dirty="0"/>
              <a:t>The attack targeted the DNS infrastructure of DYN and took some of the most popular sites offline including Netflix, Twitter,  CNN, PayPal, and New York Times</a:t>
            </a:r>
            <a:endParaRPr lang="en-US" dirty="0">
              <a:ea typeface="ＭＳ Ｐゴシック" charset="0"/>
            </a:endParaRPr>
          </a:p>
        </p:txBody>
      </p:sp>
      <p:pic>
        <p:nvPicPr>
          <p:cNvPr id="172038" name="Picture 16" descr="underline_base">
            <a:extLst>
              <a:ext uri="{FF2B5EF4-FFF2-40B4-BE49-F238E27FC236}">
                <a16:creationId xmlns:a16="http://schemas.microsoft.com/office/drawing/2014/main" id="{9FEC6F68-C72A-4E2D-9879-F234C814B129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6425" y="914400"/>
            <a:ext cx="353377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79EA58F-E162-452D-BBEA-E5B6582D7B8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E9223-05CF-4202-A888-82E060FB986B}" type="slidenum">
              <a:rPr lang="en-US" altLang="en-US" smtClean="0"/>
              <a:pPr/>
              <a:t>67</a:t>
            </a:fld>
            <a:endParaRPr lang="en-US" altLang="en-US" dirty="0"/>
          </a:p>
        </p:txBody>
      </p:sp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3" name="Title 1">
            <a:extLst>
              <a:ext uri="{FF2B5EF4-FFF2-40B4-BE49-F238E27FC236}">
                <a16:creationId xmlns:a16="http://schemas.microsoft.com/office/drawing/2014/main" id="{99884A60-94AE-4031-8416-9D1F0B4D2B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3400" y="92075"/>
            <a:ext cx="7772400" cy="1143000"/>
          </a:xfrm>
        </p:spPr>
        <p:txBody>
          <a:bodyPr/>
          <a:lstStyle/>
          <a:p>
            <a:r>
              <a:rPr lang="en-US" altLang="en-US"/>
              <a:t>Attacking DNS</a:t>
            </a:r>
          </a:p>
        </p:txBody>
      </p:sp>
      <p:sp>
        <p:nvSpPr>
          <p:cNvPr id="172034" name="Content Placeholder 5">
            <a:extLst>
              <a:ext uri="{FF2B5EF4-FFF2-40B4-BE49-F238E27FC236}">
                <a16:creationId xmlns:a16="http://schemas.microsoft.com/office/drawing/2014/main" id="{11D6BACF-744A-4EFF-9F2C-C18B8777F2C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533400" y="1463675"/>
            <a:ext cx="3810000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dirty="0">
                <a:solidFill>
                  <a:srgbClr val="22228B"/>
                </a:solidFill>
              </a:rPr>
              <a:t>DDoS attacks</a:t>
            </a:r>
          </a:p>
          <a:p>
            <a:r>
              <a:rPr lang="en-US" altLang="en-US" dirty="0"/>
              <a:t>bombard root servers with traffic</a:t>
            </a:r>
          </a:p>
          <a:p>
            <a:pPr marL="574675" lvl="1" indent="-227013"/>
            <a:r>
              <a:rPr lang="en-US" altLang="en-US" dirty="0"/>
              <a:t>not successful to date</a:t>
            </a:r>
          </a:p>
          <a:p>
            <a:pPr marL="574675" lvl="1" indent="-227013"/>
            <a:r>
              <a:rPr lang="en-US" altLang="en-US" dirty="0"/>
              <a:t>traffic filtering</a:t>
            </a:r>
          </a:p>
          <a:p>
            <a:pPr marL="574675" lvl="1" indent="-227013"/>
            <a:r>
              <a:rPr lang="en-US" altLang="en-US" dirty="0"/>
              <a:t>local DNS servers cache IPs of TLD servers, allowing root server bypass</a:t>
            </a:r>
          </a:p>
          <a:p>
            <a:r>
              <a:rPr lang="en-US" altLang="en-US" dirty="0"/>
              <a:t>bombard TLD servers</a:t>
            </a:r>
          </a:p>
          <a:p>
            <a:pPr marL="574675" lvl="1" indent="-227013"/>
            <a:r>
              <a:rPr lang="en-US" altLang="en-US" dirty="0"/>
              <a:t>potentially more dangerous</a:t>
            </a:r>
          </a:p>
          <a:p>
            <a:pPr>
              <a:buFont typeface="Comic Sans MS" panose="030F0702030302020204" pitchFamily="66" charset="0"/>
              <a:buAutoNum type="arabicPeriod"/>
            </a:pPr>
            <a:endParaRPr lang="en-US" altLang="en-US" dirty="0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023CB661-6A69-4A65-A724-0BA257B7346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92650" y="1463675"/>
            <a:ext cx="3810000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  <a:defRPr/>
            </a:pPr>
            <a:r>
              <a:rPr lang="en-US" dirty="0">
                <a:solidFill>
                  <a:schemeClr val="accent6">
                    <a:lumMod val="75000"/>
                  </a:schemeClr>
                </a:solidFill>
                <a:ea typeface="ＭＳ Ｐゴシック" charset="0"/>
              </a:rPr>
              <a:t>redirect attacks</a:t>
            </a:r>
          </a:p>
          <a:p>
            <a:pPr>
              <a:buFont typeface="Wingdings" charset="2"/>
              <a:buChar char="§"/>
              <a:defRPr/>
            </a:pPr>
            <a:r>
              <a:rPr lang="en-US" dirty="0">
                <a:ea typeface="ＭＳ Ｐゴシック" charset="0"/>
              </a:rPr>
              <a:t>man-in-middle</a:t>
            </a:r>
          </a:p>
          <a:p>
            <a:pPr lvl="1">
              <a:buFont typeface="Arial"/>
              <a:buChar char="•"/>
              <a:defRPr/>
            </a:pPr>
            <a:r>
              <a:rPr lang="en-US" dirty="0">
                <a:ea typeface="ＭＳ Ｐゴシック" charset="0"/>
              </a:rPr>
              <a:t>Intercept queries</a:t>
            </a:r>
          </a:p>
          <a:p>
            <a:pPr>
              <a:buFont typeface="Wingdings" charset="2"/>
              <a:buChar char="§"/>
              <a:defRPr/>
            </a:pPr>
            <a:r>
              <a:rPr lang="en-US" dirty="0">
                <a:ea typeface="ＭＳ Ｐゴシック" charset="0"/>
              </a:rPr>
              <a:t>DNS poisoning</a:t>
            </a:r>
          </a:p>
          <a:p>
            <a:pPr lvl="1">
              <a:buFont typeface="Wingdings" charset="2"/>
              <a:buChar char="§"/>
              <a:defRPr/>
            </a:pPr>
            <a:r>
              <a:rPr lang="en-US" dirty="0">
                <a:ea typeface="ＭＳ Ｐゴシック" charset="0"/>
              </a:rPr>
              <a:t>Send bogus relies to DNS server, which caches</a:t>
            </a:r>
          </a:p>
          <a:p>
            <a:pPr>
              <a:buFont typeface="Wingdings" panose="05000000000000000000" pitchFamily="2" charset="2"/>
              <a:buNone/>
              <a:defRPr/>
            </a:pPr>
            <a:r>
              <a:rPr lang="en-US" dirty="0">
                <a:solidFill>
                  <a:schemeClr val="accent6">
                    <a:lumMod val="75000"/>
                  </a:schemeClr>
                </a:solidFill>
                <a:ea typeface="ＭＳ Ｐゴシック" charset="0"/>
              </a:rPr>
              <a:t>exploit DNS for DDoS</a:t>
            </a:r>
          </a:p>
          <a:p>
            <a:pPr>
              <a:buFont typeface="Wingdings" charset="2"/>
              <a:buChar char="§"/>
              <a:defRPr/>
            </a:pPr>
            <a:r>
              <a:rPr lang="en-US" dirty="0">
                <a:ea typeface="ＭＳ Ｐゴシック" charset="0"/>
              </a:rPr>
              <a:t>send queries with spoofed source address: target IP</a:t>
            </a:r>
          </a:p>
          <a:p>
            <a:pPr>
              <a:buFont typeface="Wingdings" charset="2"/>
              <a:buChar char="§"/>
              <a:defRPr/>
            </a:pPr>
            <a:r>
              <a:rPr lang="en-US" dirty="0">
                <a:ea typeface="ＭＳ Ｐゴシック" charset="0"/>
              </a:rPr>
              <a:t>requires amplification</a:t>
            </a:r>
          </a:p>
        </p:txBody>
      </p:sp>
      <p:pic>
        <p:nvPicPr>
          <p:cNvPr id="172038" name="Picture 16" descr="underline_base">
            <a:extLst>
              <a:ext uri="{FF2B5EF4-FFF2-40B4-BE49-F238E27FC236}">
                <a16:creationId xmlns:a16="http://schemas.microsoft.com/office/drawing/2014/main" id="{9FEC6F68-C72A-4E2D-9879-F234C814B129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6425" y="914400"/>
            <a:ext cx="353377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79EA58F-E162-452D-BBEA-E5B6582D7B8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E9223-05CF-4202-A888-82E060FB986B}" type="slidenum">
              <a:rPr lang="en-US" altLang="en-US" smtClean="0"/>
              <a:pPr/>
              <a:t>68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170204994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3057" name="Picture 11" descr="underline_base">
            <a:extLst>
              <a:ext uri="{FF2B5EF4-FFF2-40B4-BE49-F238E27FC236}">
                <a16:creationId xmlns:a16="http://schemas.microsoft.com/office/drawing/2014/main" id="{DE905B0B-F482-4CC1-9674-20FDA2F60930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68388"/>
            <a:ext cx="4113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3060" name="Rectangle 2">
            <a:extLst>
              <a:ext uri="{FF2B5EF4-FFF2-40B4-BE49-F238E27FC236}">
                <a16:creationId xmlns:a16="http://schemas.microsoft.com/office/drawing/2014/main" id="{0EA97423-7F45-446A-9D8F-41BE8E07107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484632"/>
            <a:ext cx="7772400" cy="795528"/>
          </a:xfrm>
        </p:spPr>
        <p:txBody>
          <a:bodyPr/>
          <a:lstStyle/>
          <a:p>
            <a:r>
              <a:rPr lang="en-US" altLang="en-US" dirty="0"/>
              <a:t>Chapter 2: outline</a:t>
            </a:r>
          </a:p>
        </p:txBody>
      </p:sp>
      <p:sp>
        <p:nvSpPr>
          <p:cNvPr id="50180" name="Rectangle 3">
            <a:extLst>
              <a:ext uri="{FF2B5EF4-FFF2-40B4-BE49-F238E27FC236}">
                <a16:creationId xmlns:a16="http://schemas.microsoft.com/office/drawing/2014/main" id="{AB91EA7D-8538-484E-BB07-D7E3AA95B4A1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533400" y="2248085"/>
            <a:ext cx="3810000" cy="4011427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2.1 principles of network applications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2.2 Web and HTTP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2.3 electronic mail</a:t>
            </a:r>
          </a:p>
          <a:p>
            <a:pPr marL="738188" lvl="1" indent="-287338">
              <a:lnSpc>
                <a:spcPct val="100000"/>
              </a:lnSpc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SMTP, POP3, IMAP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2.4 DNS</a:t>
            </a:r>
          </a:p>
          <a:p>
            <a:pPr marL="457200" indent="-457200">
              <a:buFont typeface="Wingdings" charset="2"/>
              <a:buChar char="§"/>
              <a:defRPr/>
            </a:pPr>
            <a:endParaRPr lang="en-US" sz="2400" dirty="0">
              <a:latin typeface="Gill Sans MT" charset="0"/>
              <a:ea typeface="ＭＳ Ｐゴシック" charset="0"/>
            </a:endParaRPr>
          </a:p>
        </p:txBody>
      </p:sp>
      <p:sp>
        <p:nvSpPr>
          <p:cNvPr id="173062" name="Rectangle 4">
            <a:extLst>
              <a:ext uri="{FF2B5EF4-FFF2-40B4-BE49-F238E27FC236}">
                <a16:creationId xmlns:a16="http://schemas.microsoft.com/office/drawing/2014/main" id="{5776D91A-4F54-4626-B1CC-DDBD138E7FED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4673600" y="2236972"/>
            <a:ext cx="3876675" cy="4011427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 dirty="0">
                <a:solidFill>
                  <a:srgbClr val="CC0000"/>
                </a:solidFill>
              </a:rPr>
              <a:t>2.5 P2P applications</a:t>
            </a:r>
          </a:p>
          <a:p>
            <a:pPr marL="512763" indent="-512763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 dirty="0"/>
              <a:t>2.6 video streaming and content distribution networks</a:t>
            </a:r>
          </a:p>
          <a:p>
            <a:pPr marL="512763" indent="-512763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 dirty="0"/>
              <a:t>2.7 socket programming with UDP and TCP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876E83A-F72D-41D3-A673-4C6ED36D74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E9223-05CF-4202-A888-82E060FB986B}" type="slidenum">
              <a:rPr lang="en-US" altLang="en-US" smtClean="0"/>
              <a:pPr/>
              <a:t>69</a:t>
            </a:fld>
            <a:endParaRPr lang="en-US" altLang="en-US" dirty="0"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6" name="Rectangle 4">
            <a:extLst>
              <a:ext uri="{FF2B5EF4-FFF2-40B4-BE49-F238E27FC236}">
                <a16:creationId xmlns:a16="http://schemas.microsoft.com/office/drawing/2014/main" id="{298B75E0-023C-421C-B105-CF41CD0B23F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66713" y="184150"/>
            <a:ext cx="7772400" cy="852488"/>
          </a:xfrm>
        </p:spPr>
        <p:txBody>
          <a:bodyPr/>
          <a:lstStyle/>
          <a:p>
            <a:r>
              <a:rPr lang="en-US" altLang="en-US"/>
              <a:t>Client-server architecture</a:t>
            </a:r>
          </a:p>
        </p:txBody>
      </p:sp>
      <p:sp>
        <p:nvSpPr>
          <p:cNvPr id="44037" name="Rectangle 460">
            <a:extLst>
              <a:ext uri="{FF2B5EF4-FFF2-40B4-BE49-F238E27FC236}">
                <a16:creationId xmlns:a16="http://schemas.microsoft.com/office/drawing/2014/main" id="{54F3523C-4D72-46B5-BDFF-398BDF2FBAF9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752975" y="1416050"/>
            <a:ext cx="4143375" cy="4648200"/>
          </a:xfrm>
        </p:spPr>
        <p:txBody>
          <a:bodyPr>
            <a:normAutofit fontScale="92500" lnSpcReduction="10000"/>
          </a:bodyPr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>
                <a:solidFill>
                  <a:srgbClr val="CC0000"/>
                </a:solidFill>
              </a:rPr>
              <a:t>server: </a:t>
            </a:r>
          </a:p>
          <a:p>
            <a:r>
              <a:rPr lang="en-US" altLang="en-US" sz="2400"/>
              <a:t>always-on host</a:t>
            </a:r>
          </a:p>
          <a:p>
            <a:r>
              <a:rPr lang="en-US" altLang="en-US" sz="2400"/>
              <a:t>permanent IP address</a:t>
            </a:r>
          </a:p>
          <a:p>
            <a:r>
              <a:rPr lang="en-US" altLang="en-US" sz="2400"/>
              <a:t>data centers for scaling</a:t>
            </a:r>
          </a:p>
          <a:p>
            <a:pPr>
              <a:spcBef>
                <a:spcPct val="75000"/>
              </a:spcBef>
              <a:buFont typeface="Wingdings" panose="05000000000000000000" pitchFamily="2" charset="2"/>
              <a:buNone/>
            </a:pPr>
            <a:r>
              <a:rPr lang="en-US" altLang="en-US">
                <a:solidFill>
                  <a:srgbClr val="CC0000"/>
                </a:solidFill>
              </a:rPr>
              <a:t>clients:</a:t>
            </a:r>
          </a:p>
          <a:p>
            <a:r>
              <a:rPr lang="en-US" altLang="en-US" sz="2400"/>
              <a:t>communicate with server</a:t>
            </a:r>
          </a:p>
          <a:p>
            <a:r>
              <a:rPr lang="en-US" altLang="en-US" sz="2400"/>
              <a:t>may be intermittently connected</a:t>
            </a:r>
          </a:p>
          <a:p>
            <a:r>
              <a:rPr lang="en-US" altLang="en-US" sz="2400"/>
              <a:t>may have dynamic IP addresses</a:t>
            </a:r>
          </a:p>
          <a:p>
            <a:r>
              <a:rPr lang="en-US" altLang="en-US" sz="2400"/>
              <a:t>do not communicate directly with each other</a:t>
            </a:r>
          </a:p>
        </p:txBody>
      </p:sp>
      <p:grpSp>
        <p:nvGrpSpPr>
          <p:cNvPr id="44035" name="Group 582">
            <a:extLst>
              <a:ext uri="{FF2B5EF4-FFF2-40B4-BE49-F238E27FC236}">
                <a16:creationId xmlns:a16="http://schemas.microsoft.com/office/drawing/2014/main" id="{BDEE5C78-9A44-4BB8-9319-26E41983D17C}"/>
              </a:ext>
            </a:extLst>
          </p:cNvPr>
          <p:cNvGrpSpPr>
            <a:grpSpLocks/>
          </p:cNvGrpSpPr>
          <p:nvPr/>
        </p:nvGrpSpPr>
        <p:grpSpPr bwMode="auto">
          <a:xfrm>
            <a:off x="542925" y="1492250"/>
            <a:ext cx="3540125" cy="4545013"/>
            <a:chOff x="3277" y="974"/>
            <a:chExt cx="2230" cy="2863"/>
          </a:xfrm>
        </p:grpSpPr>
        <p:sp>
          <p:nvSpPr>
            <p:cNvPr id="44042" name="Freeform 583">
              <a:extLst>
                <a:ext uri="{FF2B5EF4-FFF2-40B4-BE49-F238E27FC236}">
                  <a16:creationId xmlns:a16="http://schemas.microsoft.com/office/drawing/2014/main" id="{31C713AF-F1DD-4B63-8F9C-6218F2293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1079"/>
              <a:ext cx="1094" cy="675"/>
            </a:xfrm>
            <a:custGeom>
              <a:avLst/>
              <a:gdLst>
                <a:gd name="T0" fmla="*/ 1466 w 1036"/>
                <a:gd name="T1" fmla="*/ 11 h 675"/>
                <a:gd name="T2" fmla="*/ 884 w 1036"/>
                <a:gd name="T3" fmla="*/ 53 h 675"/>
                <a:gd name="T4" fmla="*/ 467 w 1036"/>
                <a:gd name="T5" fmla="*/ 129 h 675"/>
                <a:gd name="T6" fmla="*/ 347 w 1036"/>
                <a:gd name="T7" fmla="*/ 229 h 675"/>
                <a:gd name="T8" fmla="*/ 48 w 1036"/>
                <a:gd name="T9" fmla="*/ 297 h 675"/>
                <a:gd name="T10" fmla="*/ 39 w 1036"/>
                <a:gd name="T11" fmla="*/ 459 h 675"/>
                <a:gd name="T12" fmla="*/ 298 w 1036"/>
                <a:gd name="T13" fmla="*/ 489 h 675"/>
                <a:gd name="T14" fmla="*/ 1039 w 1036"/>
                <a:gd name="T15" fmla="*/ 489 h 675"/>
                <a:gd name="T16" fmla="*/ 1353 w 1036"/>
                <a:gd name="T17" fmla="*/ 555 h 675"/>
                <a:gd name="T18" fmla="*/ 1702 w 1036"/>
                <a:gd name="T19" fmla="*/ 657 h 675"/>
                <a:gd name="T20" fmla="*/ 1969 w 1036"/>
                <a:gd name="T21" fmla="*/ 661 h 675"/>
                <a:gd name="T22" fmla="*/ 2153 w 1036"/>
                <a:gd name="T23" fmla="*/ 603 h 675"/>
                <a:gd name="T24" fmla="*/ 2247 w 1036"/>
                <a:gd name="T25" fmla="*/ 445 h 675"/>
                <a:gd name="T26" fmla="*/ 2305 w 1036"/>
                <a:gd name="T27" fmla="*/ 291 h 675"/>
                <a:gd name="T28" fmla="*/ 2312 w 1036"/>
                <a:gd name="T29" fmla="*/ 107 h 675"/>
                <a:gd name="T30" fmla="*/ 2113 w 1036"/>
                <a:gd name="T31" fmla="*/ 17 h 675"/>
                <a:gd name="T32" fmla="*/ 1755 w 1036"/>
                <a:gd name="T33" fmla="*/ 3 h 675"/>
                <a:gd name="T34" fmla="*/ 1466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4043" name="Group 584">
              <a:extLst>
                <a:ext uri="{FF2B5EF4-FFF2-40B4-BE49-F238E27FC236}">
                  <a16:creationId xmlns:a16="http://schemas.microsoft.com/office/drawing/2014/main" id="{E4F8A482-1610-42C0-A5EA-12B9B9301B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83" y="1920"/>
              <a:ext cx="919" cy="588"/>
              <a:chOff x="2889" y="1631"/>
              <a:chExt cx="980" cy="743"/>
            </a:xfrm>
          </p:grpSpPr>
          <p:sp>
            <p:nvSpPr>
              <p:cNvPr id="44417" name="Rectangle 585">
                <a:extLst>
                  <a:ext uri="{FF2B5EF4-FFF2-40B4-BE49-F238E27FC236}">
                    <a16:creationId xmlns:a16="http://schemas.microsoft.com/office/drawing/2014/main" id="{46810ADF-8EAD-4E9D-A3B1-B28D154884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418" name="AutoShape 586">
                <a:extLst>
                  <a:ext uri="{FF2B5EF4-FFF2-40B4-BE49-F238E27FC236}">
                    <a16:creationId xmlns:a16="http://schemas.microsoft.com/office/drawing/2014/main" id="{E4BFC983-1DCE-4558-9B9C-CED8FC919C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44044" name="Freeform 587">
              <a:extLst>
                <a:ext uri="{FF2B5EF4-FFF2-40B4-BE49-F238E27FC236}">
                  <a16:creationId xmlns:a16="http://schemas.microsoft.com/office/drawing/2014/main" id="{30EF2F9A-A4CC-4D8C-87F1-5137E3674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2788"/>
              <a:ext cx="2032" cy="1049"/>
            </a:xfrm>
            <a:custGeom>
              <a:avLst/>
              <a:gdLst>
                <a:gd name="T0" fmla="*/ 1044 w 2032"/>
                <a:gd name="T1" fmla="*/ 26 h 1049"/>
                <a:gd name="T2" fmla="*/ 847 w 2032"/>
                <a:gd name="T3" fmla="*/ 125 h 1049"/>
                <a:gd name="T4" fmla="*/ 580 w 2032"/>
                <a:gd name="T5" fmla="*/ 68 h 1049"/>
                <a:gd name="T6" fmla="*/ 143 w 2032"/>
                <a:gd name="T7" fmla="*/ 170 h 1049"/>
                <a:gd name="T8" fmla="*/ 48 w 2032"/>
                <a:gd name="T9" fmla="*/ 374 h 1049"/>
                <a:gd name="T10" fmla="*/ 41 w 2032"/>
                <a:gd name="T11" fmla="*/ 680 h 1049"/>
                <a:gd name="T12" fmla="*/ 294 w 2032"/>
                <a:gd name="T13" fmla="*/ 744 h 1049"/>
                <a:gd name="T14" fmla="*/ 660 w 2032"/>
                <a:gd name="T15" fmla="*/ 893 h 1049"/>
                <a:gd name="T16" fmla="*/ 1088 w 2032"/>
                <a:gd name="T17" fmla="*/ 1014 h 1049"/>
                <a:gd name="T18" fmla="*/ 1525 w 2032"/>
                <a:gd name="T19" fmla="*/ 1031 h 1049"/>
                <a:gd name="T20" fmla="*/ 1831 w 2032"/>
                <a:gd name="T21" fmla="*/ 907 h 1049"/>
                <a:gd name="T22" fmla="*/ 2015 w 2032"/>
                <a:gd name="T23" fmla="*/ 714 h 1049"/>
                <a:gd name="T24" fmla="*/ 1931 w 2032"/>
                <a:gd name="T25" fmla="*/ 251 h 1049"/>
                <a:gd name="T26" fmla="*/ 1658 w 2032"/>
                <a:gd name="T27" fmla="*/ 114 h 1049"/>
                <a:gd name="T28" fmla="*/ 1355 w 2032"/>
                <a:gd name="T29" fmla="*/ 15 h 1049"/>
                <a:gd name="T30" fmla="*/ 1044 w 2032"/>
                <a:gd name="T31" fmla="*/ 2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5" name="Line 588">
              <a:extLst>
                <a:ext uri="{FF2B5EF4-FFF2-40B4-BE49-F238E27FC236}">
                  <a16:creationId xmlns:a16="http://schemas.microsoft.com/office/drawing/2014/main" id="{6EC892EE-E822-47DC-A9FC-F4B2AE56B84A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4915" y="3313"/>
              <a:ext cx="285" cy="11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046" name="Line 589">
              <a:extLst>
                <a:ext uri="{FF2B5EF4-FFF2-40B4-BE49-F238E27FC236}">
                  <a16:creationId xmlns:a16="http://schemas.microsoft.com/office/drawing/2014/main" id="{A897C562-51B2-459B-9C4D-5A0C35C497E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5034" y="3429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047" name="Line 590">
              <a:extLst>
                <a:ext uri="{FF2B5EF4-FFF2-40B4-BE49-F238E27FC236}">
                  <a16:creationId xmlns:a16="http://schemas.microsoft.com/office/drawing/2014/main" id="{A6C02AA6-2B32-4608-B3F6-272BE00D6AB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H="1">
              <a:off x="5116" y="3190"/>
              <a:ext cx="96" cy="4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048" name="Line 592">
              <a:extLst>
                <a:ext uri="{FF2B5EF4-FFF2-40B4-BE49-F238E27FC236}">
                  <a16:creationId xmlns:a16="http://schemas.microsoft.com/office/drawing/2014/main" id="{22BA5627-CC4C-4E06-AC9F-51D3897F7C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43" y="3009"/>
              <a:ext cx="94" cy="10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9" name="Line 593">
              <a:extLst>
                <a:ext uri="{FF2B5EF4-FFF2-40B4-BE49-F238E27FC236}">
                  <a16:creationId xmlns:a16="http://schemas.microsoft.com/office/drawing/2014/main" id="{D29FAB12-94E4-4067-A0A2-6C9576E8E5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80" y="3150"/>
              <a:ext cx="261" cy="71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0" name="Line 596">
              <a:extLst>
                <a:ext uri="{FF2B5EF4-FFF2-40B4-BE49-F238E27FC236}">
                  <a16:creationId xmlns:a16="http://schemas.microsoft.com/office/drawing/2014/main" id="{DB1C30A9-C709-4841-B929-27AC962CF8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48" y="3209"/>
              <a:ext cx="98" cy="11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1" name="Line 597">
              <a:extLst>
                <a:ext uri="{FF2B5EF4-FFF2-40B4-BE49-F238E27FC236}">
                  <a16:creationId xmlns:a16="http://schemas.microsoft.com/office/drawing/2014/main" id="{F5BB3C1B-2B93-44D5-9E80-5BB3D90C15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132" y="3213"/>
              <a:ext cx="65" cy="109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2" name="Line 598">
              <a:extLst>
                <a:ext uri="{FF2B5EF4-FFF2-40B4-BE49-F238E27FC236}">
                  <a16:creationId xmlns:a16="http://schemas.microsoft.com/office/drawing/2014/main" id="{0C6A70DD-AD7A-4A47-9B36-4D37EA4567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8" y="3185"/>
              <a:ext cx="317" cy="17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3" name="Line 600">
              <a:extLst>
                <a:ext uri="{FF2B5EF4-FFF2-40B4-BE49-F238E27FC236}">
                  <a16:creationId xmlns:a16="http://schemas.microsoft.com/office/drawing/2014/main" id="{138711E2-A991-4633-8A52-03848E00DA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09" y="2257"/>
              <a:ext cx="148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4" name="Line 601">
              <a:extLst>
                <a:ext uri="{FF2B5EF4-FFF2-40B4-BE49-F238E27FC236}">
                  <a16:creationId xmlns:a16="http://schemas.microsoft.com/office/drawing/2014/main" id="{A4AFFAE6-AE0B-4469-8366-75DCE7E4B3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11" y="2354"/>
              <a:ext cx="106" cy="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4055" name="Group 602">
              <a:extLst>
                <a:ext uri="{FF2B5EF4-FFF2-40B4-BE49-F238E27FC236}">
                  <a16:creationId xmlns:a16="http://schemas.microsoft.com/office/drawing/2014/main" id="{ABDEFC94-EE4A-4860-AB08-C6BC0DAA83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35" y="2207"/>
              <a:ext cx="319" cy="222"/>
              <a:chOff x="2967" y="478"/>
              <a:chExt cx="788" cy="625"/>
            </a:xfrm>
          </p:grpSpPr>
          <p:pic>
            <p:nvPicPr>
              <p:cNvPr id="44415" name="Picture 603" descr="access_point_stylized_small">
                <a:extLst>
                  <a:ext uri="{FF2B5EF4-FFF2-40B4-BE49-F238E27FC236}">
                    <a16:creationId xmlns:a16="http://schemas.microsoft.com/office/drawing/2014/main" id="{D6F0550B-097C-4EAC-9FCB-A167B9B171E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4416" name="Picture 604" descr="antenna_radiation_stylized">
                <a:extLst>
                  <a:ext uri="{FF2B5EF4-FFF2-40B4-BE49-F238E27FC236}">
                    <a16:creationId xmlns:a16="http://schemas.microsoft.com/office/drawing/2014/main" id="{65E76092-9306-47EF-BE82-3BCC7946EB5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44056" name="Freeform 605">
              <a:extLst>
                <a:ext uri="{FF2B5EF4-FFF2-40B4-BE49-F238E27FC236}">
                  <a16:creationId xmlns:a16="http://schemas.microsoft.com/office/drawing/2014/main" id="{AC605D72-D681-46ED-BA76-864C0B39F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" y="2224"/>
              <a:ext cx="828" cy="425"/>
            </a:xfrm>
            <a:custGeom>
              <a:avLst/>
              <a:gdLst>
                <a:gd name="T0" fmla="*/ 382 w 828"/>
                <a:gd name="T1" fmla="*/ 30 h 425"/>
                <a:gd name="T2" fmla="*/ 370 w 828"/>
                <a:gd name="T3" fmla="*/ 30 h 425"/>
                <a:gd name="T4" fmla="*/ 126 w 828"/>
                <a:gd name="T5" fmla="*/ 32 h 425"/>
                <a:gd name="T6" fmla="*/ 6 w 828"/>
                <a:gd name="T7" fmla="*/ 126 h 425"/>
                <a:gd name="T8" fmla="*/ 92 w 828"/>
                <a:gd name="T9" fmla="*/ 274 h 425"/>
                <a:gd name="T10" fmla="*/ 292 w 828"/>
                <a:gd name="T11" fmla="*/ 384 h 425"/>
                <a:gd name="T12" fmla="*/ 540 w 828"/>
                <a:gd name="T13" fmla="*/ 416 h 425"/>
                <a:gd name="T14" fmla="*/ 698 w 828"/>
                <a:gd name="T15" fmla="*/ 330 h 425"/>
                <a:gd name="T16" fmla="*/ 776 w 828"/>
                <a:gd name="T17" fmla="*/ 170 h 425"/>
                <a:gd name="T18" fmla="*/ 792 w 828"/>
                <a:gd name="T19" fmla="*/ 22 h 425"/>
                <a:gd name="T20" fmla="*/ 560 w 828"/>
                <a:gd name="T21" fmla="*/ 38 h 425"/>
                <a:gd name="T22" fmla="*/ 382 w 828"/>
                <a:gd name="T23" fmla="*/ 30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7" name="Freeform 606">
              <a:extLst>
                <a:ext uri="{FF2B5EF4-FFF2-40B4-BE49-F238E27FC236}">
                  <a16:creationId xmlns:a16="http://schemas.microsoft.com/office/drawing/2014/main" id="{A6203C4E-1222-4DC5-ADCF-4DEDDB1FD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7" y="1263"/>
              <a:ext cx="1090" cy="709"/>
            </a:xfrm>
            <a:custGeom>
              <a:avLst/>
              <a:gdLst>
                <a:gd name="T0" fmla="*/ 85898 w 765"/>
                <a:gd name="T1" fmla="*/ 6712 h 459"/>
                <a:gd name="T2" fmla="*/ 58210 w 765"/>
                <a:gd name="T3" fmla="*/ 47662 h 459"/>
                <a:gd name="T4" fmla="*/ 19473 w 765"/>
                <a:gd name="T5" fmla="*/ 67835 h 459"/>
                <a:gd name="T6" fmla="*/ 2783 w 765"/>
                <a:gd name="T7" fmla="*/ 228588 h 459"/>
                <a:gd name="T8" fmla="*/ 36422 w 765"/>
                <a:gd name="T9" fmla="*/ 302028 h 459"/>
                <a:gd name="T10" fmla="*/ 70014 w 765"/>
                <a:gd name="T11" fmla="*/ 289496 h 459"/>
                <a:gd name="T12" fmla="*/ 118176 w 765"/>
                <a:gd name="T13" fmla="*/ 302028 h 459"/>
                <a:gd name="T14" fmla="*/ 141415 w 765"/>
                <a:gd name="T15" fmla="*/ 295017 h 459"/>
                <a:gd name="T16" fmla="*/ 152220 w 765"/>
                <a:gd name="T17" fmla="*/ 253122 h 459"/>
                <a:gd name="T18" fmla="*/ 151953 w 765"/>
                <a:gd name="T19" fmla="*/ 107441 h 459"/>
                <a:gd name="T20" fmla="*/ 134106 w 765"/>
                <a:gd name="T21" fmla="*/ 23437 h 459"/>
                <a:gd name="T22" fmla="*/ 85898 w 765"/>
                <a:gd name="T23" fmla="*/ 6712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8" name="Line 607">
              <a:extLst>
                <a:ext uri="{FF2B5EF4-FFF2-40B4-BE49-F238E27FC236}">
                  <a16:creationId xmlns:a16="http://schemas.microsoft.com/office/drawing/2014/main" id="{CD326262-657C-48AF-B942-6DE80B26A1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9" y="2404"/>
              <a:ext cx="103" cy="7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9" name="Line 608">
              <a:extLst>
                <a:ext uri="{FF2B5EF4-FFF2-40B4-BE49-F238E27FC236}">
                  <a16:creationId xmlns:a16="http://schemas.microsoft.com/office/drawing/2014/main" id="{5DD05253-8FE7-482D-A506-3CF2A8605A2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20" y="2354"/>
              <a:ext cx="176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0" name="Line 609">
              <a:extLst>
                <a:ext uri="{FF2B5EF4-FFF2-40B4-BE49-F238E27FC236}">
                  <a16:creationId xmlns:a16="http://schemas.microsoft.com/office/drawing/2014/main" id="{43BA3C21-B030-44CB-9EFD-F4419415A0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69" y="2408"/>
              <a:ext cx="85" cy="6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1" name="Line 610">
              <a:extLst>
                <a:ext uri="{FF2B5EF4-FFF2-40B4-BE49-F238E27FC236}">
                  <a16:creationId xmlns:a16="http://schemas.microsoft.com/office/drawing/2014/main" id="{DD291BB0-93E6-46ED-8DBC-AD98D2AF1B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35" y="1632"/>
              <a:ext cx="321" cy="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2" name="Line 611">
              <a:extLst>
                <a:ext uri="{FF2B5EF4-FFF2-40B4-BE49-F238E27FC236}">
                  <a16:creationId xmlns:a16="http://schemas.microsoft.com/office/drawing/2014/main" id="{F9D11362-A01A-4FEF-8829-07FB91F524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5" y="2961"/>
              <a:ext cx="246" cy="11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3" name="Line 612">
              <a:extLst>
                <a:ext uri="{FF2B5EF4-FFF2-40B4-BE49-F238E27FC236}">
                  <a16:creationId xmlns:a16="http://schemas.microsoft.com/office/drawing/2014/main" id="{0B4AAB29-9516-4FB1-A11B-49BCC56426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44" y="2953"/>
              <a:ext cx="203" cy="1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4" name="Line 613">
              <a:extLst>
                <a:ext uri="{FF2B5EF4-FFF2-40B4-BE49-F238E27FC236}">
                  <a16:creationId xmlns:a16="http://schemas.microsoft.com/office/drawing/2014/main" id="{54D53A61-6534-49A7-BC40-358CA25717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71" y="3137"/>
              <a:ext cx="6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5" name="Line 614">
              <a:extLst>
                <a:ext uri="{FF2B5EF4-FFF2-40B4-BE49-F238E27FC236}">
                  <a16:creationId xmlns:a16="http://schemas.microsoft.com/office/drawing/2014/main" id="{640D9534-BA15-4F07-A0AC-8824A781DD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73" y="1572"/>
              <a:ext cx="78" cy="5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6" name="Line 615">
              <a:extLst>
                <a:ext uri="{FF2B5EF4-FFF2-40B4-BE49-F238E27FC236}">
                  <a16:creationId xmlns:a16="http://schemas.microsoft.com/office/drawing/2014/main" id="{133AE9D6-4C07-4556-ACF4-E6354F456B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65" y="1681"/>
              <a:ext cx="0" cy="5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7" name="Line 616">
              <a:extLst>
                <a:ext uri="{FF2B5EF4-FFF2-40B4-BE49-F238E27FC236}">
                  <a16:creationId xmlns:a16="http://schemas.microsoft.com/office/drawing/2014/main" id="{090315E8-548B-4CF6-9D2D-3D697765B6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73" y="1616"/>
              <a:ext cx="166" cy="18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8" name="Line 617">
              <a:extLst>
                <a:ext uri="{FF2B5EF4-FFF2-40B4-BE49-F238E27FC236}">
                  <a16:creationId xmlns:a16="http://schemas.microsoft.com/office/drawing/2014/main" id="{84CE2F12-ED20-4839-87AE-D86BA70A1A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3" y="1615"/>
              <a:ext cx="0" cy="124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9" name="Line 618">
              <a:extLst>
                <a:ext uri="{FF2B5EF4-FFF2-40B4-BE49-F238E27FC236}">
                  <a16:creationId xmlns:a16="http://schemas.microsoft.com/office/drawing/2014/main" id="{DFE0772A-AC11-4882-B2E2-AFAC351400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85" y="1808"/>
              <a:ext cx="119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0" name="Line 619">
              <a:extLst>
                <a:ext uri="{FF2B5EF4-FFF2-40B4-BE49-F238E27FC236}">
                  <a16:creationId xmlns:a16="http://schemas.microsoft.com/office/drawing/2014/main" id="{5D196225-5B3E-4146-9408-D11482FDEA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34" y="1802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1" name="Line 620">
              <a:extLst>
                <a:ext uri="{FF2B5EF4-FFF2-40B4-BE49-F238E27FC236}">
                  <a16:creationId xmlns:a16="http://schemas.microsoft.com/office/drawing/2014/main" id="{A7EF6746-D216-43BD-979B-0B9FD87D96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96" y="1850"/>
              <a:ext cx="62" cy="444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2" name="Line 621">
              <a:extLst>
                <a:ext uri="{FF2B5EF4-FFF2-40B4-BE49-F238E27FC236}">
                  <a16:creationId xmlns:a16="http://schemas.microsoft.com/office/drawing/2014/main" id="{B3FB44DC-C92D-47FF-B531-DCE478F467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69" y="1850"/>
              <a:ext cx="70" cy="458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3" name="Line 622">
              <a:extLst>
                <a:ext uri="{FF2B5EF4-FFF2-40B4-BE49-F238E27FC236}">
                  <a16:creationId xmlns:a16="http://schemas.microsoft.com/office/drawing/2014/main" id="{E917672A-42E8-43ED-A752-66F015C11B6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81" y="2569"/>
              <a:ext cx="143" cy="2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4" name="Line 623">
              <a:extLst>
                <a:ext uri="{FF2B5EF4-FFF2-40B4-BE49-F238E27FC236}">
                  <a16:creationId xmlns:a16="http://schemas.microsoft.com/office/drawing/2014/main" id="{B588490A-284D-4A81-9B8A-A4C77FE144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57" y="1801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4075" name="Group 624">
              <a:extLst>
                <a:ext uri="{FF2B5EF4-FFF2-40B4-BE49-F238E27FC236}">
                  <a16:creationId xmlns:a16="http://schemas.microsoft.com/office/drawing/2014/main" id="{11414B59-F521-4E40-99C6-5C706D1108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3" y="1163"/>
              <a:ext cx="295" cy="391"/>
              <a:chOff x="1653" y="3023"/>
              <a:chExt cx="622" cy="911"/>
            </a:xfrm>
          </p:grpSpPr>
          <p:sp>
            <p:nvSpPr>
              <p:cNvPr id="44398" name="Line 270">
                <a:extLst>
                  <a:ext uri="{FF2B5EF4-FFF2-40B4-BE49-F238E27FC236}">
                    <a16:creationId xmlns:a16="http://schemas.microsoft.com/office/drawing/2014/main" id="{55BA3F13-EA1C-4FF7-AD6B-AB9273ADE1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66" y="3287"/>
                <a:ext cx="188" cy="5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399" name="Line 271">
                <a:extLst>
                  <a:ext uri="{FF2B5EF4-FFF2-40B4-BE49-F238E27FC236}">
                    <a16:creationId xmlns:a16="http://schemas.microsoft.com/office/drawing/2014/main" id="{AD91A876-5B1C-452F-9B7D-8AC9E7798E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54" y="3287"/>
                <a:ext cx="188" cy="58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00" name="Line 272">
                <a:extLst>
                  <a:ext uri="{FF2B5EF4-FFF2-40B4-BE49-F238E27FC236}">
                    <a16:creationId xmlns:a16="http://schemas.microsoft.com/office/drawing/2014/main" id="{CA89E77A-0CB9-4B9C-A5D5-E60850030D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6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01" name="Line 273">
                <a:extLst>
                  <a:ext uri="{FF2B5EF4-FFF2-40B4-BE49-F238E27FC236}">
                    <a16:creationId xmlns:a16="http://schemas.microsoft.com/office/drawing/2014/main" id="{FA9226E2-BE0F-4518-886C-4247EF9079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54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02" name="Line 274">
                <a:extLst>
                  <a:ext uri="{FF2B5EF4-FFF2-40B4-BE49-F238E27FC236}">
                    <a16:creationId xmlns:a16="http://schemas.microsoft.com/office/drawing/2014/main" id="{3C79AB3D-DE13-48BA-8BFE-911BB89588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54" y="3300"/>
                <a:ext cx="0" cy="63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03" name="Line 275">
                <a:extLst>
                  <a:ext uri="{FF2B5EF4-FFF2-40B4-BE49-F238E27FC236}">
                    <a16:creationId xmlns:a16="http://schemas.microsoft.com/office/drawing/2014/main" id="{61FAD5B5-C996-467D-A883-FF70F02E34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66" y="3810"/>
                <a:ext cx="188" cy="6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04" name="Line 276">
                <a:extLst>
                  <a:ext uri="{FF2B5EF4-FFF2-40B4-BE49-F238E27FC236}">
                    <a16:creationId xmlns:a16="http://schemas.microsoft.com/office/drawing/2014/main" id="{2FC756F6-7C3A-497C-AFC2-732503B1CD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954" y="3810"/>
                <a:ext cx="188" cy="6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05" name="Line 277">
                <a:extLst>
                  <a:ext uri="{FF2B5EF4-FFF2-40B4-BE49-F238E27FC236}">
                    <a16:creationId xmlns:a16="http://schemas.microsoft.com/office/drawing/2014/main" id="{9C0EE8A6-6AAA-4E83-A877-775626BA22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46" y="3618"/>
                <a:ext cx="108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06" name="Line 278">
                <a:extLst>
                  <a:ext uri="{FF2B5EF4-FFF2-40B4-BE49-F238E27FC236}">
                    <a16:creationId xmlns:a16="http://schemas.microsoft.com/office/drawing/2014/main" id="{95D611EF-620C-4ECD-9ECE-288FD5AD82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618"/>
                <a:ext cx="114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07" name="Line 279">
                <a:extLst>
                  <a:ext uri="{FF2B5EF4-FFF2-40B4-BE49-F238E27FC236}">
                    <a16:creationId xmlns:a16="http://schemas.microsoft.com/office/drawing/2014/main" id="{704BB4AF-C97A-4E55-8D8B-6D853FF837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10" y="3704"/>
                <a:ext cx="139" cy="65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08" name="Line 280">
                <a:extLst>
                  <a:ext uri="{FF2B5EF4-FFF2-40B4-BE49-F238E27FC236}">
                    <a16:creationId xmlns:a16="http://schemas.microsoft.com/office/drawing/2014/main" id="{3F777C8E-15FC-4780-B274-4D718E6554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717"/>
                <a:ext cx="140" cy="5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09" name="Line 281">
                <a:extLst>
                  <a:ext uri="{FF2B5EF4-FFF2-40B4-BE49-F238E27FC236}">
                    <a16:creationId xmlns:a16="http://schemas.microsoft.com/office/drawing/2014/main" id="{F2821F80-2E8B-457C-848D-F9183E078D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530"/>
                <a:ext cx="72" cy="2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10" name="Line 282">
                <a:extLst>
                  <a:ext uri="{FF2B5EF4-FFF2-40B4-BE49-F238E27FC236}">
                    <a16:creationId xmlns:a16="http://schemas.microsoft.com/office/drawing/2014/main" id="{A7DAF248-412F-46D2-8FDB-CBF57C53C2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409"/>
                <a:ext cx="45" cy="1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11" name="Line 283">
                <a:extLst>
                  <a:ext uri="{FF2B5EF4-FFF2-40B4-BE49-F238E27FC236}">
                    <a16:creationId xmlns:a16="http://schemas.microsoft.com/office/drawing/2014/main" id="{8BC31B59-7EEF-46F4-9CB8-9F879401B0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73" y="3522"/>
                <a:ext cx="87" cy="32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12" name="Line 284">
                <a:extLst>
                  <a:ext uri="{FF2B5EF4-FFF2-40B4-BE49-F238E27FC236}">
                    <a16:creationId xmlns:a16="http://schemas.microsoft.com/office/drawing/2014/main" id="{404D8382-73F8-4F02-A608-3F26598722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12" y="3404"/>
                <a:ext cx="50" cy="31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13" name="Oval 640">
                <a:extLst>
                  <a:ext uri="{FF2B5EF4-FFF2-40B4-BE49-F238E27FC236}">
                    <a16:creationId xmlns:a16="http://schemas.microsoft.com/office/drawing/2014/main" id="{45A57FDE-C3E6-4DAB-B218-CEE134F6B3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1" y="3233"/>
                <a:ext cx="63" cy="68"/>
              </a:xfrm>
              <a:prstGeom prst="ellipse">
                <a:avLst/>
              </a:prstGeom>
              <a:solidFill>
                <a:srgbClr val="808080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pic>
            <p:nvPicPr>
              <p:cNvPr id="44414" name="Picture 641" descr="cell_tower_radiation_gray">
                <a:extLst>
                  <a:ext uri="{FF2B5EF4-FFF2-40B4-BE49-F238E27FC236}">
                    <a16:creationId xmlns:a16="http://schemas.microsoft.com/office/drawing/2014/main" id="{C09A6FFD-ED77-4331-ABBC-3B17940D7CF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3" y="3023"/>
                <a:ext cx="622" cy="5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4076" name="Group 642">
              <a:extLst>
                <a:ext uri="{FF2B5EF4-FFF2-40B4-BE49-F238E27FC236}">
                  <a16:creationId xmlns:a16="http://schemas.microsoft.com/office/drawing/2014/main" id="{B20873B6-3460-4EAF-8D04-84C10CE887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2" y="1516"/>
              <a:ext cx="286" cy="160"/>
              <a:chOff x="3843" y="1516"/>
              <a:chExt cx="286" cy="160"/>
            </a:xfrm>
          </p:grpSpPr>
          <p:sp>
            <p:nvSpPr>
              <p:cNvPr id="44389" name="Line 643">
                <a:extLst>
                  <a:ext uri="{FF2B5EF4-FFF2-40B4-BE49-F238E27FC236}">
                    <a16:creationId xmlns:a16="http://schemas.microsoft.com/office/drawing/2014/main" id="{4CD89D09-2FD6-4046-A38D-DF40B4C866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3" y="1516"/>
                <a:ext cx="96" cy="60"/>
              </a:xfrm>
              <a:prstGeom prst="line">
                <a:avLst/>
              </a:prstGeom>
              <a:noFill/>
              <a:ln w="9525">
                <a:solidFill>
                  <a:srgbClr val="96969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90" name="Oval 407">
                <a:extLst>
                  <a:ext uri="{FF2B5EF4-FFF2-40B4-BE49-F238E27FC236}">
                    <a16:creationId xmlns:a16="http://schemas.microsoft.com/office/drawing/2014/main" id="{A1C4EC79-44E1-46AF-883C-C76BBFCFB8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4" y="1616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391" name="Rectangle 410">
                <a:extLst>
                  <a:ext uri="{FF2B5EF4-FFF2-40B4-BE49-F238E27FC236}">
                    <a16:creationId xmlns:a16="http://schemas.microsoft.com/office/drawing/2014/main" id="{88E37422-8404-42E1-B5D3-10A59E8065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4" y="1610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392" name="Oval 411">
                <a:extLst>
                  <a:ext uri="{FF2B5EF4-FFF2-40B4-BE49-F238E27FC236}">
                    <a16:creationId xmlns:a16="http://schemas.microsoft.com/office/drawing/2014/main" id="{35A15D08-ABDA-418A-BBC2-2812852D73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3" y="1569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4393" name="Group 647">
                <a:extLst>
                  <a:ext uri="{FF2B5EF4-FFF2-40B4-BE49-F238E27FC236}">
                    <a16:creationId xmlns:a16="http://schemas.microsoft.com/office/drawing/2014/main" id="{EDFEC52E-97EC-42DE-BE0D-A1EC4288003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32" y="1587"/>
                <a:ext cx="138" cy="33"/>
                <a:chOff x="2468" y="1332"/>
                <a:chExt cx="310" cy="60"/>
              </a:xfrm>
            </p:grpSpPr>
            <p:sp>
              <p:nvSpPr>
                <p:cNvPr id="44396" name="Freeform 648">
                  <a:extLst>
                    <a:ext uri="{FF2B5EF4-FFF2-40B4-BE49-F238E27FC236}">
                      <a16:creationId xmlns:a16="http://schemas.microsoft.com/office/drawing/2014/main" id="{75DA4B61-5D15-4438-9378-0796888693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97" name="Freeform 649">
                  <a:extLst>
                    <a:ext uri="{FF2B5EF4-FFF2-40B4-BE49-F238E27FC236}">
                      <a16:creationId xmlns:a16="http://schemas.microsoft.com/office/drawing/2014/main" id="{4BE6C77E-CD78-40DB-9B38-6FFEF255BA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94" name="Line 650">
                <a:extLst>
                  <a:ext uri="{FF2B5EF4-FFF2-40B4-BE49-F238E27FC236}">
                    <a16:creationId xmlns:a16="http://schemas.microsoft.com/office/drawing/2014/main" id="{D83B8005-BFDA-44A7-AA02-A7499340F6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84" y="1602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95" name="Line 651">
                <a:extLst>
                  <a:ext uri="{FF2B5EF4-FFF2-40B4-BE49-F238E27FC236}">
                    <a16:creationId xmlns:a16="http://schemas.microsoft.com/office/drawing/2014/main" id="{5E6A536D-D0B7-49B0-8BE4-DBE78557D1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27" y="1604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77" name="Group 652">
              <a:extLst>
                <a:ext uri="{FF2B5EF4-FFF2-40B4-BE49-F238E27FC236}">
                  <a16:creationId xmlns:a16="http://schemas.microsoft.com/office/drawing/2014/main" id="{46E10FC2-434C-4CB6-B3C6-DF7A83DD55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7" y="1571"/>
              <a:ext cx="246" cy="110"/>
              <a:chOff x="4334" y="1470"/>
              <a:chExt cx="246" cy="107"/>
            </a:xfrm>
          </p:grpSpPr>
          <p:sp>
            <p:nvSpPr>
              <p:cNvPr id="44381" name="Oval 407">
                <a:extLst>
                  <a:ext uri="{FF2B5EF4-FFF2-40B4-BE49-F238E27FC236}">
                    <a16:creationId xmlns:a16="http://schemas.microsoft.com/office/drawing/2014/main" id="{0229F5CF-59A7-488F-A852-54FA7DD77C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382" name="Rectangle 410">
                <a:extLst>
                  <a:ext uri="{FF2B5EF4-FFF2-40B4-BE49-F238E27FC236}">
                    <a16:creationId xmlns:a16="http://schemas.microsoft.com/office/drawing/2014/main" id="{E217777F-D078-4FE5-8E5D-8A08B3E4C7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383" name="Oval 411">
                <a:extLst>
                  <a:ext uri="{FF2B5EF4-FFF2-40B4-BE49-F238E27FC236}">
                    <a16:creationId xmlns:a16="http://schemas.microsoft.com/office/drawing/2014/main" id="{8D273E7F-EBA4-4653-A501-0B3F991C97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4384" name="Group 656">
                <a:extLst>
                  <a:ext uri="{FF2B5EF4-FFF2-40B4-BE49-F238E27FC236}">
                    <a16:creationId xmlns:a16="http://schemas.microsoft.com/office/drawing/2014/main" id="{B62C3B29-54D5-4E4E-A275-E4743C5E9F3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87" name="Freeform 657">
                  <a:extLst>
                    <a:ext uri="{FF2B5EF4-FFF2-40B4-BE49-F238E27FC236}">
                      <a16:creationId xmlns:a16="http://schemas.microsoft.com/office/drawing/2014/main" id="{83F5E124-8CDE-4E96-852A-4DB98169FA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88" name="Freeform 658">
                  <a:extLst>
                    <a:ext uri="{FF2B5EF4-FFF2-40B4-BE49-F238E27FC236}">
                      <a16:creationId xmlns:a16="http://schemas.microsoft.com/office/drawing/2014/main" id="{68918177-2A2E-428F-BA12-AC496C0D67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85" name="Line 659">
                <a:extLst>
                  <a:ext uri="{FF2B5EF4-FFF2-40B4-BE49-F238E27FC236}">
                    <a16:creationId xmlns:a16="http://schemas.microsoft.com/office/drawing/2014/main" id="{A44126CC-A130-4A64-8C12-0AE2EA3F41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86" name="Line 660">
                <a:extLst>
                  <a:ext uri="{FF2B5EF4-FFF2-40B4-BE49-F238E27FC236}">
                    <a16:creationId xmlns:a16="http://schemas.microsoft.com/office/drawing/2014/main" id="{7FE2CA3C-E880-40BB-BF43-558DED76D9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78" name="Group 661">
              <a:extLst>
                <a:ext uri="{FF2B5EF4-FFF2-40B4-BE49-F238E27FC236}">
                  <a16:creationId xmlns:a16="http://schemas.microsoft.com/office/drawing/2014/main" id="{3E1551F9-61BB-44BF-9C15-B71C776C28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44" y="1737"/>
              <a:ext cx="246" cy="110"/>
              <a:chOff x="4334" y="1470"/>
              <a:chExt cx="246" cy="107"/>
            </a:xfrm>
          </p:grpSpPr>
          <p:sp>
            <p:nvSpPr>
              <p:cNvPr id="44373" name="Oval 407">
                <a:extLst>
                  <a:ext uri="{FF2B5EF4-FFF2-40B4-BE49-F238E27FC236}">
                    <a16:creationId xmlns:a16="http://schemas.microsoft.com/office/drawing/2014/main" id="{526C41DE-0104-4751-90D3-27000E16C9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374" name="Rectangle 410">
                <a:extLst>
                  <a:ext uri="{FF2B5EF4-FFF2-40B4-BE49-F238E27FC236}">
                    <a16:creationId xmlns:a16="http://schemas.microsoft.com/office/drawing/2014/main" id="{750B1F47-3348-4519-9DE2-2AC75FF424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375" name="Oval 411">
                <a:extLst>
                  <a:ext uri="{FF2B5EF4-FFF2-40B4-BE49-F238E27FC236}">
                    <a16:creationId xmlns:a16="http://schemas.microsoft.com/office/drawing/2014/main" id="{0AF7C57C-7532-40CD-A659-F234364ABF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4376" name="Group 665">
                <a:extLst>
                  <a:ext uri="{FF2B5EF4-FFF2-40B4-BE49-F238E27FC236}">
                    <a16:creationId xmlns:a16="http://schemas.microsoft.com/office/drawing/2014/main" id="{9CF21944-B528-486F-A5B3-6B40BEFF23C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79" name="Freeform 666">
                  <a:extLst>
                    <a:ext uri="{FF2B5EF4-FFF2-40B4-BE49-F238E27FC236}">
                      <a16:creationId xmlns:a16="http://schemas.microsoft.com/office/drawing/2014/main" id="{C1703947-60F5-4AF1-B380-A05F24AA0B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80" name="Freeform 667">
                  <a:extLst>
                    <a:ext uri="{FF2B5EF4-FFF2-40B4-BE49-F238E27FC236}">
                      <a16:creationId xmlns:a16="http://schemas.microsoft.com/office/drawing/2014/main" id="{4FD92782-535E-4FCB-B441-9EB404805D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77" name="Line 668">
                <a:extLst>
                  <a:ext uri="{FF2B5EF4-FFF2-40B4-BE49-F238E27FC236}">
                    <a16:creationId xmlns:a16="http://schemas.microsoft.com/office/drawing/2014/main" id="{B906022B-8E25-4290-A1B2-FEB6973B67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78" name="Line 669">
                <a:extLst>
                  <a:ext uri="{FF2B5EF4-FFF2-40B4-BE49-F238E27FC236}">
                    <a16:creationId xmlns:a16="http://schemas.microsoft.com/office/drawing/2014/main" id="{6BE6B8AF-3BE8-4A88-9CA5-B3B1E89D23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79" name="Group 670">
              <a:extLst>
                <a:ext uri="{FF2B5EF4-FFF2-40B4-BE49-F238E27FC236}">
                  <a16:creationId xmlns:a16="http://schemas.microsoft.com/office/drawing/2014/main" id="{D5BB52D5-E743-4251-B7C1-FCF568325F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90" y="1738"/>
              <a:ext cx="246" cy="110"/>
              <a:chOff x="4334" y="1470"/>
              <a:chExt cx="246" cy="107"/>
            </a:xfrm>
          </p:grpSpPr>
          <p:sp>
            <p:nvSpPr>
              <p:cNvPr id="44365" name="Oval 407">
                <a:extLst>
                  <a:ext uri="{FF2B5EF4-FFF2-40B4-BE49-F238E27FC236}">
                    <a16:creationId xmlns:a16="http://schemas.microsoft.com/office/drawing/2014/main" id="{CEAA6C50-7E06-4869-9CAE-486F5FC075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366" name="Rectangle 410">
                <a:extLst>
                  <a:ext uri="{FF2B5EF4-FFF2-40B4-BE49-F238E27FC236}">
                    <a16:creationId xmlns:a16="http://schemas.microsoft.com/office/drawing/2014/main" id="{5E85D455-9A3F-4F4C-8D43-BCAAB92491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367" name="Oval 411">
                <a:extLst>
                  <a:ext uri="{FF2B5EF4-FFF2-40B4-BE49-F238E27FC236}">
                    <a16:creationId xmlns:a16="http://schemas.microsoft.com/office/drawing/2014/main" id="{5084EC7B-0B8A-4FD9-B5B5-246EA4C6FE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4368" name="Group 674">
                <a:extLst>
                  <a:ext uri="{FF2B5EF4-FFF2-40B4-BE49-F238E27FC236}">
                    <a16:creationId xmlns:a16="http://schemas.microsoft.com/office/drawing/2014/main" id="{441925D6-FC0D-429D-9F5E-CD3527CB22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71" name="Freeform 675">
                  <a:extLst>
                    <a:ext uri="{FF2B5EF4-FFF2-40B4-BE49-F238E27FC236}">
                      <a16:creationId xmlns:a16="http://schemas.microsoft.com/office/drawing/2014/main" id="{9C738605-49CC-4B0E-BC17-E128367AFB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72" name="Freeform 676">
                  <a:extLst>
                    <a:ext uri="{FF2B5EF4-FFF2-40B4-BE49-F238E27FC236}">
                      <a16:creationId xmlns:a16="http://schemas.microsoft.com/office/drawing/2014/main" id="{B2E1782F-D137-4C34-B3B3-722A9671BF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69" name="Line 677">
                <a:extLst>
                  <a:ext uri="{FF2B5EF4-FFF2-40B4-BE49-F238E27FC236}">
                    <a16:creationId xmlns:a16="http://schemas.microsoft.com/office/drawing/2014/main" id="{93E24D2E-C3FF-4535-ABCE-E92F7B1C5A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70" name="Line 678">
                <a:extLst>
                  <a:ext uri="{FF2B5EF4-FFF2-40B4-BE49-F238E27FC236}">
                    <a16:creationId xmlns:a16="http://schemas.microsoft.com/office/drawing/2014/main" id="{7B5A0BA0-E87C-4C20-A812-8F71AB9A03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80" name="Group 679">
              <a:extLst>
                <a:ext uri="{FF2B5EF4-FFF2-40B4-BE49-F238E27FC236}">
                  <a16:creationId xmlns:a16="http://schemas.microsoft.com/office/drawing/2014/main" id="{02CAE8B8-926C-405D-9A41-7E5E36E38A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" y="1508"/>
              <a:ext cx="246" cy="110"/>
              <a:chOff x="4334" y="1470"/>
              <a:chExt cx="246" cy="107"/>
            </a:xfrm>
          </p:grpSpPr>
          <p:sp>
            <p:nvSpPr>
              <p:cNvPr id="44357" name="Oval 407">
                <a:extLst>
                  <a:ext uri="{FF2B5EF4-FFF2-40B4-BE49-F238E27FC236}">
                    <a16:creationId xmlns:a16="http://schemas.microsoft.com/office/drawing/2014/main" id="{4515D257-71B0-49BA-82F9-355CC10206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358" name="Rectangle 410">
                <a:extLst>
                  <a:ext uri="{FF2B5EF4-FFF2-40B4-BE49-F238E27FC236}">
                    <a16:creationId xmlns:a16="http://schemas.microsoft.com/office/drawing/2014/main" id="{D07FAD09-C4DE-45FD-8D00-F7DCBAEFD0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359" name="Oval 411">
                <a:extLst>
                  <a:ext uri="{FF2B5EF4-FFF2-40B4-BE49-F238E27FC236}">
                    <a16:creationId xmlns:a16="http://schemas.microsoft.com/office/drawing/2014/main" id="{DF33B587-384C-4175-AE3B-73A6234433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4360" name="Group 683">
                <a:extLst>
                  <a:ext uri="{FF2B5EF4-FFF2-40B4-BE49-F238E27FC236}">
                    <a16:creationId xmlns:a16="http://schemas.microsoft.com/office/drawing/2014/main" id="{C357FD40-8986-4BF2-A89D-EE1C7B72875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63" name="Freeform 684">
                  <a:extLst>
                    <a:ext uri="{FF2B5EF4-FFF2-40B4-BE49-F238E27FC236}">
                      <a16:creationId xmlns:a16="http://schemas.microsoft.com/office/drawing/2014/main" id="{75134173-DD9A-47C9-8FB5-D016AE555A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64" name="Freeform 685">
                  <a:extLst>
                    <a:ext uri="{FF2B5EF4-FFF2-40B4-BE49-F238E27FC236}">
                      <a16:creationId xmlns:a16="http://schemas.microsoft.com/office/drawing/2014/main" id="{A7A11D12-0B73-484F-8FD9-869248571F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61" name="Line 686">
                <a:extLst>
                  <a:ext uri="{FF2B5EF4-FFF2-40B4-BE49-F238E27FC236}">
                    <a16:creationId xmlns:a16="http://schemas.microsoft.com/office/drawing/2014/main" id="{D84D2CA3-3BFE-465C-AEC6-FAECC48CFE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62" name="Line 687">
                <a:extLst>
                  <a:ext uri="{FF2B5EF4-FFF2-40B4-BE49-F238E27FC236}">
                    <a16:creationId xmlns:a16="http://schemas.microsoft.com/office/drawing/2014/main" id="{2F2E4AA0-8DDB-4821-BFE0-ECC7C45BAD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81" name="Group 688">
              <a:extLst>
                <a:ext uri="{FF2B5EF4-FFF2-40B4-BE49-F238E27FC236}">
                  <a16:creationId xmlns:a16="http://schemas.microsoft.com/office/drawing/2014/main" id="{98F74003-223D-4E03-B0EC-7DEDFFB8E9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74" y="2296"/>
              <a:ext cx="310" cy="130"/>
              <a:chOff x="4334" y="1470"/>
              <a:chExt cx="246" cy="107"/>
            </a:xfrm>
          </p:grpSpPr>
          <p:sp>
            <p:nvSpPr>
              <p:cNvPr id="44349" name="Oval 407">
                <a:extLst>
                  <a:ext uri="{FF2B5EF4-FFF2-40B4-BE49-F238E27FC236}">
                    <a16:creationId xmlns:a16="http://schemas.microsoft.com/office/drawing/2014/main" id="{16271C89-D646-4A6C-A1E9-93C8EAA73C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350" name="Rectangle 410">
                <a:extLst>
                  <a:ext uri="{FF2B5EF4-FFF2-40B4-BE49-F238E27FC236}">
                    <a16:creationId xmlns:a16="http://schemas.microsoft.com/office/drawing/2014/main" id="{201EF18F-F511-489B-8D81-F8AE3CE895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351" name="Oval 411">
                <a:extLst>
                  <a:ext uri="{FF2B5EF4-FFF2-40B4-BE49-F238E27FC236}">
                    <a16:creationId xmlns:a16="http://schemas.microsoft.com/office/drawing/2014/main" id="{8E13B6B3-D04B-4AA0-AE42-DAF540C96D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4352" name="Group 692">
                <a:extLst>
                  <a:ext uri="{FF2B5EF4-FFF2-40B4-BE49-F238E27FC236}">
                    <a16:creationId xmlns:a16="http://schemas.microsoft.com/office/drawing/2014/main" id="{E2F6F36D-8246-42EF-B647-48401EA0990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55" name="Freeform 693">
                  <a:extLst>
                    <a:ext uri="{FF2B5EF4-FFF2-40B4-BE49-F238E27FC236}">
                      <a16:creationId xmlns:a16="http://schemas.microsoft.com/office/drawing/2014/main" id="{767B1830-4DC4-4EF3-9512-CBD62C6089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56" name="Freeform 694">
                  <a:extLst>
                    <a:ext uri="{FF2B5EF4-FFF2-40B4-BE49-F238E27FC236}">
                      <a16:creationId xmlns:a16="http://schemas.microsoft.com/office/drawing/2014/main" id="{F7EA5A9B-3ED2-44D6-9898-D746EE609B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53" name="Line 695">
                <a:extLst>
                  <a:ext uri="{FF2B5EF4-FFF2-40B4-BE49-F238E27FC236}">
                    <a16:creationId xmlns:a16="http://schemas.microsoft.com/office/drawing/2014/main" id="{4C66200C-8EBE-4C8D-A5F6-495D908941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54" name="Line 696">
                <a:extLst>
                  <a:ext uri="{FF2B5EF4-FFF2-40B4-BE49-F238E27FC236}">
                    <a16:creationId xmlns:a16="http://schemas.microsoft.com/office/drawing/2014/main" id="{5A1958EB-1F4A-4064-8247-3FB475B422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4082" name="Line 697">
              <a:extLst>
                <a:ext uri="{FF2B5EF4-FFF2-40B4-BE49-F238E27FC236}">
                  <a16:creationId xmlns:a16="http://schemas.microsoft.com/office/drawing/2014/main" id="{F85A6A33-14E4-4E29-8C73-DAA10D6844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49" y="2358"/>
              <a:ext cx="42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4083" name="Group 698">
              <a:extLst>
                <a:ext uri="{FF2B5EF4-FFF2-40B4-BE49-F238E27FC236}">
                  <a16:creationId xmlns:a16="http://schemas.microsoft.com/office/drawing/2014/main" id="{86A32E47-5A9C-4581-B069-55B161A6DB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4" y="2288"/>
              <a:ext cx="310" cy="130"/>
              <a:chOff x="4334" y="1470"/>
              <a:chExt cx="246" cy="107"/>
            </a:xfrm>
          </p:grpSpPr>
          <p:sp>
            <p:nvSpPr>
              <p:cNvPr id="44341" name="Oval 407">
                <a:extLst>
                  <a:ext uri="{FF2B5EF4-FFF2-40B4-BE49-F238E27FC236}">
                    <a16:creationId xmlns:a16="http://schemas.microsoft.com/office/drawing/2014/main" id="{30367397-517A-4943-8884-17C5AD5E14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342" name="Rectangle 410">
                <a:extLst>
                  <a:ext uri="{FF2B5EF4-FFF2-40B4-BE49-F238E27FC236}">
                    <a16:creationId xmlns:a16="http://schemas.microsoft.com/office/drawing/2014/main" id="{C3FD379A-65F9-4725-9D92-3CC0498B8A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343" name="Oval 411">
                <a:extLst>
                  <a:ext uri="{FF2B5EF4-FFF2-40B4-BE49-F238E27FC236}">
                    <a16:creationId xmlns:a16="http://schemas.microsoft.com/office/drawing/2014/main" id="{7F3F7134-6355-4EB6-9E3F-7DA22E73FF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4344" name="Group 702">
                <a:extLst>
                  <a:ext uri="{FF2B5EF4-FFF2-40B4-BE49-F238E27FC236}">
                    <a16:creationId xmlns:a16="http://schemas.microsoft.com/office/drawing/2014/main" id="{8033782B-0E86-482D-84C3-50D3C27C313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47" name="Freeform 703">
                  <a:extLst>
                    <a:ext uri="{FF2B5EF4-FFF2-40B4-BE49-F238E27FC236}">
                      <a16:creationId xmlns:a16="http://schemas.microsoft.com/office/drawing/2014/main" id="{08E14E46-8A30-4DB2-BBC1-9DE0FC67A5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48" name="Freeform 704">
                  <a:extLst>
                    <a:ext uri="{FF2B5EF4-FFF2-40B4-BE49-F238E27FC236}">
                      <a16:creationId xmlns:a16="http://schemas.microsoft.com/office/drawing/2014/main" id="{A56A731F-7D09-4A3A-A337-23EB4A3101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45" name="Line 705">
                <a:extLst>
                  <a:ext uri="{FF2B5EF4-FFF2-40B4-BE49-F238E27FC236}">
                    <a16:creationId xmlns:a16="http://schemas.microsoft.com/office/drawing/2014/main" id="{5196A222-FAD1-43C4-81A6-3577A94833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6" name="Line 706">
                <a:extLst>
                  <a:ext uri="{FF2B5EF4-FFF2-40B4-BE49-F238E27FC236}">
                    <a16:creationId xmlns:a16="http://schemas.microsoft.com/office/drawing/2014/main" id="{BF2AACE0-361E-4045-A5DF-2EDCF36C5F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84" name="Group 707">
              <a:extLst>
                <a:ext uri="{FF2B5EF4-FFF2-40B4-BE49-F238E27FC236}">
                  <a16:creationId xmlns:a16="http://schemas.microsoft.com/office/drawing/2014/main" id="{1DF2E67C-21B6-4692-8F37-050378531C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44333" name="Oval 407">
                <a:extLst>
                  <a:ext uri="{FF2B5EF4-FFF2-40B4-BE49-F238E27FC236}">
                    <a16:creationId xmlns:a16="http://schemas.microsoft.com/office/drawing/2014/main" id="{B56BEB03-A082-48B2-8ADE-F2ECB62B1F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334" name="Rectangle 410">
                <a:extLst>
                  <a:ext uri="{FF2B5EF4-FFF2-40B4-BE49-F238E27FC236}">
                    <a16:creationId xmlns:a16="http://schemas.microsoft.com/office/drawing/2014/main" id="{61A0C0FB-7C3C-4C86-B37E-FB70D9E625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335" name="Oval 411">
                <a:extLst>
                  <a:ext uri="{FF2B5EF4-FFF2-40B4-BE49-F238E27FC236}">
                    <a16:creationId xmlns:a16="http://schemas.microsoft.com/office/drawing/2014/main" id="{E4763FD9-4703-447B-BF73-B51073CBA7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4336" name="Group 711">
                <a:extLst>
                  <a:ext uri="{FF2B5EF4-FFF2-40B4-BE49-F238E27FC236}">
                    <a16:creationId xmlns:a16="http://schemas.microsoft.com/office/drawing/2014/main" id="{6BAC2E12-BFDA-4DE0-BE52-0CA139E2C61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39" name="Freeform 712">
                  <a:extLst>
                    <a:ext uri="{FF2B5EF4-FFF2-40B4-BE49-F238E27FC236}">
                      <a16:creationId xmlns:a16="http://schemas.microsoft.com/office/drawing/2014/main" id="{0529E206-0B4E-4588-A017-72E7639391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40" name="Freeform 713">
                  <a:extLst>
                    <a:ext uri="{FF2B5EF4-FFF2-40B4-BE49-F238E27FC236}">
                      <a16:creationId xmlns:a16="http://schemas.microsoft.com/office/drawing/2014/main" id="{4DA1BB75-7584-45BA-8E3E-9DAC1A1D2C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37" name="Line 714">
                <a:extLst>
                  <a:ext uri="{FF2B5EF4-FFF2-40B4-BE49-F238E27FC236}">
                    <a16:creationId xmlns:a16="http://schemas.microsoft.com/office/drawing/2014/main" id="{EE01D111-42BB-4826-AB22-8FA8B8F869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38" name="Line 715">
                <a:extLst>
                  <a:ext uri="{FF2B5EF4-FFF2-40B4-BE49-F238E27FC236}">
                    <a16:creationId xmlns:a16="http://schemas.microsoft.com/office/drawing/2014/main" id="{FF65E02B-11C7-4418-B9FF-D666B74FB1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85" name="Group 716">
              <a:extLst>
                <a:ext uri="{FF2B5EF4-FFF2-40B4-BE49-F238E27FC236}">
                  <a16:creationId xmlns:a16="http://schemas.microsoft.com/office/drawing/2014/main" id="{D048268B-C9CB-49ED-A2A6-D016F3DE85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82" y="3028"/>
              <a:ext cx="392" cy="154"/>
              <a:chOff x="4334" y="1470"/>
              <a:chExt cx="246" cy="107"/>
            </a:xfrm>
          </p:grpSpPr>
          <p:sp>
            <p:nvSpPr>
              <p:cNvPr id="44325" name="Oval 407">
                <a:extLst>
                  <a:ext uri="{FF2B5EF4-FFF2-40B4-BE49-F238E27FC236}">
                    <a16:creationId xmlns:a16="http://schemas.microsoft.com/office/drawing/2014/main" id="{823A31FB-9E07-4E60-A0D7-7FA043D2E7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326" name="Rectangle 410">
                <a:extLst>
                  <a:ext uri="{FF2B5EF4-FFF2-40B4-BE49-F238E27FC236}">
                    <a16:creationId xmlns:a16="http://schemas.microsoft.com/office/drawing/2014/main" id="{902AC18F-A8FB-4641-86B5-C2D878D523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327" name="Oval 411">
                <a:extLst>
                  <a:ext uri="{FF2B5EF4-FFF2-40B4-BE49-F238E27FC236}">
                    <a16:creationId xmlns:a16="http://schemas.microsoft.com/office/drawing/2014/main" id="{D8BE91EB-5C2E-4059-9EC0-E1930DA566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4328" name="Group 720">
                <a:extLst>
                  <a:ext uri="{FF2B5EF4-FFF2-40B4-BE49-F238E27FC236}">
                    <a16:creationId xmlns:a16="http://schemas.microsoft.com/office/drawing/2014/main" id="{C0636905-5761-4116-8561-DD26D9BFA1D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31" name="Freeform 721">
                  <a:extLst>
                    <a:ext uri="{FF2B5EF4-FFF2-40B4-BE49-F238E27FC236}">
                      <a16:creationId xmlns:a16="http://schemas.microsoft.com/office/drawing/2014/main" id="{7BF147D5-24F5-4C3F-9979-41F3B4AC48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32" name="Freeform 722">
                  <a:extLst>
                    <a:ext uri="{FF2B5EF4-FFF2-40B4-BE49-F238E27FC236}">
                      <a16:creationId xmlns:a16="http://schemas.microsoft.com/office/drawing/2014/main" id="{1215C702-F65C-448E-A7CE-878FA8B340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29" name="Line 723">
                <a:extLst>
                  <a:ext uri="{FF2B5EF4-FFF2-40B4-BE49-F238E27FC236}">
                    <a16:creationId xmlns:a16="http://schemas.microsoft.com/office/drawing/2014/main" id="{E0B1972F-CB08-4314-B57F-DA031F6CBD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30" name="Line 724">
                <a:extLst>
                  <a:ext uri="{FF2B5EF4-FFF2-40B4-BE49-F238E27FC236}">
                    <a16:creationId xmlns:a16="http://schemas.microsoft.com/office/drawing/2014/main" id="{906CFF04-43C2-45B0-905F-77CE04AC94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86" name="Group 725">
              <a:extLst>
                <a:ext uri="{FF2B5EF4-FFF2-40B4-BE49-F238E27FC236}">
                  <a16:creationId xmlns:a16="http://schemas.microsoft.com/office/drawing/2014/main" id="{664BBE85-5490-4014-BEC1-852F95FF94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8" y="2840"/>
              <a:ext cx="392" cy="154"/>
              <a:chOff x="4334" y="1470"/>
              <a:chExt cx="246" cy="107"/>
            </a:xfrm>
          </p:grpSpPr>
          <p:sp>
            <p:nvSpPr>
              <p:cNvPr id="44317" name="Oval 407">
                <a:extLst>
                  <a:ext uri="{FF2B5EF4-FFF2-40B4-BE49-F238E27FC236}">
                    <a16:creationId xmlns:a16="http://schemas.microsoft.com/office/drawing/2014/main" id="{EA5F5BD8-17C8-4A34-95E3-88D9F9787C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318" name="Rectangle 410">
                <a:extLst>
                  <a:ext uri="{FF2B5EF4-FFF2-40B4-BE49-F238E27FC236}">
                    <a16:creationId xmlns:a16="http://schemas.microsoft.com/office/drawing/2014/main" id="{E3561FB1-689F-4449-82B2-86A37055B6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319" name="Oval 411">
                <a:extLst>
                  <a:ext uri="{FF2B5EF4-FFF2-40B4-BE49-F238E27FC236}">
                    <a16:creationId xmlns:a16="http://schemas.microsoft.com/office/drawing/2014/main" id="{594B35AE-B4C7-40CD-8DA0-3959BBAA43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4320" name="Group 729">
                <a:extLst>
                  <a:ext uri="{FF2B5EF4-FFF2-40B4-BE49-F238E27FC236}">
                    <a16:creationId xmlns:a16="http://schemas.microsoft.com/office/drawing/2014/main" id="{810FE70D-4EBA-4375-B1A5-8F3AD80DB13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23" name="Freeform 730">
                  <a:extLst>
                    <a:ext uri="{FF2B5EF4-FFF2-40B4-BE49-F238E27FC236}">
                      <a16:creationId xmlns:a16="http://schemas.microsoft.com/office/drawing/2014/main" id="{FBCD5A7E-FD3D-47C1-AE6D-94B3B52464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24" name="Freeform 731">
                  <a:extLst>
                    <a:ext uri="{FF2B5EF4-FFF2-40B4-BE49-F238E27FC236}">
                      <a16:creationId xmlns:a16="http://schemas.microsoft.com/office/drawing/2014/main" id="{3E7D47DB-1675-46BE-BAD1-386F0B62FD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21" name="Line 732">
                <a:extLst>
                  <a:ext uri="{FF2B5EF4-FFF2-40B4-BE49-F238E27FC236}">
                    <a16:creationId xmlns:a16="http://schemas.microsoft.com/office/drawing/2014/main" id="{EDAE9152-7E34-4C3F-8A22-9787A3F51C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22" name="Line 733">
                <a:extLst>
                  <a:ext uri="{FF2B5EF4-FFF2-40B4-BE49-F238E27FC236}">
                    <a16:creationId xmlns:a16="http://schemas.microsoft.com/office/drawing/2014/main" id="{2CCFD597-DFCF-44AF-B716-B1DE9B6489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87" name="Group 734">
              <a:extLst>
                <a:ext uri="{FF2B5EF4-FFF2-40B4-BE49-F238E27FC236}">
                  <a16:creationId xmlns:a16="http://schemas.microsoft.com/office/drawing/2014/main" id="{F1FD6734-6F73-4E37-9C46-583757EE27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32" y="3056"/>
              <a:ext cx="392" cy="154"/>
              <a:chOff x="4334" y="1470"/>
              <a:chExt cx="246" cy="107"/>
            </a:xfrm>
          </p:grpSpPr>
          <p:sp>
            <p:nvSpPr>
              <p:cNvPr id="44309" name="Oval 407">
                <a:extLst>
                  <a:ext uri="{FF2B5EF4-FFF2-40B4-BE49-F238E27FC236}">
                    <a16:creationId xmlns:a16="http://schemas.microsoft.com/office/drawing/2014/main" id="{E36A0FED-3A75-40BF-B931-19EE4271EF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310" name="Rectangle 410">
                <a:extLst>
                  <a:ext uri="{FF2B5EF4-FFF2-40B4-BE49-F238E27FC236}">
                    <a16:creationId xmlns:a16="http://schemas.microsoft.com/office/drawing/2014/main" id="{CD0D19D2-90E7-4DE6-AD84-6C2B6865A8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311" name="Oval 411">
                <a:extLst>
                  <a:ext uri="{FF2B5EF4-FFF2-40B4-BE49-F238E27FC236}">
                    <a16:creationId xmlns:a16="http://schemas.microsoft.com/office/drawing/2014/main" id="{B729D995-1A73-4B77-B756-1A7AE58FB6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4312" name="Group 738">
                <a:extLst>
                  <a:ext uri="{FF2B5EF4-FFF2-40B4-BE49-F238E27FC236}">
                    <a16:creationId xmlns:a16="http://schemas.microsoft.com/office/drawing/2014/main" id="{D35C08FC-3A62-4DCB-9CFB-3E988563573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15" name="Freeform 739">
                  <a:extLst>
                    <a:ext uri="{FF2B5EF4-FFF2-40B4-BE49-F238E27FC236}">
                      <a16:creationId xmlns:a16="http://schemas.microsoft.com/office/drawing/2014/main" id="{D911BAC2-AEE6-4570-8A76-DDA4934125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16" name="Freeform 740">
                  <a:extLst>
                    <a:ext uri="{FF2B5EF4-FFF2-40B4-BE49-F238E27FC236}">
                      <a16:creationId xmlns:a16="http://schemas.microsoft.com/office/drawing/2014/main" id="{A5B212E1-3E15-4A6B-B1D2-22794F088E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13" name="Line 741">
                <a:extLst>
                  <a:ext uri="{FF2B5EF4-FFF2-40B4-BE49-F238E27FC236}">
                    <a16:creationId xmlns:a16="http://schemas.microsoft.com/office/drawing/2014/main" id="{7EADE450-41FC-4198-BD9D-0C3E428BA7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4" name="Line 742">
                <a:extLst>
                  <a:ext uri="{FF2B5EF4-FFF2-40B4-BE49-F238E27FC236}">
                    <a16:creationId xmlns:a16="http://schemas.microsoft.com/office/drawing/2014/main" id="{8DF3F2CF-4D3C-41A6-A558-43F4A4A439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88" name="Group 743">
              <a:extLst>
                <a:ext uri="{FF2B5EF4-FFF2-40B4-BE49-F238E27FC236}">
                  <a16:creationId xmlns:a16="http://schemas.microsoft.com/office/drawing/2014/main" id="{BB09570D-F44E-4235-8464-66226BE2C0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2" y="2296"/>
              <a:ext cx="246" cy="108"/>
              <a:chOff x="4334" y="1470"/>
              <a:chExt cx="246" cy="107"/>
            </a:xfrm>
          </p:grpSpPr>
          <p:sp>
            <p:nvSpPr>
              <p:cNvPr id="44301" name="Oval 407">
                <a:extLst>
                  <a:ext uri="{FF2B5EF4-FFF2-40B4-BE49-F238E27FC236}">
                    <a16:creationId xmlns:a16="http://schemas.microsoft.com/office/drawing/2014/main" id="{6905F815-7D65-4AF5-B09D-5F43908D1D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302" name="Rectangle 410">
                <a:extLst>
                  <a:ext uri="{FF2B5EF4-FFF2-40B4-BE49-F238E27FC236}">
                    <a16:creationId xmlns:a16="http://schemas.microsoft.com/office/drawing/2014/main" id="{8F5C2500-919E-4A02-B812-07B788F8DD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303" name="Oval 411">
                <a:extLst>
                  <a:ext uri="{FF2B5EF4-FFF2-40B4-BE49-F238E27FC236}">
                    <a16:creationId xmlns:a16="http://schemas.microsoft.com/office/drawing/2014/main" id="{02619257-CCB8-4D3A-9615-6BFAB14056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4304" name="Group 747">
                <a:extLst>
                  <a:ext uri="{FF2B5EF4-FFF2-40B4-BE49-F238E27FC236}">
                    <a16:creationId xmlns:a16="http://schemas.microsoft.com/office/drawing/2014/main" id="{816747F6-BC84-48E8-BE92-B556A866342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07" name="Freeform 748">
                  <a:extLst>
                    <a:ext uri="{FF2B5EF4-FFF2-40B4-BE49-F238E27FC236}">
                      <a16:creationId xmlns:a16="http://schemas.microsoft.com/office/drawing/2014/main" id="{FD82C142-AD54-4344-B824-5014F56939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08" name="Freeform 749">
                  <a:extLst>
                    <a:ext uri="{FF2B5EF4-FFF2-40B4-BE49-F238E27FC236}">
                      <a16:creationId xmlns:a16="http://schemas.microsoft.com/office/drawing/2014/main" id="{0D767CD8-BF12-4589-99EA-332BE170BB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05" name="Line 750">
                <a:extLst>
                  <a:ext uri="{FF2B5EF4-FFF2-40B4-BE49-F238E27FC236}">
                    <a16:creationId xmlns:a16="http://schemas.microsoft.com/office/drawing/2014/main" id="{DF15F5B8-17D8-47DE-8EF8-4B75AA4A77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6" name="Line 751">
                <a:extLst>
                  <a:ext uri="{FF2B5EF4-FFF2-40B4-BE49-F238E27FC236}">
                    <a16:creationId xmlns:a16="http://schemas.microsoft.com/office/drawing/2014/main" id="{8AF77AE2-0BEF-4F4C-A122-09E0E3BCCF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89" name="Group 752">
              <a:extLst>
                <a:ext uri="{FF2B5EF4-FFF2-40B4-BE49-F238E27FC236}">
                  <a16:creationId xmlns:a16="http://schemas.microsoft.com/office/drawing/2014/main" id="{D480D696-DD02-4001-BA23-621ABEF3D9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11" y="3153"/>
              <a:ext cx="281" cy="266"/>
              <a:chOff x="5072" y="3611"/>
              <a:chExt cx="459" cy="380"/>
            </a:xfrm>
          </p:grpSpPr>
          <p:grpSp>
            <p:nvGrpSpPr>
              <p:cNvPr id="44287" name="Group 753">
                <a:extLst>
                  <a:ext uri="{FF2B5EF4-FFF2-40B4-BE49-F238E27FC236}">
                    <a16:creationId xmlns:a16="http://schemas.microsoft.com/office/drawing/2014/main" id="{46B0756D-D782-4406-8A75-BEC7B793B9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44289" name="Freeform 754">
                  <a:extLst>
                    <a:ext uri="{FF2B5EF4-FFF2-40B4-BE49-F238E27FC236}">
                      <a16:creationId xmlns:a16="http://schemas.microsoft.com/office/drawing/2014/main" id="{CF3F40D7-0306-4952-82CA-C44C42D93D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0" name="Freeform 755">
                  <a:extLst>
                    <a:ext uri="{FF2B5EF4-FFF2-40B4-BE49-F238E27FC236}">
                      <a16:creationId xmlns:a16="http://schemas.microsoft.com/office/drawing/2014/main" id="{B6395758-4CD6-4474-8C12-7C7B351C4C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1" name="Freeform 756">
                  <a:extLst>
                    <a:ext uri="{FF2B5EF4-FFF2-40B4-BE49-F238E27FC236}">
                      <a16:creationId xmlns:a16="http://schemas.microsoft.com/office/drawing/2014/main" id="{F16B1A3A-2CA7-46AE-A4B5-027297C822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2" name="Freeform 757">
                  <a:extLst>
                    <a:ext uri="{FF2B5EF4-FFF2-40B4-BE49-F238E27FC236}">
                      <a16:creationId xmlns:a16="http://schemas.microsoft.com/office/drawing/2014/main" id="{C70C5185-2D4E-441F-8C18-A194AD4DF3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3" name="Freeform 758">
                  <a:extLst>
                    <a:ext uri="{FF2B5EF4-FFF2-40B4-BE49-F238E27FC236}">
                      <a16:creationId xmlns:a16="http://schemas.microsoft.com/office/drawing/2014/main" id="{888D8D37-EE4A-49F5-BD21-CD4007BC53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4" name="Freeform 759">
                  <a:extLst>
                    <a:ext uri="{FF2B5EF4-FFF2-40B4-BE49-F238E27FC236}">
                      <a16:creationId xmlns:a16="http://schemas.microsoft.com/office/drawing/2014/main" id="{F57924AF-B897-44C4-97E5-F6740AE439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5" name="Freeform 760">
                  <a:extLst>
                    <a:ext uri="{FF2B5EF4-FFF2-40B4-BE49-F238E27FC236}">
                      <a16:creationId xmlns:a16="http://schemas.microsoft.com/office/drawing/2014/main" id="{4D70DA8B-523D-4340-B846-3C05E8DFCE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6" name="Freeform 761">
                  <a:extLst>
                    <a:ext uri="{FF2B5EF4-FFF2-40B4-BE49-F238E27FC236}">
                      <a16:creationId xmlns:a16="http://schemas.microsoft.com/office/drawing/2014/main" id="{8C2D3BA7-88CA-4258-AE10-066C891090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7" name="Freeform 762">
                  <a:extLst>
                    <a:ext uri="{FF2B5EF4-FFF2-40B4-BE49-F238E27FC236}">
                      <a16:creationId xmlns:a16="http://schemas.microsoft.com/office/drawing/2014/main" id="{69A39B5E-BE9B-4F03-95DA-BCCD471F83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8" name="Freeform 763">
                  <a:extLst>
                    <a:ext uri="{FF2B5EF4-FFF2-40B4-BE49-F238E27FC236}">
                      <a16:creationId xmlns:a16="http://schemas.microsoft.com/office/drawing/2014/main" id="{0515FFDE-8D74-40D9-88A5-76E0C0DC63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9" name="Freeform 764">
                  <a:extLst>
                    <a:ext uri="{FF2B5EF4-FFF2-40B4-BE49-F238E27FC236}">
                      <a16:creationId xmlns:a16="http://schemas.microsoft.com/office/drawing/2014/main" id="{0AC8ABB8-B7E1-4640-9E21-AF9E3A0928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00" name="Freeform 765">
                  <a:extLst>
                    <a:ext uri="{FF2B5EF4-FFF2-40B4-BE49-F238E27FC236}">
                      <a16:creationId xmlns:a16="http://schemas.microsoft.com/office/drawing/2014/main" id="{123CBEFB-06D4-493E-8BBC-E0D5E01986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44288" name="Picture 766" descr="access_point_stylized_gray_small">
                <a:extLst>
                  <a:ext uri="{FF2B5EF4-FFF2-40B4-BE49-F238E27FC236}">
                    <a16:creationId xmlns:a16="http://schemas.microsoft.com/office/drawing/2014/main" id="{FB209127-C940-42B9-8623-698F12BDCAF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4090" name="Group 767">
              <a:extLst>
                <a:ext uri="{FF2B5EF4-FFF2-40B4-BE49-F238E27FC236}">
                  <a16:creationId xmlns:a16="http://schemas.microsoft.com/office/drawing/2014/main" id="{343D96CA-BB12-4593-9ACB-3E7A244277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52" y="2211"/>
              <a:ext cx="251" cy="226"/>
              <a:chOff x="5072" y="3611"/>
              <a:chExt cx="459" cy="380"/>
            </a:xfrm>
          </p:grpSpPr>
          <p:grpSp>
            <p:nvGrpSpPr>
              <p:cNvPr id="44273" name="Group 768">
                <a:extLst>
                  <a:ext uri="{FF2B5EF4-FFF2-40B4-BE49-F238E27FC236}">
                    <a16:creationId xmlns:a16="http://schemas.microsoft.com/office/drawing/2014/main" id="{A9755180-23E7-4651-B757-A6A1677627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44275" name="Freeform 769">
                  <a:extLst>
                    <a:ext uri="{FF2B5EF4-FFF2-40B4-BE49-F238E27FC236}">
                      <a16:creationId xmlns:a16="http://schemas.microsoft.com/office/drawing/2014/main" id="{C41A6033-E0D0-4B65-A464-93217F6ED9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76" name="Freeform 770">
                  <a:extLst>
                    <a:ext uri="{FF2B5EF4-FFF2-40B4-BE49-F238E27FC236}">
                      <a16:creationId xmlns:a16="http://schemas.microsoft.com/office/drawing/2014/main" id="{46A24E0C-4DDB-4696-BBBD-34F1A66A1A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77" name="Freeform 771">
                  <a:extLst>
                    <a:ext uri="{FF2B5EF4-FFF2-40B4-BE49-F238E27FC236}">
                      <a16:creationId xmlns:a16="http://schemas.microsoft.com/office/drawing/2014/main" id="{2BE971C5-9D1D-4BD4-8F6D-41D507A076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78" name="Freeform 772">
                  <a:extLst>
                    <a:ext uri="{FF2B5EF4-FFF2-40B4-BE49-F238E27FC236}">
                      <a16:creationId xmlns:a16="http://schemas.microsoft.com/office/drawing/2014/main" id="{FC99D9A4-5439-466A-8961-E81DDFC2DD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79" name="Freeform 773">
                  <a:extLst>
                    <a:ext uri="{FF2B5EF4-FFF2-40B4-BE49-F238E27FC236}">
                      <a16:creationId xmlns:a16="http://schemas.microsoft.com/office/drawing/2014/main" id="{62727102-700E-48EC-B1C6-E3FBFA4595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80" name="Freeform 774">
                  <a:extLst>
                    <a:ext uri="{FF2B5EF4-FFF2-40B4-BE49-F238E27FC236}">
                      <a16:creationId xmlns:a16="http://schemas.microsoft.com/office/drawing/2014/main" id="{D857DF0A-5ED3-48B9-B840-7635850909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81" name="Freeform 775">
                  <a:extLst>
                    <a:ext uri="{FF2B5EF4-FFF2-40B4-BE49-F238E27FC236}">
                      <a16:creationId xmlns:a16="http://schemas.microsoft.com/office/drawing/2014/main" id="{698AFD20-E04E-4CE1-8520-437F8E74B7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82" name="Freeform 776">
                  <a:extLst>
                    <a:ext uri="{FF2B5EF4-FFF2-40B4-BE49-F238E27FC236}">
                      <a16:creationId xmlns:a16="http://schemas.microsoft.com/office/drawing/2014/main" id="{B1AD60A5-E262-4BC0-9CF6-6A5964687A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83" name="Freeform 777">
                  <a:extLst>
                    <a:ext uri="{FF2B5EF4-FFF2-40B4-BE49-F238E27FC236}">
                      <a16:creationId xmlns:a16="http://schemas.microsoft.com/office/drawing/2014/main" id="{553E8A7F-3EEF-435B-A92E-3697B3E45E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84" name="Freeform 778">
                  <a:extLst>
                    <a:ext uri="{FF2B5EF4-FFF2-40B4-BE49-F238E27FC236}">
                      <a16:creationId xmlns:a16="http://schemas.microsoft.com/office/drawing/2014/main" id="{32627687-E5F4-468D-966F-E699D62388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85" name="Freeform 779">
                  <a:extLst>
                    <a:ext uri="{FF2B5EF4-FFF2-40B4-BE49-F238E27FC236}">
                      <a16:creationId xmlns:a16="http://schemas.microsoft.com/office/drawing/2014/main" id="{B0F6B87D-9BC8-403E-BD93-F812FF9A6A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86" name="Freeform 780">
                  <a:extLst>
                    <a:ext uri="{FF2B5EF4-FFF2-40B4-BE49-F238E27FC236}">
                      <a16:creationId xmlns:a16="http://schemas.microsoft.com/office/drawing/2014/main" id="{93A9FD5E-53FB-42F0-9FF7-1C27EA3228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44274" name="Picture 781" descr="access_point_stylized_gray_small">
                <a:extLst>
                  <a:ext uri="{FF2B5EF4-FFF2-40B4-BE49-F238E27FC236}">
                    <a16:creationId xmlns:a16="http://schemas.microsoft.com/office/drawing/2014/main" id="{3D3565E5-6B57-4AA5-A9A1-BBA3147C44B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44091" name="Line 782">
              <a:extLst>
                <a:ext uri="{FF2B5EF4-FFF2-40B4-BE49-F238E27FC236}">
                  <a16:creationId xmlns:a16="http://schemas.microsoft.com/office/drawing/2014/main" id="{BDA2EA13-240E-4ABB-AA68-6685414DD5F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5034" y="3427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44092" name="Group 783">
              <a:extLst>
                <a:ext uri="{FF2B5EF4-FFF2-40B4-BE49-F238E27FC236}">
                  <a16:creationId xmlns:a16="http://schemas.microsoft.com/office/drawing/2014/main" id="{016AF76D-A032-4D45-871A-9FAB4CE9CD48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638" y="2856"/>
              <a:ext cx="261" cy="235"/>
              <a:chOff x="2839" y="3501"/>
              <a:chExt cx="755" cy="803"/>
            </a:xfrm>
          </p:grpSpPr>
          <p:pic>
            <p:nvPicPr>
              <p:cNvPr id="44271" name="Picture 784" descr="desktop_computer_stylized_medium">
                <a:extLst>
                  <a:ext uri="{FF2B5EF4-FFF2-40B4-BE49-F238E27FC236}">
                    <a16:creationId xmlns:a16="http://schemas.microsoft.com/office/drawing/2014/main" id="{972D186A-1A10-45ED-9DF9-E696872E665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272" name="Freeform 785">
                <a:extLst>
                  <a:ext uri="{FF2B5EF4-FFF2-40B4-BE49-F238E27FC236}">
                    <a16:creationId xmlns:a16="http://schemas.microsoft.com/office/drawing/2014/main" id="{F376DBA2-0019-4693-B705-5FC995E2B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4093" name="Group 786">
              <a:extLst>
                <a:ext uri="{FF2B5EF4-FFF2-40B4-BE49-F238E27FC236}">
                  <a16:creationId xmlns:a16="http://schemas.microsoft.com/office/drawing/2014/main" id="{5D80F833-9B28-4D54-AF8A-16272A048463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438" y="3121"/>
              <a:ext cx="304" cy="256"/>
              <a:chOff x="2839" y="3501"/>
              <a:chExt cx="755" cy="803"/>
            </a:xfrm>
          </p:grpSpPr>
          <p:pic>
            <p:nvPicPr>
              <p:cNvPr id="44269" name="Picture 787" descr="desktop_computer_stylized_medium">
                <a:extLst>
                  <a:ext uri="{FF2B5EF4-FFF2-40B4-BE49-F238E27FC236}">
                    <a16:creationId xmlns:a16="http://schemas.microsoft.com/office/drawing/2014/main" id="{2E7A1B6B-4442-4FD4-9E29-D660B4857FC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270" name="Freeform 788">
                <a:extLst>
                  <a:ext uri="{FF2B5EF4-FFF2-40B4-BE49-F238E27FC236}">
                    <a16:creationId xmlns:a16="http://schemas.microsoft.com/office/drawing/2014/main" id="{E98BE3FC-F432-4FD3-AFD5-17FE5B38F6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4094" name="Group 789">
              <a:extLst>
                <a:ext uri="{FF2B5EF4-FFF2-40B4-BE49-F238E27FC236}">
                  <a16:creationId xmlns:a16="http://schemas.microsoft.com/office/drawing/2014/main" id="{6F4875FD-728E-48BC-92C4-64C3040B3F0B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739" y="3311"/>
              <a:ext cx="269" cy="220"/>
              <a:chOff x="2839" y="3501"/>
              <a:chExt cx="755" cy="803"/>
            </a:xfrm>
          </p:grpSpPr>
          <p:pic>
            <p:nvPicPr>
              <p:cNvPr id="44267" name="Picture 790" descr="desktop_computer_stylized_medium">
                <a:extLst>
                  <a:ext uri="{FF2B5EF4-FFF2-40B4-BE49-F238E27FC236}">
                    <a16:creationId xmlns:a16="http://schemas.microsoft.com/office/drawing/2014/main" id="{FB72F72C-22EF-4948-B6F1-1AC4FDBC83D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268" name="Freeform 791">
                <a:extLst>
                  <a:ext uri="{FF2B5EF4-FFF2-40B4-BE49-F238E27FC236}">
                    <a16:creationId xmlns:a16="http://schemas.microsoft.com/office/drawing/2014/main" id="{24485913-9272-4A75-BB69-62AEF24E1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4095" name="Group 792">
              <a:extLst>
                <a:ext uri="{FF2B5EF4-FFF2-40B4-BE49-F238E27FC236}">
                  <a16:creationId xmlns:a16="http://schemas.microsoft.com/office/drawing/2014/main" id="{99F22792-7C31-4B78-858D-A533DB0A77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26" y="3300"/>
              <a:ext cx="269" cy="221"/>
              <a:chOff x="2839" y="3501"/>
              <a:chExt cx="755" cy="803"/>
            </a:xfrm>
          </p:grpSpPr>
          <p:pic>
            <p:nvPicPr>
              <p:cNvPr id="44265" name="Picture 793" descr="desktop_computer_stylized_medium">
                <a:extLst>
                  <a:ext uri="{FF2B5EF4-FFF2-40B4-BE49-F238E27FC236}">
                    <a16:creationId xmlns:a16="http://schemas.microsoft.com/office/drawing/2014/main" id="{12359DB8-7611-4A60-B05F-172528D9B5C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266" name="Freeform 794">
                <a:extLst>
                  <a:ext uri="{FF2B5EF4-FFF2-40B4-BE49-F238E27FC236}">
                    <a16:creationId xmlns:a16="http://schemas.microsoft.com/office/drawing/2014/main" id="{A4A989AE-E345-4140-A3B2-318E54144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44096" name="Picture 795" descr="car_icon_small">
              <a:extLst>
                <a:ext uri="{FF2B5EF4-FFF2-40B4-BE49-F238E27FC236}">
                  <a16:creationId xmlns:a16="http://schemas.microsoft.com/office/drawing/2014/main" id="{515F766D-B826-4C37-B9E4-021BA576CC4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5" y="1084"/>
              <a:ext cx="535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4097" name="Group 796">
              <a:extLst>
                <a:ext uri="{FF2B5EF4-FFF2-40B4-BE49-F238E27FC236}">
                  <a16:creationId xmlns:a16="http://schemas.microsoft.com/office/drawing/2014/main" id="{3CFAF431-BEBD-460E-AD4E-C8A8899561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36" y="974"/>
              <a:ext cx="262" cy="243"/>
              <a:chOff x="2751" y="1851"/>
              <a:chExt cx="462" cy="478"/>
            </a:xfrm>
          </p:grpSpPr>
          <p:pic>
            <p:nvPicPr>
              <p:cNvPr id="44263" name="Picture 797" descr="iphone_stylized_small">
                <a:extLst>
                  <a:ext uri="{FF2B5EF4-FFF2-40B4-BE49-F238E27FC236}">
                    <a16:creationId xmlns:a16="http://schemas.microsoft.com/office/drawing/2014/main" id="{FA0D7E66-9BDA-469E-AEBA-A59082F539C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4264" name="Picture 798" descr="antenna_radiation_stylized">
                <a:extLst>
                  <a:ext uri="{FF2B5EF4-FFF2-40B4-BE49-F238E27FC236}">
                    <a16:creationId xmlns:a16="http://schemas.microsoft.com/office/drawing/2014/main" id="{8102574C-94E5-4CFB-BA1D-198F22590A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4098" name="Group 799">
              <a:extLst>
                <a:ext uri="{FF2B5EF4-FFF2-40B4-BE49-F238E27FC236}">
                  <a16:creationId xmlns:a16="http://schemas.microsoft.com/office/drawing/2014/main" id="{969F1839-2360-44E3-96B5-572A417C3F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91" y="3151"/>
              <a:ext cx="143" cy="303"/>
              <a:chOff x="4140" y="429"/>
              <a:chExt cx="1425" cy="2396"/>
            </a:xfrm>
          </p:grpSpPr>
          <p:sp>
            <p:nvSpPr>
              <p:cNvPr id="44231" name="Freeform 800">
                <a:extLst>
                  <a:ext uri="{FF2B5EF4-FFF2-40B4-BE49-F238E27FC236}">
                    <a16:creationId xmlns:a16="http://schemas.microsoft.com/office/drawing/2014/main" id="{1A1E0EB7-9A44-4491-83DD-0B750923E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2" name="Rectangle 801">
                <a:extLst>
                  <a:ext uri="{FF2B5EF4-FFF2-40B4-BE49-F238E27FC236}">
                    <a16:creationId xmlns:a16="http://schemas.microsoft.com/office/drawing/2014/main" id="{8E963745-04CE-4666-9885-3C95BFF594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33" name="Freeform 802">
                <a:extLst>
                  <a:ext uri="{FF2B5EF4-FFF2-40B4-BE49-F238E27FC236}">
                    <a16:creationId xmlns:a16="http://schemas.microsoft.com/office/drawing/2014/main" id="{F4208D05-FF82-4029-989D-C6901E2040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4" name="Freeform 803">
                <a:extLst>
                  <a:ext uri="{FF2B5EF4-FFF2-40B4-BE49-F238E27FC236}">
                    <a16:creationId xmlns:a16="http://schemas.microsoft.com/office/drawing/2014/main" id="{61812ECD-4000-44BB-997A-D79916710C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5" name="Rectangle 804">
                <a:extLst>
                  <a:ext uri="{FF2B5EF4-FFF2-40B4-BE49-F238E27FC236}">
                    <a16:creationId xmlns:a16="http://schemas.microsoft.com/office/drawing/2014/main" id="{31B2F914-7805-4FF7-BE81-B4B64ACCBE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4236" name="Group 805">
                <a:extLst>
                  <a:ext uri="{FF2B5EF4-FFF2-40B4-BE49-F238E27FC236}">
                    <a16:creationId xmlns:a16="http://schemas.microsoft.com/office/drawing/2014/main" id="{22F3C667-CEB3-4D25-B96F-4B04500280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4261" name="AutoShape 806">
                  <a:extLst>
                    <a:ext uri="{FF2B5EF4-FFF2-40B4-BE49-F238E27FC236}">
                      <a16:creationId xmlns:a16="http://schemas.microsoft.com/office/drawing/2014/main" id="{F938B056-4D94-48EA-99D2-E92E61E9C2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4262" name="AutoShape 807">
                  <a:extLst>
                    <a:ext uri="{FF2B5EF4-FFF2-40B4-BE49-F238E27FC236}">
                      <a16:creationId xmlns:a16="http://schemas.microsoft.com/office/drawing/2014/main" id="{990BD7F4-F390-477D-9DC9-CA8F79267F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4237" name="Rectangle 808">
                <a:extLst>
                  <a:ext uri="{FF2B5EF4-FFF2-40B4-BE49-F238E27FC236}">
                    <a16:creationId xmlns:a16="http://schemas.microsoft.com/office/drawing/2014/main" id="{90ECA579-D70C-4B08-858F-B3FCF5D50B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4238" name="Group 809">
                <a:extLst>
                  <a:ext uri="{FF2B5EF4-FFF2-40B4-BE49-F238E27FC236}">
                    <a16:creationId xmlns:a16="http://schemas.microsoft.com/office/drawing/2014/main" id="{212DBE93-1D5D-43D3-ACEB-DCED6B3F499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4259" name="AutoShape 810">
                  <a:extLst>
                    <a:ext uri="{FF2B5EF4-FFF2-40B4-BE49-F238E27FC236}">
                      <a16:creationId xmlns:a16="http://schemas.microsoft.com/office/drawing/2014/main" id="{C1FF578C-3A8C-44CA-A93F-8B336DBDE1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4260" name="AutoShape 811">
                  <a:extLst>
                    <a:ext uri="{FF2B5EF4-FFF2-40B4-BE49-F238E27FC236}">
                      <a16:creationId xmlns:a16="http://schemas.microsoft.com/office/drawing/2014/main" id="{1A32F8CB-5C1F-4258-BA2E-A64CFF764F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4239" name="Rectangle 812">
                <a:extLst>
                  <a:ext uri="{FF2B5EF4-FFF2-40B4-BE49-F238E27FC236}">
                    <a16:creationId xmlns:a16="http://schemas.microsoft.com/office/drawing/2014/main" id="{48306458-8A96-4606-B064-3D04FDDCD8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40" name="Rectangle 813">
                <a:extLst>
                  <a:ext uri="{FF2B5EF4-FFF2-40B4-BE49-F238E27FC236}">
                    <a16:creationId xmlns:a16="http://schemas.microsoft.com/office/drawing/2014/main" id="{F3AA0C6E-5167-48CF-A8E2-44FF7B929A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4241" name="Group 814">
                <a:extLst>
                  <a:ext uri="{FF2B5EF4-FFF2-40B4-BE49-F238E27FC236}">
                    <a16:creationId xmlns:a16="http://schemas.microsoft.com/office/drawing/2014/main" id="{4CFB4DC6-08AD-4039-99AE-1E520D4C9B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4257" name="AutoShape 815">
                  <a:extLst>
                    <a:ext uri="{FF2B5EF4-FFF2-40B4-BE49-F238E27FC236}">
                      <a16:creationId xmlns:a16="http://schemas.microsoft.com/office/drawing/2014/main" id="{E55A9476-CE03-450F-8D60-9B70FF5787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4258" name="AutoShape 816">
                  <a:extLst>
                    <a:ext uri="{FF2B5EF4-FFF2-40B4-BE49-F238E27FC236}">
                      <a16:creationId xmlns:a16="http://schemas.microsoft.com/office/drawing/2014/main" id="{F0B8D662-5F99-4790-BB6B-35C27B12BF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4242" name="Freeform 817">
                <a:extLst>
                  <a:ext uri="{FF2B5EF4-FFF2-40B4-BE49-F238E27FC236}">
                    <a16:creationId xmlns:a16="http://schemas.microsoft.com/office/drawing/2014/main" id="{EA7252EF-A6AF-4212-9F09-D59C05285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4243" name="Group 818">
                <a:extLst>
                  <a:ext uri="{FF2B5EF4-FFF2-40B4-BE49-F238E27FC236}">
                    <a16:creationId xmlns:a16="http://schemas.microsoft.com/office/drawing/2014/main" id="{ACDB42BE-1C88-4CA1-B6CC-319CBCDF83A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4255" name="AutoShape 819">
                  <a:extLst>
                    <a:ext uri="{FF2B5EF4-FFF2-40B4-BE49-F238E27FC236}">
                      <a16:creationId xmlns:a16="http://schemas.microsoft.com/office/drawing/2014/main" id="{7DDB95AC-80D6-4F8C-AFFD-7A5611CD04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4256" name="AutoShape 820">
                  <a:extLst>
                    <a:ext uri="{FF2B5EF4-FFF2-40B4-BE49-F238E27FC236}">
                      <a16:creationId xmlns:a16="http://schemas.microsoft.com/office/drawing/2014/main" id="{FFB86A7E-9A1E-4078-A09E-ED7B8C6FD3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4244" name="Rectangle 821">
                <a:extLst>
                  <a:ext uri="{FF2B5EF4-FFF2-40B4-BE49-F238E27FC236}">
                    <a16:creationId xmlns:a16="http://schemas.microsoft.com/office/drawing/2014/main" id="{C67742EC-AD0B-4145-A5B8-47FEA87C05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45" name="Freeform 822">
                <a:extLst>
                  <a:ext uri="{FF2B5EF4-FFF2-40B4-BE49-F238E27FC236}">
                    <a16:creationId xmlns:a16="http://schemas.microsoft.com/office/drawing/2014/main" id="{67E97945-ECBE-4084-A7C9-8AC0608E7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6" name="Freeform 823">
                <a:extLst>
                  <a:ext uri="{FF2B5EF4-FFF2-40B4-BE49-F238E27FC236}">
                    <a16:creationId xmlns:a16="http://schemas.microsoft.com/office/drawing/2014/main" id="{A5CF9F8C-4700-401B-875D-B7A044F2A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7" name="Oval 824">
                <a:extLst>
                  <a:ext uri="{FF2B5EF4-FFF2-40B4-BE49-F238E27FC236}">
                    <a16:creationId xmlns:a16="http://schemas.microsoft.com/office/drawing/2014/main" id="{3CA57A16-E218-4CF4-92D6-B7685281B1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48" name="Freeform 825">
                <a:extLst>
                  <a:ext uri="{FF2B5EF4-FFF2-40B4-BE49-F238E27FC236}">
                    <a16:creationId xmlns:a16="http://schemas.microsoft.com/office/drawing/2014/main" id="{B3440836-B6E2-4BB8-BE2F-DB883422FE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9" name="AutoShape 826">
                <a:extLst>
                  <a:ext uri="{FF2B5EF4-FFF2-40B4-BE49-F238E27FC236}">
                    <a16:creationId xmlns:a16="http://schemas.microsoft.com/office/drawing/2014/main" id="{8F7791F4-D47C-40F3-B276-51598CD472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50" name="AutoShape 827">
                <a:extLst>
                  <a:ext uri="{FF2B5EF4-FFF2-40B4-BE49-F238E27FC236}">
                    <a16:creationId xmlns:a16="http://schemas.microsoft.com/office/drawing/2014/main" id="{523C6E26-4865-461D-99D5-F73C6EBEF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51" name="Oval 828">
                <a:extLst>
                  <a:ext uri="{FF2B5EF4-FFF2-40B4-BE49-F238E27FC236}">
                    <a16:creationId xmlns:a16="http://schemas.microsoft.com/office/drawing/2014/main" id="{992606B4-297F-40B5-B50F-DF2AC41152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52" name="Oval 829">
                <a:extLst>
                  <a:ext uri="{FF2B5EF4-FFF2-40B4-BE49-F238E27FC236}">
                    <a16:creationId xmlns:a16="http://schemas.microsoft.com/office/drawing/2014/main" id="{46707F7D-8136-4515-9B5A-B486A4A8D7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253" name="Oval 830">
                <a:extLst>
                  <a:ext uri="{FF2B5EF4-FFF2-40B4-BE49-F238E27FC236}">
                    <a16:creationId xmlns:a16="http://schemas.microsoft.com/office/drawing/2014/main" id="{42D039E6-D885-4F02-9CFA-CF20E90267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54" name="Rectangle 831">
                <a:extLst>
                  <a:ext uri="{FF2B5EF4-FFF2-40B4-BE49-F238E27FC236}">
                    <a16:creationId xmlns:a16="http://schemas.microsoft.com/office/drawing/2014/main" id="{B5E42BF4-872C-4B47-90DC-32DBEE6233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44099" name="Group 832">
              <a:extLst>
                <a:ext uri="{FF2B5EF4-FFF2-40B4-BE49-F238E27FC236}">
                  <a16:creationId xmlns:a16="http://schemas.microsoft.com/office/drawing/2014/main" id="{75E5DE5A-5198-4F11-A790-63D5C74406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92" y="3341"/>
              <a:ext cx="143" cy="303"/>
              <a:chOff x="4140" y="429"/>
              <a:chExt cx="1425" cy="2396"/>
            </a:xfrm>
          </p:grpSpPr>
          <p:sp>
            <p:nvSpPr>
              <p:cNvPr id="44199" name="Freeform 833">
                <a:extLst>
                  <a:ext uri="{FF2B5EF4-FFF2-40B4-BE49-F238E27FC236}">
                    <a16:creationId xmlns:a16="http://schemas.microsoft.com/office/drawing/2014/main" id="{4F1C4878-316C-4A39-B01D-90E805F04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0" name="Rectangle 834">
                <a:extLst>
                  <a:ext uri="{FF2B5EF4-FFF2-40B4-BE49-F238E27FC236}">
                    <a16:creationId xmlns:a16="http://schemas.microsoft.com/office/drawing/2014/main" id="{24764586-D153-4179-8200-7D26B645F7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01" name="Freeform 835">
                <a:extLst>
                  <a:ext uri="{FF2B5EF4-FFF2-40B4-BE49-F238E27FC236}">
                    <a16:creationId xmlns:a16="http://schemas.microsoft.com/office/drawing/2014/main" id="{88023EFA-4395-466A-91E8-C288D3BB0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2" name="Freeform 836">
                <a:extLst>
                  <a:ext uri="{FF2B5EF4-FFF2-40B4-BE49-F238E27FC236}">
                    <a16:creationId xmlns:a16="http://schemas.microsoft.com/office/drawing/2014/main" id="{47AD8413-67BF-4AA1-A4F4-71723D23C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3" name="Rectangle 837">
                <a:extLst>
                  <a:ext uri="{FF2B5EF4-FFF2-40B4-BE49-F238E27FC236}">
                    <a16:creationId xmlns:a16="http://schemas.microsoft.com/office/drawing/2014/main" id="{9C48E066-64E9-4CDC-8506-BAB6954C42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4204" name="Group 838">
                <a:extLst>
                  <a:ext uri="{FF2B5EF4-FFF2-40B4-BE49-F238E27FC236}">
                    <a16:creationId xmlns:a16="http://schemas.microsoft.com/office/drawing/2014/main" id="{A7C8D503-D9CE-441A-898F-C42A82DB94E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4229" name="AutoShape 839">
                  <a:extLst>
                    <a:ext uri="{FF2B5EF4-FFF2-40B4-BE49-F238E27FC236}">
                      <a16:creationId xmlns:a16="http://schemas.microsoft.com/office/drawing/2014/main" id="{9418C61B-54FC-4D75-9C71-183AF346BE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4230" name="AutoShape 840">
                  <a:extLst>
                    <a:ext uri="{FF2B5EF4-FFF2-40B4-BE49-F238E27FC236}">
                      <a16:creationId xmlns:a16="http://schemas.microsoft.com/office/drawing/2014/main" id="{2346E795-13C7-4310-9BCF-5DE4BE03DB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4205" name="Rectangle 841">
                <a:extLst>
                  <a:ext uri="{FF2B5EF4-FFF2-40B4-BE49-F238E27FC236}">
                    <a16:creationId xmlns:a16="http://schemas.microsoft.com/office/drawing/2014/main" id="{AEEBB4C2-6BDA-44BE-BF6F-BC8528F9CD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4206" name="Group 842">
                <a:extLst>
                  <a:ext uri="{FF2B5EF4-FFF2-40B4-BE49-F238E27FC236}">
                    <a16:creationId xmlns:a16="http://schemas.microsoft.com/office/drawing/2014/main" id="{F3A45A91-4A34-46F1-B6F2-EA10EDBEE7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4227" name="AutoShape 843">
                  <a:extLst>
                    <a:ext uri="{FF2B5EF4-FFF2-40B4-BE49-F238E27FC236}">
                      <a16:creationId xmlns:a16="http://schemas.microsoft.com/office/drawing/2014/main" id="{39F9E998-31B8-4EFE-900D-7133E82121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4228" name="AutoShape 844">
                  <a:extLst>
                    <a:ext uri="{FF2B5EF4-FFF2-40B4-BE49-F238E27FC236}">
                      <a16:creationId xmlns:a16="http://schemas.microsoft.com/office/drawing/2014/main" id="{E5B40E9E-7BBD-4A69-ACB7-B1C5BE61B6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4207" name="Rectangle 845">
                <a:extLst>
                  <a:ext uri="{FF2B5EF4-FFF2-40B4-BE49-F238E27FC236}">
                    <a16:creationId xmlns:a16="http://schemas.microsoft.com/office/drawing/2014/main" id="{770F28D1-FE4B-475D-AD22-94990D7917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08" name="Rectangle 846">
                <a:extLst>
                  <a:ext uri="{FF2B5EF4-FFF2-40B4-BE49-F238E27FC236}">
                    <a16:creationId xmlns:a16="http://schemas.microsoft.com/office/drawing/2014/main" id="{D268A46A-2D59-47AC-A4BA-B3BED8DEE8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4209" name="Group 847">
                <a:extLst>
                  <a:ext uri="{FF2B5EF4-FFF2-40B4-BE49-F238E27FC236}">
                    <a16:creationId xmlns:a16="http://schemas.microsoft.com/office/drawing/2014/main" id="{E566BAB1-6A01-4ACC-AA01-DA9AEF0881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4225" name="AutoShape 848">
                  <a:extLst>
                    <a:ext uri="{FF2B5EF4-FFF2-40B4-BE49-F238E27FC236}">
                      <a16:creationId xmlns:a16="http://schemas.microsoft.com/office/drawing/2014/main" id="{4E6A5C1E-7EC2-4FD0-897F-476795EFBB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4226" name="AutoShape 849">
                  <a:extLst>
                    <a:ext uri="{FF2B5EF4-FFF2-40B4-BE49-F238E27FC236}">
                      <a16:creationId xmlns:a16="http://schemas.microsoft.com/office/drawing/2014/main" id="{89DB4794-1871-4B34-B555-EFE8BAF64A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4210" name="Freeform 850">
                <a:extLst>
                  <a:ext uri="{FF2B5EF4-FFF2-40B4-BE49-F238E27FC236}">
                    <a16:creationId xmlns:a16="http://schemas.microsoft.com/office/drawing/2014/main" id="{8EB80FFA-81C7-4D29-98EC-70F60F203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4211" name="Group 851">
                <a:extLst>
                  <a:ext uri="{FF2B5EF4-FFF2-40B4-BE49-F238E27FC236}">
                    <a16:creationId xmlns:a16="http://schemas.microsoft.com/office/drawing/2014/main" id="{54F1F8E0-B705-4E0A-9FAE-1CCD8308C1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4223" name="AutoShape 852">
                  <a:extLst>
                    <a:ext uri="{FF2B5EF4-FFF2-40B4-BE49-F238E27FC236}">
                      <a16:creationId xmlns:a16="http://schemas.microsoft.com/office/drawing/2014/main" id="{DD78A09F-6DFC-4E29-A5E1-E731DB5961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4224" name="AutoShape 853">
                  <a:extLst>
                    <a:ext uri="{FF2B5EF4-FFF2-40B4-BE49-F238E27FC236}">
                      <a16:creationId xmlns:a16="http://schemas.microsoft.com/office/drawing/2014/main" id="{46A9312B-E3B1-4825-B880-6E26C62A0A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4212" name="Rectangle 854">
                <a:extLst>
                  <a:ext uri="{FF2B5EF4-FFF2-40B4-BE49-F238E27FC236}">
                    <a16:creationId xmlns:a16="http://schemas.microsoft.com/office/drawing/2014/main" id="{82333731-CBE9-4688-9C73-A487EB2676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13" name="Freeform 855">
                <a:extLst>
                  <a:ext uri="{FF2B5EF4-FFF2-40B4-BE49-F238E27FC236}">
                    <a16:creationId xmlns:a16="http://schemas.microsoft.com/office/drawing/2014/main" id="{70FEBD53-93DC-43DB-B477-317545613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4" name="Freeform 856">
                <a:extLst>
                  <a:ext uri="{FF2B5EF4-FFF2-40B4-BE49-F238E27FC236}">
                    <a16:creationId xmlns:a16="http://schemas.microsoft.com/office/drawing/2014/main" id="{62AA5936-DE1D-4FB8-A2AF-79AA67DB29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5" name="Oval 857">
                <a:extLst>
                  <a:ext uri="{FF2B5EF4-FFF2-40B4-BE49-F238E27FC236}">
                    <a16:creationId xmlns:a16="http://schemas.microsoft.com/office/drawing/2014/main" id="{0D0D5ED3-AFDF-47AF-8D89-EE652754B2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16" name="Freeform 858">
                <a:extLst>
                  <a:ext uri="{FF2B5EF4-FFF2-40B4-BE49-F238E27FC236}">
                    <a16:creationId xmlns:a16="http://schemas.microsoft.com/office/drawing/2014/main" id="{941832D7-66FA-43EF-A0EA-D0BD5615D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7" name="AutoShape 859">
                <a:extLst>
                  <a:ext uri="{FF2B5EF4-FFF2-40B4-BE49-F238E27FC236}">
                    <a16:creationId xmlns:a16="http://schemas.microsoft.com/office/drawing/2014/main" id="{BD016AA6-6C76-4FA8-BEA1-06B0187D03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18" name="AutoShape 860">
                <a:extLst>
                  <a:ext uri="{FF2B5EF4-FFF2-40B4-BE49-F238E27FC236}">
                    <a16:creationId xmlns:a16="http://schemas.microsoft.com/office/drawing/2014/main" id="{02239823-E0C8-4380-A587-58B6A3CDDB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19" name="Oval 861">
                <a:extLst>
                  <a:ext uri="{FF2B5EF4-FFF2-40B4-BE49-F238E27FC236}">
                    <a16:creationId xmlns:a16="http://schemas.microsoft.com/office/drawing/2014/main" id="{5ADCF81F-EE05-40CE-9F94-95D704FBB2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20" name="Oval 862">
                <a:extLst>
                  <a:ext uri="{FF2B5EF4-FFF2-40B4-BE49-F238E27FC236}">
                    <a16:creationId xmlns:a16="http://schemas.microsoft.com/office/drawing/2014/main" id="{9DF37152-9C4F-4910-A5F9-9792284636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221" name="Oval 863">
                <a:extLst>
                  <a:ext uri="{FF2B5EF4-FFF2-40B4-BE49-F238E27FC236}">
                    <a16:creationId xmlns:a16="http://schemas.microsoft.com/office/drawing/2014/main" id="{9D012253-89A6-42D9-AEE6-A8CEE0195B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22" name="Rectangle 864">
                <a:extLst>
                  <a:ext uri="{FF2B5EF4-FFF2-40B4-BE49-F238E27FC236}">
                    <a16:creationId xmlns:a16="http://schemas.microsoft.com/office/drawing/2014/main" id="{497AA1BF-79E6-49F4-ADCE-DC2C94A554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44100" name="Group 865">
              <a:extLst>
                <a:ext uri="{FF2B5EF4-FFF2-40B4-BE49-F238E27FC236}">
                  <a16:creationId xmlns:a16="http://schemas.microsoft.com/office/drawing/2014/main" id="{C33B69AD-E5F9-4D19-AC69-9C5EAB9652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40" y="1287"/>
              <a:ext cx="337" cy="257"/>
              <a:chOff x="877" y="1008"/>
              <a:chExt cx="2747" cy="2591"/>
            </a:xfrm>
          </p:grpSpPr>
          <p:pic>
            <p:nvPicPr>
              <p:cNvPr id="44176" name="Picture 866" descr="antenna_stylized">
                <a:extLst>
                  <a:ext uri="{FF2B5EF4-FFF2-40B4-BE49-F238E27FC236}">
                    <a16:creationId xmlns:a16="http://schemas.microsoft.com/office/drawing/2014/main" id="{3A4EDFE0-2113-4CF6-97E5-566A875F375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4177" name="Picture 867" descr="laptop_keyboard">
                <a:extLst>
                  <a:ext uri="{FF2B5EF4-FFF2-40B4-BE49-F238E27FC236}">
                    <a16:creationId xmlns:a16="http://schemas.microsoft.com/office/drawing/2014/main" id="{7417C4C8-9A5B-4DF5-929D-7780B5957AE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178" name="Freeform 868">
                <a:extLst>
                  <a:ext uri="{FF2B5EF4-FFF2-40B4-BE49-F238E27FC236}">
                    <a16:creationId xmlns:a16="http://schemas.microsoft.com/office/drawing/2014/main" id="{6942763F-582D-4E2C-B87D-A0D8B58D6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4179" name="Picture 869" descr="screen">
                <a:extLst>
                  <a:ext uri="{FF2B5EF4-FFF2-40B4-BE49-F238E27FC236}">
                    <a16:creationId xmlns:a16="http://schemas.microsoft.com/office/drawing/2014/main" id="{7E9CB62D-3612-4180-8F74-8449F31E6BE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180" name="Freeform 870">
                <a:extLst>
                  <a:ext uri="{FF2B5EF4-FFF2-40B4-BE49-F238E27FC236}">
                    <a16:creationId xmlns:a16="http://schemas.microsoft.com/office/drawing/2014/main" id="{D28E0824-6E37-4941-BC84-7EA734428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1" name="Freeform 871">
                <a:extLst>
                  <a:ext uri="{FF2B5EF4-FFF2-40B4-BE49-F238E27FC236}">
                    <a16:creationId xmlns:a16="http://schemas.microsoft.com/office/drawing/2014/main" id="{457CC654-DECD-4F6D-B8F8-8E24173AD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2" name="Freeform 872">
                <a:extLst>
                  <a:ext uri="{FF2B5EF4-FFF2-40B4-BE49-F238E27FC236}">
                    <a16:creationId xmlns:a16="http://schemas.microsoft.com/office/drawing/2014/main" id="{A73F6145-B7CA-46E6-AAFE-826DFC509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3" name="Freeform 873">
                <a:extLst>
                  <a:ext uri="{FF2B5EF4-FFF2-40B4-BE49-F238E27FC236}">
                    <a16:creationId xmlns:a16="http://schemas.microsoft.com/office/drawing/2014/main" id="{A5C7F97E-EDC0-4962-8774-FE6BCA4467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4" name="Freeform 874">
                <a:extLst>
                  <a:ext uri="{FF2B5EF4-FFF2-40B4-BE49-F238E27FC236}">
                    <a16:creationId xmlns:a16="http://schemas.microsoft.com/office/drawing/2014/main" id="{D8BB9688-46C5-4F25-858A-07AB23CB4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5" name="Freeform 875">
                <a:extLst>
                  <a:ext uri="{FF2B5EF4-FFF2-40B4-BE49-F238E27FC236}">
                    <a16:creationId xmlns:a16="http://schemas.microsoft.com/office/drawing/2014/main" id="{F90DC704-7789-4A98-AFE0-A52B2D2A6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4186" name="Group 876">
                <a:extLst>
                  <a:ext uri="{FF2B5EF4-FFF2-40B4-BE49-F238E27FC236}">
                    <a16:creationId xmlns:a16="http://schemas.microsoft.com/office/drawing/2014/main" id="{73467E62-FDBC-4B0F-988E-21F1A63A2A3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4193" name="Freeform 877">
                  <a:extLst>
                    <a:ext uri="{FF2B5EF4-FFF2-40B4-BE49-F238E27FC236}">
                      <a16:creationId xmlns:a16="http://schemas.microsoft.com/office/drawing/2014/main" id="{BC222291-605D-44BA-A998-32E636F42A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94" name="Freeform 878">
                  <a:extLst>
                    <a:ext uri="{FF2B5EF4-FFF2-40B4-BE49-F238E27FC236}">
                      <a16:creationId xmlns:a16="http://schemas.microsoft.com/office/drawing/2014/main" id="{F26388EA-677B-40D8-B421-9F5D844CED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95" name="Freeform 879">
                  <a:extLst>
                    <a:ext uri="{FF2B5EF4-FFF2-40B4-BE49-F238E27FC236}">
                      <a16:creationId xmlns:a16="http://schemas.microsoft.com/office/drawing/2014/main" id="{AA73A154-6BF1-46DE-9E63-B003FF02AE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96" name="Freeform 880">
                  <a:extLst>
                    <a:ext uri="{FF2B5EF4-FFF2-40B4-BE49-F238E27FC236}">
                      <a16:creationId xmlns:a16="http://schemas.microsoft.com/office/drawing/2014/main" id="{C035E891-D8DF-4EBD-9F6B-69754FE56C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97" name="Freeform 881">
                  <a:extLst>
                    <a:ext uri="{FF2B5EF4-FFF2-40B4-BE49-F238E27FC236}">
                      <a16:creationId xmlns:a16="http://schemas.microsoft.com/office/drawing/2014/main" id="{6829BA8E-02DF-4BC5-8596-E6EF2EFA6E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98" name="Freeform 882">
                  <a:extLst>
                    <a:ext uri="{FF2B5EF4-FFF2-40B4-BE49-F238E27FC236}">
                      <a16:creationId xmlns:a16="http://schemas.microsoft.com/office/drawing/2014/main" id="{73380A6D-FD74-4F0E-BB42-93C14529ED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187" name="Freeform 883">
                <a:extLst>
                  <a:ext uri="{FF2B5EF4-FFF2-40B4-BE49-F238E27FC236}">
                    <a16:creationId xmlns:a16="http://schemas.microsoft.com/office/drawing/2014/main" id="{C92DEDC9-0FD7-4896-865E-A92B7E6E7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8" name="Freeform 884">
                <a:extLst>
                  <a:ext uri="{FF2B5EF4-FFF2-40B4-BE49-F238E27FC236}">
                    <a16:creationId xmlns:a16="http://schemas.microsoft.com/office/drawing/2014/main" id="{565EF534-5EEF-4468-B21F-5E3832BA0B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9" name="Freeform 885">
                <a:extLst>
                  <a:ext uri="{FF2B5EF4-FFF2-40B4-BE49-F238E27FC236}">
                    <a16:creationId xmlns:a16="http://schemas.microsoft.com/office/drawing/2014/main" id="{E6D2F91F-E1B9-42EB-9575-1341D1759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0" name="Freeform 886">
                <a:extLst>
                  <a:ext uri="{FF2B5EF4-FFF2-40B4-BE49-F238E27FC236}">
                    <a16:creationId xmlns:a16="http://schemas.microsoft.com/office/drawing/2014/main" id="{9F46647A-2DE8-49E6-AC2B-0BE876B35F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1" name="Freeform 887">
                <a:extLst>
                  <a:ext uri="{FF2B5EF4-FFF2-40B4-BE49-F238E27FC236}">
                    <a16:creationId xmlns:a16="http://schemas.microsoft.com/office/drawing/2014/main" id="{0003B653-DB3C-4D41-8341-8172689AF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2" name="Freeform 888">
                <a:extLst>
                  <a:ext uri="{FF2B5EF4-FFF2-40B4-BE49-F238E27FC236}">
                    <a16:creationId xmlns:a16="http://schemas.microsoft.com/office/drawing/2014/main" id="{CA99F956-1A02-4A14-AD8A-EE7D3E238CB7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101" name="Group 889">
              <a:extLst>
                <a:ext uri="{FF2B5EF4-FFF2-40B4-BE49-F238E27FC236}">
                  <a16:creationId xmlns:a16="http://schemas.microsoft.com/office/drawing/2014/main" id="{27FCC86D-A434-46C0-9F03-1EFABFBF0F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29" y="3456"/>
              <a:ext cx="299" cy="257"/>
              <a:chOff x="877" y="1008"/>
              <a:chExt cx="2747" cy="2591"/>
            </a:xfrm>
          </p:grpSpPr>
          <p:pic>
            <p:nvPicPr>
              <p:cNvPr id="44153" name="Picture 890" descr="antenna_stylized">
                <a:extLst>
                  <a:ext uri="{FF2B5EF4-FFF2-40B4-BE49-F238E27FC236}">
                    <a16:creationId xmlns:a16="http://schemas.microsoft.com/office/drawing/2014/main" id="{1702D70B-FD41-4985-AC22-5C255E7B71B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4154" name="Picture 891" descr="laptop_keyboard">
                <a:extLst>
                  <a:ext uri="{FF2B5EF4-FFF2-40B4-BE49-F238E27FC236}">
                    <a16:creationId xmlns:a16="http://schemas.microsoft.com/office/drawing/2014/main" id="{FFD4B6B8-44B5-46F4-B28E-F066AB32B6F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155" name="Freeform 892">
                <a:extLst>
                  <a:ext uri="{FF2B5EF4-FFF2-40B4-BE49-F238E27FC236}">
                    <a16:creationId xmlns:a16="http://schemas.microsoft.com/office/drawing/2014/main" id="{9505637D-9619-41A5-B1E3-702CC5774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4156" name="Picture 893" descr="screen">
                <a:extLst>
                  <a:ext uri="{FF2B5EF4-FFF2-40B4-BE49-F238E27FC236}">
                    <a16:creationId xmlns:a16="http://schemas.microsoft.com/office/drawing/2014/main" id="{4162C62D-2AA4-4B09-8E15-09FBC0277CB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157" name="Freeform 894">
                <a:extLst>
                  <a:ext uri="{FF2B5EF4-FFF2-40B4-BE49-F238E27FC236}">
                    <a16:creationId xmlns:a16="http://schemas.microsoft.com/office/drawing/2014/main" id="{37B98EC1-A4C5-4C45-A307-329D50886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58" name="Freeform 895">
                <a:extLst>
                  <a:ext uri="{FF2B5EF4-FFF2-40B4-BE49-F238E27FC236}">
                    <a16:creationId xmlns:a16="http://schemas.microsoft.com/office/drawing/2014/main" id="{ED9A202C-6364-4A4C-A63D-56312415C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59" name="Freeform 896">
                <a:extLst>
                  <a:ext uri="{FF2B5EF4-FFF2-40B4-BE49-F238E27FC236}">
                    <a16:creationId xmlns:a16="http://schemas.microsoft.com/office/drawing/2014/main" id="{898EF530-7729-42BA-9BE9-2D4C8B7AE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0" name="Freeform 897">
                <a:extLst>
                  <a:ext uri="{FF2B5EF4-FFF2-40B4-BE49-F238E27FC236}">
                    <a16:creationId xmlns:a16="http://schemas.microsoft.com/office/drawing/2014/main" id="{41A57017-7FC9-432A-B83C-993052733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1" name="Freeform 898">
                <a:extLst>
                  <a:ext uri="{FF2B5EF4-FFF2-40B4-BE49-F238E27FC236}">
                    <a16:creationId xmlns:a16="http://schemas.microsoft.com/office/drawing/2014/main" id="{A222DCD0-EB86-4677-95F9-3EA068F5D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2" name="Freeform 899">
                <a:extLst>
                  <a:ext uri="{FF2B5EF4-FFF2-40B4-BE49-F238E27FC236}">
                    <a16:creationId xmlns:a16="http://schemas.microsoft.com/office/drawing/2014/main" id="{46EA0034-0BD0-4391-B0AC-96111D5588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4163" name="Group 900">
                <a:extLst>
                  <a:ext uri="{FF2B5EF4-FFF2-40B4-BE49-F238E27FC236}">
                    <a16:creationId xmlns:a16="http://schemas.microsoft.com/office/drawing/2014/main" id="{512A87E1-F075-4865-9A10-F3FB1C9C29E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4170" name="Freeform 901">
                  <a:extLst>
                    <a:ext uri="{FF2B5EF4-FFF2-40B4-BE49-F238E27FC236}">
                      <a16:creationId xmlns:a16="http://schemas.microsoft.com/office/drawing/2014/main" id="{47955C08-BFD3-4D85-A1B0-C093C36CF6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71" name="Freeform 902">
                  <a:extLst>
                    <a:ext uri="{FF2B5EF4-FFF2-40B4-BE49-F238E27FC236}">
                      <a16:creationId xmlns:a16="http://schemas.microsoft.com/office/drawing/2014/main" id="{DD09F073-D4DD-4F88-A88D-9B0720A1EE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72" name="Freeform 903">
                  <a:extLst>
                    <a:ext uri="{FF2B5EF4-FFF2-40B4-BE49-F238E27FC236}">
                      <a16:creationId xmlns:a16="http://schemas.microsoft.com/office/drawing/2014/main" id="{6F7FADAD-7204-436A-9362-2B213E5602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73" name="Freeform 904">
                  <a:extLst>
                    <a:ext uri="{FF2B5EF4-FFF2-40B4-BE49-F238E27FC236}">
                      <a16:creationId xmlns:a16="http://schemas.microsoft.com/office/drawing/2014/main" id="{B4718467-1D8B-4B84-8071-F4189A679A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74" name="Freeform 905">
                  <a:extLst>
                    <a:ext uri="{FF2B5EF4-FFF2-40B4-BE49-F238E27FC236}">
                      <a16:creationId xmlns:a16="http://schemas.microsoft.com/office/drawing/2014/main" id="{36F3D2C8-0284-420F-B614-C67B5B8DFA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75" name="Freeform 906">
                  <a:extLst>
                    <a:ext uri="{FF2B5EF4-FFF2-40B4-BE49-F238E27FC236}">
                      <a16:creationId xmlns:a16="http://schemas.microsoft.com/office/drawing/2014/main" id="{18974EEC-4C7C-4C81-A65A-27FBD90551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164" name="Freeform 907">
                <a:extLst>
                  <a:ext uri="{FF2B5EF4-FFF2-40B4-BE49-F238E27FC236}">
                    <a16:creationId xmlns:a16="http://schemas.microsoft.com/office/drawing/2014/main" id="{8500BBC8-7287-49CA-847C-53D43D665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5" name="Freeform 908">
                <a:extLst>
                  <a:ext uri="{FF2B5EF4-FFF2-40B4-BE49-F238E27FC236}">
                    <a16:creationId xmlns:a16="http://schemas.microsoft.com/office/drawing/2014/main" id="{0DF7D7C2-278C-46BE-A013-5FA08B701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6" name="Freeform 909">
                <a:extLst>
                  <a:ext uri="{FF2B5EF4-FFF2-40B4-BE49-F238E27FC236}">
                    <a16:creationId xmlns:a16="http://schemas.microsoft.com/office/drawing/2014/main" id="{6DF90878-BE52-4F5E-8954-54EE0EC8CC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7" name="Freeform 910">
                <a:extLst>
                  <a:ext uri="{FF2B5EF4-FFF2-40B4-BE49-F238E27FC236}">
                    <a16:creationId xmlns:a16="http://schemas.microsoft.com/office/drawing/2014/main" id="{1DC20E90-9EA1-4EC0-A555-9EA302CB2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8" name="Freeform 911">
                <a:extLst>
                  <a:ext uri="{FF2B5EF4-FFF2-40B4-BE49-F238E27FC236}">
                    <a16:creationId xmlns:a16="http://schemas.microsoft.com/office/drawing/2014/main" id="{2A1B4BFC-AD9C-4064-818F-0F2AB82073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9" name="Freeform 912">
                <a:extLst>
                  <a:ext uri="{FF2B5EF4-FFF2-40B4-BE49-F238E27FC236}">
                    <a16:creationId xmlns:a16="http://schemas.microsoft.com/office/drawing/2014/main" id="{841B582D-F851-4617-B855-3095B689155B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102" name="Group 913">
              <a:extLst>
                <a:ext uri="{FF2B5EF4-FFF2-40B4-BE49-F238E27FC236}">
                  <a16:creationId xmlns:a16="http://schemas.microsoft.com/office/drawing/2014/main" id="{0BB239C5-D25D-402B-B602-814C7020B3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03" y="1916"/>
              <a:ext cx="280" cy="257"/>
              <a:chOff x="877" y="1008"/>
              <a:chExt cx="2747" cy="2591"/>
            </a:xfrm>
          </p:grpSpPr>
          <p:pic>
            <p:nvPicPr>
              <p:cNvPr id="44130" name="Picture 914" descr="antenna_stylized">
                <a:extLst>
                  <a:ext uri="{FF2B5EF4-FFF2-40B4-BE49-F238E27FC236}">
                    <a16:creationId xmlns:a16="http://schemas.microsoft.com/office/drawing/2014/main" id="{27A1631A-1A0A-4538-AE1F-86FD7E3E225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4131" name="Picture 915" descr="laptop_keyboard">
                <a:extLst>
                  <a:ext uri="{FF2B5EF4-FFF2-40B4-BE49-F238E27FC236}">
                    <a16:creationId xmlns:a16="http://schemas.microsoft.com/office/drawing/2014/main" id="{247F621D-C94D-4F4B-BB38-9EFDF6FFB93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132" name="Freeform 916">
                <a:extLst>
                  <a:ext uri="{FF2B5EF4-FFF2-40B4-BE49-F238E27FC236}">
                    <a16:creationId xmlns:a16="http://schemas.microsoft.com/office/drawing/2014/main" id="{248546B2-7DC3-4FD2-A5A5-F222581F66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4133" name="Picture 917" descr="screen">
                <a:extLst>
                  <a:ext uri="{FF2B5EF4-FFF2-40B4-BE49-F238E27FC236}">
                    <a16:creationId xmlns:a16="http://schemas.microsoft.com/office/drawing/2014/main" id="{5F1C59C1-84F1-4A7B-8F3C-7B1324C1E74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134" name="Freeform 918">
                <a:extLst>
                  <a:ext uri="{FF2B5EF4-FFF2-40B4-BE49-F238E27FC236}">
                    <a16:creationId xmlns:a16="http://schemas.microsoft.com/office/drawing/2014/main" id="{EA461186-69AF-4B37-8013-1A9C2219F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5" name="Freeform 919">
                <a:extLst>
                  <a:ext uri="{FF2B5EF4-FFF2-40B4-BE49-F238E27FC236}">
                    <a16:creationId xmlns:a16="http://schemas.microsoft.com/office/drawing/2014/main" id="{3B3C2298-17B6-46C1-AC08-1FB4B9C575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6" name="Freeform 920">
                <a:extLst>
                  <a:ext uri="{FF2B5EF4-FFF2-40B4-BE49-F238E27FC236}">
                    <a16:creationId xmlns:a16="http://schemas.microsoft.com/office/drawing/2014/main" id="{BB61DD60-E46A-4142-BB9F-F33AE8E875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7" name="Freeform 921">
                <a:extLst>
                  <a:ext uri="{FF2B5EF4-FFF2-40B4-BE49-F238E27FC236}">
                    <a16:creationId xmlns:a16="http://schemas.microsoft.com/office/drawing/2014/main" id="{0CD37D2F-78C9-4BBC-919E-C9A4CEE149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8" name="Freeform 922">
                <a:extLst>
                  <a:ext uri="{FF2B5EF4-FFF2-40B4-BE49-F238E27FC236}">
                    <a16:creationId xmlns:a16="http://schemas.microsoft.com/office/drawing/2014/main" id="{F057F3BB-8C07-49D5-914E-609E08490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9" name="Freeform 923">
                <a:extLst>
                  <a:ext uri="{FF2B5EF4-FFF2-40B4-BE49-F238E27FC236}">
                    <a16:creationId xmlns:a16="http://schemas.microsoft.com/office/drawing/2014/main" id="{231B1C1C-597B-4F77-9D17-B1E05F2B7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4140" name="Group 924">
                <a:extLst>
                  <a:ext uri="{FF2B5EF4-FFF2-40B4-BE49-F238E27FC236}">
                    <a16:creationId xmlns:a16="http://schemas.microsoft.com/office/drawing/2014/main" id="{116F5E03-014A-4221-BC66-1DCF11C1F43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4147" name="Freeform 925">
                  <a:extLst>
                    <a:ext uri="{FF2B5EF4-FFF2-40B4-BE49-F238E27FC236}">
                      <a16:creationId xmlns:a16="http://schemas.microsoft.com/office/drawing/2014/main" id="{E3905101-578A-40E7-938E-8F79AE913B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48" name="Freeform 926">
                  <a:extLst>
                    <a:ext uri="{FF2B5EF4-FFF2-40B4-BE49-F238E27FC236}">
                      <a16:creationId xmlns:a16="http://schemas.microsoft.com/office/drawing/2014/main" id="{E7439698-963A-4F44-BB0C-3B54E73AB9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49" name="Freeform 927">
                  <a:extLst>
                    <a:ext uri="{FF2B5EF4-FFF2-40B4-BE49-F238E27FC236}">
                      <a16:creationId xmlns:a16="http://schemas.microsoft.com/office/drawing/2014/main" id="{F19D1187-CD88-4818-9953-E477D61B84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50" name="Freeform 928">
                  <a:extLst>
                    <a:ext uri="{FF2B5EF4-FFF2-40B4-BE49-F238E27FC236}">
                      <a16:creationId xmlns:a16="http://schemas.microsoft.com/office/drawing/2014/main" id="{2C27653A-D4D8-4984-ADB5-D1CD4DC1EA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51" name="Freeform 929">
                  <a:extLst>
                    <a:ext uri="{FF2B5EF4-FFF2-40B4-BE49-F238E27FC236}">
                      <a16:creationId xmlns:a16="http://schemas.microsoft.com/office/drawing/2014/main" id="{538AE6AD-E9EE-467B-B0DB-8FC738DCEC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52" name="Freeform 930">
                  <a:extLst>
                    <a:ext uri="{FF2B5EF4-FFF2-40B4-BE49-F238E27FC236}">
                      <a16:creationId xmlns:a16="http://schemas.microsoft.com/office/drawing/2014/main" id="{64A1AD51-523E-465A-A8C0-F3585C348A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141" name="Freeform 931">
                <a:extLst>
                  <a:ext uri="{FF2B5EF4-FFF2-40B4-BE49-F238E27FC236}">
                    <a16:creationId xmlns:a16="http://schemas.microsoft.com/office/drawing/2014/main" id="{A4124287-828A-41FC-9AFB-85F6830A1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2" name="Freeform 932">
                <a:extLst>
                  <a:ext uri="{FF2B5EF4-FFF2-40B4-BE49-F238E27FC236}">
                    <a16:creationId xmlns:a16="http://schemas.microsoft.com/office/drawing/2014/main" id="{43D52894-3D5C-4C4F-9465-B51D99FDF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3" name="Freeform 933">
                <a:extLst>
                  <a:ext uri="{FF2B5EF4-FFF2-40B4-BE49-F238E27FC236}">
                    <a16:creationId xmlns:a16="http://schemas.microsoft.com/office/drawing/2014/main" id="{6502E9B6-06C7-4F99-A3EC-18321D4DDA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4" name="Freeform 934">
                <a:extLst>
                  <a:ext uri="{FF2B5EF4-FFF2-40B4-BE49-F238E27FC236}">
                    <a16:creationId xmlns:a16="http://schemas.microsoft.com/office/drawing/2014/main" id="{E33B043F-6F6D-411A-80CE-153E481AE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5" name="Freeform 935">
                <a:extLst>
                  <a:ext uri="{FF2B5EF4-FFF2-40B4-BE49-F238E27FC236}">
                    <a16:creationId xmlns:a16="http://schemas.microsoft.com/office/drawing/2014/main" id="{CBF8F647-2AAD-4144-B371-4D5ADDCB2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6" name="Freeform 936">
                <a:extLst>
                  <a:ext uri="{FF2B5EF4-FFF2-40B4-BE49-F238E27FC236}">
                    <a16:creationId xmlns:a16="http://schemas.microsoft.com/office/drawing/2014/main" id="{3DF9CCB3-D406-497B-B797-EBF31AD5C8F9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103" name="Group 937">
              <a:extLst>
                <a:ext uri="{FF2B5EF4-FFF2-40B4-BE49-F238E27FC236}">
                  <a16:creationId xmlns:a16="http://schemas.microsoft.com/office/drawing/2014/main" id="{7746F3EB-F80B-4DD5-A4F4-29D9E6117EA5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742" y="2030"/>
              <a:ext cx="261" cy="235"/>
              <a:chOff x="2839" y="3501"/>
              <a:chExt cx="755" cy="803"/>
            </a:xfrm>
          </p:grpSpPr>
          <p:pic>
            <p:nvPicPr>
              <p:cNvPr id="44128" name="Picture 938" descr="desktop_computer_stylized_medium">
                <a:extLst>
                  <a:ext uri="{FF2B5EF4-FFF2-40B4-BE49-F238E27FC236}">
                    <a16:creationId xmlns:a16="http://schemas.microsoft.com/office/drawing/2014/main" id="{F0B577E8-14A9-4CCD-979E-0740798FA59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129" name="Freeform 939">
                <a:extLst>
                  <a:ext uri="{FF2B5EF4-FFF2-40B4-BE49-F238E27FC236}">
                    <a16:creationId xmlns:a16="http://schemas.microsoft.com/office/drawing/2014/main" id="{0D351670-07E9-486F-9D05-010F89EAD1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4104" name="Group 940">
              <a:extLst>
                <a:ext uri="{FF2B5EF4-FFF2-40B4-BE49-F238E27FC236}">
                  <a16:creationId xmlns:a16="http://schemas.microsoft.com/office/drawing/2014/main" id="{64D9CD49-281E-4832-887B-517572DAAB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03" y="3416"/>
              <a:ext cx="299" cy="257"/>
              <a:chOff x="877" y="1008"/>
              <a:chExt cx="2747" cy="2591"/>
            </a:xfrm>
          </p:grpSpPr>
          <p:pic>
            <p:nvPicPr>
              <p:cNvPr id="44105" name="Picture 941" descr="antenna_stylized">
                <a:extLst>
                  <a:ext uri="{FF2B5EF4-FFF2-40B4-BE49-F238E27FC236}">
                    <a16:creationId xmlns:a16="http://schemas.microsoft.com/office/drawing/2014/main" id="{17F8DBA2-B44E-45CD-95A0-C14C938895A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4106" name="Picture 942" descr="laptop_keyboard">
                <a:extLst>
                  <a:ext uri="{FF2B5EF4-FFF2-40B4-BE49-F238E27FC236}">
                    <a16:creationId xmlns:a16="http://schemas.microsoft.com/office/drawing/2014/main" id="{86401D7A-4E1F-400F-B16F-83E24B221AD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107" name="Freeform 943">
                <a:extLst>
                  <a:ext uri="{FF2B5EF4-FFF2-40B4-BE49-F238E27FC236}">
                    <a16:creationId xmlns:a16="http://schemas.microsoft.com/office/drawing/2014/main" id="{09ED9EB9-551B-41EF-A9F5-C68AB86FF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4108" name="Picture 944" descr="screen">
                <a:extLst>
                  <a:ext uri="{FF2B5EF4-FFF2-40B4-BE49-F238E27FC236}">
                    <a16:creationId xmlns:a16="http://schemas.microsoft.com/office/drawing/2014/main" id="{8F0F0571-CF23-4624-BBED-F0910CCD200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109" name="Freeform 945">
                <a:extLst>
                  <a:ext uri="{FF2B5EF4-FFF2-40B4-BE49-F238E27FC236}">
                    <a16:creationId xmlns:a16="http://schemas.microsoft.com/office/drawing/2014/main" id="{E8852EF0-2535-403D-B832-77A33B414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0" name="Freeform 946">
                <a:extLst>
                  <a:ext uri="{FF2B5EF4-FFF2-40B4-BE49-F238E27FC236}">
                    <a16:creationId xmlns:a16="http://schemas.microsoft.com/office/drawing/2014/main" id="{22E3406C-DCA9-4352-AD7B-F344B014B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1" name="Freeform 947">
                <a:extLst>
                  <a:ext uri="{FF2B5EF4-FFF2-40B4-BE49-F238E27FC236}">
                    <a16:creationId xmlns:a16="http://schemas.microsoft.com/office/drawing/2014/main" id="{FB3CC5A5-562F-459E-A550-6AB59BE94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2" name="Freeform 948">
                <a:extLst>
                  <a:ext uri="{FF2B5EF4-FFF2-40B4-BE49-F238E27FC236}">
                    <a16:creationId xmlns:a16="http://schemas.microsoft.com/office/drawing/2014/main" id="{A168A3D8-4C64-44EC-8814-A1AB356AE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3" name="Freeform 949">
                <a:extLst>
                  <a:ext uri="{FF2B5EF4-FFF2-40B4-BE49-F238E27FC236}">
                    <a16:creationId xmlns:a16="http://schemas.microsoft.com/office/drawing/2014/main" id="{A6FC39B3-39A6-4766-9310-CE558BF4C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4" name="Freeform 950">
                <a:extLst>
                  <a:ext uri="{FF2B5EF4-FFF2-40B4-BE49-F238E27FC236}">
                    <a16:creationId xmlns:a16="http://schemas.microsoft.com/office/drawing/2014/main" id="{CA7E23A7-24AF-4A5F-91D8-13149E91F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4115" name="Group 951">
                <a:extLst>
                  <a:ext uri="{FF2B5EF4-FFF2-40B4-BE49-F238E27FC236}">
                    <a16:creationId xmlns:a16="http://schemas.microsoft.com/office/drawing/2014/main" id="{C0697763-DA2B-48D7-9150-74163BC1D33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4122" name="Freeform 952">
                  <a:extLst>
                    <a:ext uri="{FF2B5EF4-FFF2-40B4-BE49-F238E27FC236}">
                      <a16:creationId xmlns:a16="http://schemas.microsoft.com/office/drawing/2014/main" id="{13E80BDF-88E1-4E2D-BDFA-BD80F277AC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23" name="Freeform 953">
                  <a:extLst>
                    <a:ext uri="{FF2B5EF4-FFF2-40B4-BE49-F238E27FC236}">
                      <a16:creationId xmlns:a16="http://schemas.microsoft.com/office/drawing/2014/main" id="{19629206-10FA-4C46-9839-09E479DBF4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24" name="Freeform 954">
                  <a:extLst>
                    <a:ext uri="{FF2B5EF4-FFF2-40B4-BE49-F238E27FC236}">
                      <a16:creationId xmlns:a16="http://schemas.microsoft.com/office/drawing/2014/main" id="{3FA4D445-11B3-4DBF-8F20-901E85934C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25" name="Freeform 955">
                  <a:extLst>
                    <a:ext uri="{FF2B5EF4-FFF2-40B4-BE49-F238E27FC236}">
                      <a16:creationId xmlns:a16="http://schemas.microsoft.com/office/drawing/2014/main" id="{3D076280-755F-4024-9689-D3EE82FD2A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26" name="Freeform 956">
                  <a:extLst>
                    <a:ext uri="{FF2B5EF4-FFF2-40B4-BE49-F238E27FC236}">
                      <a16:creationId xmlns:a16="http://schemas.microsoft.com/office/drawing/2014/main" id="{3C2DDD0B-156B-4735-9219-FD0A53D2A6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27" name="Freeform 957">
                  <a:extLst>
                    <a:ext uri="{FF2B5EF4-FFF2-40B4-BE49-F238E27FC236}">
                      <a16:creationId xmlns:a16="http://schemas.microsoft.com/office/drawing/2014/main" id="{C8D51E65-372C-4AC7-8ABA-B423B45122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116" name="Freeform 958">
                <a:extLst>
                  <a:ext uri="{FF2B5EF4-FFF2-40B4-BE49-F238E27FC236}">
                    <a16:creationId xmlns:a16="http://schemas.microsoft.com/office/drawing/2014/main" id="{EE004F19-A569-4994-B4FF-547AAED62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7" name="Freeform 959">
                <a:extLst>
                  <a:ext uri="{FF2B5EF4-FFF2-40B4-BE49-F238E27FC236}">
                    <a16:creationId xmlns:a16="http://schemas.microsoft.com/office/drawing/2014/main" id="{10E45264-6B74-4472-8569-B284C948A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8" name="Freeform 960">
                <a:extLst>
                  <a:ext uri="{FF2B5EF4-FFF2-40B4-BE49-F238E27FC236}">
                    <a16:creationId xmlns:a16="http://schemas.microsoft.com/office/drawing/2014/main" id="{A53459F5-4C07-47F3-B8D7-55A51151F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9" name="Freeform 961">
                <a:extLst>
                  <a:ext uri="{FF2B5EF4-FFF2-40B4-BE49-F238E27FC236}">
                    <a16:creationId xmlns:a16="http://schemas.microsoft.com/office/drawing/2014/main" id="{6C4BEDD3-B1BE-48BC-9922-30FB0BE207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20" name="Freeform 962">
                <a:extLst>
                  <a:ext uri="{FF2B5EF4-FFF2-40B4-BE49-F238E27FC236}">
                    <a16:creationId xmlns:a16="http://schemas.microsoft.com/office/drawing/2014/main" id="{FA94F991-E774-4149-91AB-332EB8B294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21" name="Freeform 963">
                <a:extLst>
                  <a:ext uri="{FF2B5EF4-FFF2-40B4-BE49-F238E27FC236}">
                    <a16:creationId xmlns:a16="http://schemas.microsoft.com/office/drawing/2014/main" id="{3F3B9E2D-FC5F-4019-AA25-D41D6E4DEB27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44038" name="Picture 351" descr="underline_base">
            <a:extLst>
              <a:ext uri="{FF2B5EF4-FFF2-40B4-BE49-F238E27FC236}">
                <a16:creationId xmlns:a16="http://schemas.microsoft.com/office/drawing/2014/main" id="{965A98B7-6159-4684-B902-E197B83A743A}"/>
              </a:ext>
            </a:extLst>
          </p:cNvPr>
          <p:cNvPicPr>
            <a:picLocks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8300" y="842963"/>
            <a:ext cx="6057900" cy="155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4039" name="Line 913">
            <a:extLst>
              <a:ext uri="{FF2B5EF4-FFF2-40B4-BE49-F238E27FC236}">
                <a16:creationId xmlns:a16="http://schemas.microsoft.com/office/drawing/2014/main" id="{9A8FA43D-7249-4B59-B924-338156E44C16}"/>
              </a:ext>
            </a:extLst>
          </p:cNvPr>
          <p:cNvSpPr>
            <a:spLocks noChangeShapeType="1"/>
          </p:cNvSpPr>
          <p:nvPr/>
        </p:nvSpPr>
        <p:spPr bwMode="auto">
          <a:xfrm>
            <a:off x="1249363" y="3235325"/>
            <a:ext cx="2006600" cy="1978025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40" name="Line 800">
            <a:extLst>
              <a:ext uri="{FF2B5EF4-FFF2-40B4-BE49-F238E27FC236}">
                <a16:creationId xmlns:a16="http://schemas.microsoft.com/office/drawing/2014/main" id="{912F9BB5-3CBB-4129-A64F-0DD02900A678}"/>
              </a:ext>
            </a:extLst>
          </p:cNvPr>
          <p:cNvSpPr>
            <a:spLocks noChangeShapeType="1"/>
          </p:cNvSpPr>
          <p:nvPr/>
        </p:nvSpPr>
        <p:spPr bwMode="auto">
          <a:xfrm>
            <a:off x="2211388" y="1844675"/>
            <a:ext cx="1481137" cy="3109913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41" name="Text Box 803">
            <a:extLst>
              <a:ext uri="{FF2B5EF4-FFF2-40B4-BE49-F238E27FC236}">
                <a16:creationId xmlns:a16="http://schemas.microsoft.com/office/drawing/2014/main" id="{226AC689-C81D-44F2-92DA-2DFD6CC385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000" y="4067175"/>
            <a:ext cx="15525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client/server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7F801B4-557D-46E2-9726-1D821B3D61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CD63D-CF33-4FC3-99C9-5C73B1F39330}" type="slidenum">
              <a:rPr lang="en-US" altLang="en-US" smtClean="0"/>
              <a:pPr/>
              <a:t>7</a:t>
            </a:fld>
            <a:endParaRPr lang="en-US" altLang="en-US" dirty="0"/>
          </a:p>
        </p:txBody>
      </p: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8" name="Rectangle 2">
            <a:extLst>
              <a:ext uri="{FF2B5EF4-FFF2-40B4-BE49-F238E27FC236}">
                <a16:creationId xmlns:a16="http://schemas.microsoft.com/office/drawing/2014/main" id="{7B9B9976-ABB0-4DBD-BFA4-7A80FDB57F3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11163" y="138113"/>
            <a:ext cx="7772400" cy="871537"/>
          </a:xfrm>
        </p:spPr>
        <p:txBody>
          <a:bodyPr/>
          <a:lstStyle/>
          <a:p>
            <a:r>
              <a:rPr lang="en-US" altLang="en-US"/>
              <a:t>Pure </a:t>
            </a:r>
            <a:r>
              <a:rPr lang="en-US" altLang="en-US" sz="4000"/>
              <a:t>P2P</a:t>
            </a:r>
            <a:r>
              <a:rPr lang="en-US" altLang="en-US"/>
              <a:t> architecture</a:t>
            </a:r>
          </a:p>
        </p:txBody>
      </p:sp>
      <p:sp>
        <p:nvSpPr>
          <p:cNvPr id="175109" name="Rectangle 3">
            <a:extLst>
              <a:ext uri="{FF2B5EF4-FFF2-40B4-BE49-F238E27FC236}">
                <a16:creationId xmlns:a16="http://schemas.microsoft.com/office/drawing/2014/main" id="{B0D745B0-3881-41F3-893E-2D55D65DA360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355600" y="1276350"/>
            <a:ext cx="4049713" cy="4648200"/>
          </a:xfrm>
        </p:spPr>
        <p:txBody>
          <a:bodyPr/>
          <a:lstStyle/>
          <a:p>
            <a:r>
              <a:rPr lang="en-US" altLang="en-US" i="1" dirty="0"/>
              <a:t>no</a:t>
            </a:r>
            <a:r>
              <a:rPr lang="en-US" altLang="en-US" dirty="0"/>
              <a:t> always-on server</a:t>
            </a:r>
          </a:p>
          <a:p>
            <a:r>
              <a:rPr lang="en-US" altLang="en-US" dirty="0"/>
              <a:t>arbitrary end systems directly communicate</a:t>
            </a:r>
          </a:p>
          <a:p>
            <a:r>
              <a:rPr lang="en-US" altLang="en-US" dirty="0"/>
              <a:t>peers are intermittently connected and change IP addresses</a:t>
            </a:r>
            <a:endParaRPr lang="en-US" altLang="en-US" i="1" dirty="0">
              <a:solidFill>
                <a:srgbClr val="000099"/>
              </a:solidFill>
            </a:endParaRPr>
          </a:p>
          <a:p>
            <a:pPr>
              <a:spcBef>
                <a:spcPct val="60000"/>
              </a:spcBef>
              <a:buFont typeface="Wingdings" panose="05000000000000000000" pitchFamily="2" charset="2"/>
              <a:buNone/>
            </a:pPr>
            <a:r>
              <a:rPr lang="en-US" altLang="en-US" i="1" dirty="0">
                <a:solidFill>
                  <a:srgbClr val="000099"/>
                </a:solidFill>
              </a:rPr>
              <a:t>examples:</a:t>
            </a:r>
          </a:p>
          <a:p>
            <a:pPr lvl="1"/>
            <a:r>
              <a:rPr lang="en-US" altLang="en-US" dirty="0"/>
              <a:t>file distribution (BitTorrent)</a:t>
            </a:r>
          </a:p>
          <a:p>
            <a:pPr lvl="1"/>
            <a:r>
              <a:rPr lang="en-US" altLang="en-US" dirty="0"/>
              <a:t>Streaming (</a:t>
            </a:r>
            <a:r>
              <a:rPr lang="en-US" altLang="en-US" dirty="0" err="1"/>
              <a:t>Xunlei</a:t>
            </a:r>
            <a:r>
              <a:rPr lang="en-US" altLang="en-US" dirty="0"/>
              <a:t> </a:t>
            </a:r>
            <a:r>
              <a:rPr lang="en-US" altLang="en-US" dirty="0" err="1"/>
              <a:t>KanKan</a:t>
            </a:r>
            <a:r>
              <a:rPr lang="en-US" altLang="en-US" dirty="0"/>
              <a:t>)</a:t>
            </a:r>
          </a:p>
          <a:p>
            <a:pPr lvl="1"/>
            <a:r>
              <a:rPr lang="en-US" altLang="en-US" dirty="0"/>
              <a:t>VoIP (Skype) </a:t>
            </a:r>
          </a:p>
          <a:p>
            <a:pPr>
              <a:buFont typeface="Wingdings" panose="05000000000000000000" pitchFamily="2" charset="2"/>
              <a:buNone/>
            </a:pPr>
            <a:endParaRPr lang="en-US" altLang="en-US" sz="2400" dirty="0"/>
          </a:p>
          <a:p>
            <a:endParaRPr lang="en-US" altLang="en-US" sz="2400" dirty="0"/>
          </a:p>
        </p:txBody>
      </p:sp>
      <p:grpSp>
        <p:nvGrpSpPr>
          <p:cNvPr id="175107" name="Group 564">
            <a:extLst>
              <a:ext uri="{FF2B5EF4-FFF2-40B4-BE49-F238E27FC236}">
                <a16:creationId xmlns:a16="http://schemas.microsoft.com/office/drawing/2014/main" id="{CC3C9B5C-4491-4B63-95ED-14A8BABAAA7D}"/>
              </a:ext>
            </a:extLst>
          </p:cNvPr>
          <p:cNvGrpSpPr>
            <a:grpSpLocks/>
          </p:cNvGrpSpPr>
          <p:nvPr/>
        </p:nvGrpSpPr>
        <p:grpSpPr bwMode="auto">
          <a:xfrm>
            <a:off x="5124450" y="1257300"/>
            <a:ext cx="3540125" cy="4545013"/>
            <a:chOff x="3277" y="974"/>
            <a:chExt cx="2230" cy="2863"/>
          </a:xfrm>
        </p:grpSpPr>
        <p:sp>
          <p:nvSpPr>
            <p:cNvPr id="175114" name="Freeform 565">
              <a:extLst>
                <a:ext uri="{FF2B5EF4-FFF2-40B4-BE49-F238E27FC236}">
                  <a16:creationId xmlns:a16="http://schemas.microsoft.com/office/drawing/2014/main" id="{10798925-C10B-4F9A-B7B1-E5815E3E0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1079"/>
              <a:ext cx="1094" cy="675"/>
            </a:xfrm>
            <a:custGeom>
              <a:avLst/>
              <a:gdLst>
                <a:gd name="T0" fmla="*/ 1466 w 1036"/>
                <a:gd name="T1" fmla="*/ 11 h 675"/>
                <a:gd name="T2" fmla="*/ 884 w 1036"/>
                <a:gd name="T3" fmla="*/ 53 h 675"/>
                <a:gd name="T4" fmla="*/ 467 w 1036"/>
                <a:gd name="T5" fmla="*/ 129 h 675"/>
                <a:gd name="T6" fmla="*/ 347 w 1036"/>
                <a:gd name="T7" fmla="*/ 229 h 675"/>
                <a:gd name="T8" fmla="*/ 48 w 1036"/>
                <a:gd name="T9" fmla="*/ 297 h 675"/>
                <a:gd name="T10" fmla="*/ 39 w 1036"/>
                <a:gd name="T11" fmla="*/ 459 h 675"/>
                <a:gd name="T12" fmla="*/ 298 w 1036"/>
                <a:gd name="T13" fmla="*/ 489 h 675"/>
                <a:gd name="T14" fmla="*/ 1039 w 1036"/>
                <a:gd name="T15" fmla="*/ 489 h 675"/>
                <a:gd name="T16" fmla="*/ 1353 w 1036"/>
                <a:gd name="T17" fmla="*/ 555 h 675"/>
                <a:gd name="T18" fmla="*/ 1702 w 1036"/>
                <a:gd name="T19" fmla="*/ 657 h 675"/>
                <a:gd name="T20" fmla="*/ 1969 w 1036"/>
                <a:gd name="T21" fmla="*/ 661 h 675"/>
                <a:gd name="T22" fmla="*/ 2153 w 1036"/>
                <a:gd name="T23" fmla="*/ 603 h 675"/>
                <a:gd name="T24" fmla="*/ 2247 w 1036"/>
                <a:gd name="T25" fmla="*/ 445 h 675"/>
                <a:gd name="T26" fmla="*/ 2305 w 1036"/>
                <a:gd name="T27" fmla="*/ 291 h 675"/>
                <a:gd name="T28" fmla="*/ 2312 w 1036"/>
                <a:gd name="T29" fmla="*/ 107 h 675"/>
                <a:gd name="T30" fmla="*/ 2113 w 1036"/>
                <a:gd name="T31" fmla="*/ 17 h 675"/>
                <a:gd name="T32" fmla="*/ 1755 w 1036"/>
                <a:gd name="T33" fmla="*/ 3 h 675"/>
                <a:gd name="T34" fmla="*/ 1466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5115" name="Group 566">
              <a:extLst>
                <a:ext uri="{FF2B5EF4-FFF2-40B4-BE49-F238E27FC236}">
                  <a16:creationId xmlns:a16="http://schemas.microsoft.com/office/drawing/2014/main" id="{D65F821C-B155-46D7-B405-2C255668CE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83" y="1920"/>
              <a:ext cx="919" cy="588"/>
              <a:chOff x="2889" y="1631"/>
              <a:chExt cx="980" cy="743"/>
            </a:xfrm>
          </p:grpSpPr>
          <p:sp>
            <p:nvSpPr>
              <p:cNvPr id="175488" name="Rectangle 567">
                <a:extLst>
                  <a:ext uri="{FF2B5EF4-FFF2-40B4-BE49-F238E27FC236}">
                    <a16:creationId xmlns:a16="http://schemas.microsoft.com/office/drawing/2014/main" id="{E7001E3F-F894-4D7F-B282-383BCB6285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489" name="AutoShape 568">
                <a:extLst>
                  <a:ext uri="{FF2B5EF4-FFF2-40B4-BE49-F238E27FC236}">
                    <a16:creationId xmlns:a16="http://schemas.microsoft.com/office/drawing/2014/main" id="{9C7E11CE-B76F-4D35-8D9B-D20F03E039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175116" name="Freeform 569">
              <a:extLst>
                <a:ext uri="{FF2B5EF4-FFF2-40B4-BE49-F238E27FC236}">
                  <a16:creationId xmlns:a16="http://schemas.microsoft.com/office/drawing/2014/main" id="{FD489097-B75A-4373-826A-C305D7E64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2788"/>
              <a:ext cx="2032" cy="1049"/>
            </a:xfrm>
            <a:custGeom>
              <a:avLst/>
              <a:gdLst>
                <a:gd name="T0" fmla="*/ 1044 w 2032"/>
                <a:gd name="T1" fmla="*/ 26 h 1049"/>
                <a:gd name="T2" fmla="*/ 847 w 2032"/>
                <a:gd name="T3" fmla="*/ 125 h 1049"/>
                <a:gd name="T4" fmla="*/ 580 w 2032"/>
                <a:gd name="T5" fmla="*/ 68 h 1049"/>
                <a:gd name="T6" fmla="*/ 143 w 2032"/>
                <a:gd name="T7" fmla="*/ 170 h 1049"/>
                <a:gd name="T8" fmla="*/ 48 w 2032"/>
                <a:gd name="T9" fmla="*/ 374 h 1049"/>
                <a:gd name="T10" fmla="*/ 41 w 2032"/>
                <a:gd name="T11" fmla="*/ 680 h 1049"/>
                <a:gd name="T12" fmla="*/ 294 w 2032"/>
                <a:gd name="T13" fmla="*/ 744 h 1049"/>
                <a:gd name="T14" fmla="*/ 660 w 2032"/>
                <a:gd name="T15" fmla="*/ 893 h 1049"/>
                <a:gd name="T16" fmla="*/ 1088 w 2032"/>
                <a:gd name="T17" fmla="*/ 1014 h 1049"/>
                <a:gd name="T18" fmla="*/ 1525 w 2032"/>
                <a:gd name="T19" fmla="*/ 1031 h 1049"/>
                <a:gd name="T20" fmla="*/ 1831 w 2032"/>
                <a:gd name="T21" fmla="*/ 907 h 1049"/>
                <a:gd name="T22" fmla="*/ 2015 w 2032"/>
                <a:gd name="T23" fmla="*/ 714 h 1049"/>
                <a:gd name="T24" fmla="*/ 1931 w 2032"/>
                <a:gd name="T25" fmla="*/ 251 h 1049"/>
                <a:gd name="T26" fmla="*/ 1658 w 2032"/>
                <a:gd name="T27" fmla="*/ 114 h 1049"/>
                <a:gd name="T28" fmla="*/ 1355 w 2032"/>
                <a:gd name="T29" fmla="*/ 15 h 1049"/>
                <a:gd name="T30" fmla="*/ 1044 w 2032"/>
                <a:gd name="T31" fmla="*/ 2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17" name="Line 570">
              <a:extLst>
                <a:ext uri="{FF2B5EF4-FFF2-40B4-BE49-F238E27FC236}">
                  <a16:creationId xmlns:a16="http://schemas.microsoft.com/office/drawing/2014/main" id="{96FA946E-2979-4A37-87D9-23FE1855147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4924" y="3318"/>
              <a:ext cx="282" cy="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5118" name="Line 571">
              <a:extLst>
                <a:ext uri="{FF2B5EF4-FFF2-40B4-BE49-F238E27FC236}">
                  <a16:creationId xmlns:a16="http://schemas.microsoft.com/office/drawing/2014/main" id="{8036C1D3-D446-473C-8483-51DEF4F2D64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5034" y="3429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5119" name="Line 572">
              <a:extLst>
                <a:ext uri="{FF2B5EF4-FFF2-40B4-BE49-F238E27FC236}">
                  <a16:creationId xmlns:a16="http://schemas.microsoft.com/office/drawing/2014/main" id="{584A8C84-B2BB-454A-ACDC-8003E11B059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H="1">
              <a:off x="5110" y="3185"/>
              <a:ext cx="82" cy="71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5120" name="Line 574">
              <a:extLst>
                <a:ext uri="{FF2B5EF4-FFF2-40B4-BE49-F238E27FC236}">
                  <a16:creationId xmlns:a16="http://schemas.microsoft.com/office/drawing/2014/main" id="{E9B77450-B8AC-43FB-B325-3625FBB97D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43" y="3009"/>
              <a:ext cx="115" cy="68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21" name="Line 575">
              <a:extLst>
                <a:ext uri="{FF2B5EF4-FFF2-40B4-BE49-F238E27FC236}">
                  <a16:creationId xmlns:a16="http://schemas.microsoft.com/office/drawing/2014/main" id="{98C42EEE-7EEA-4FB8-941C-D08CE58338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80" y="3164"/>
              <a:ext cx="257" cy="5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22" name="Line 578">
              <a:extLst>
                <a:ext uri="{FF2B5EF4-FFF2-40B4-BE49-F238E27FC236}">
                  <a16:creationId xmlns:a16="http://schemas.microsoft.com/office/drawing/2014/main" id="{38B4D3A2-5D62-412D-BB0D-A09455C539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48" y="3206"/>
              <a:ext cx="91" cy="11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23" name="Line 579">
              <a:extLst>
                <a:ext uri="{FF2B5EF4-FFF2-40B4-BE49-F238E27FC236}">
                  <a16:creationId xmlns:a16="http://schemas.microsoft.com/office/drawing/2014/main" id="{ECF64FD4-C250-4532-91BB-1ECF54499B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144" y="3212"/>
              <a:ext cx="53" cy="11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24" name="Line 580">
              <a:extLst>
                <a:ext uri="{FF2B5EF4-FFF2-40B4-BE49-F238E27FC236}">
                  <a16:creationId xmlns:a16="http://schemas.microsoft.com/office/drawing/2014/main" id="{C37DF26F-088D-493C-9D90-51A2217CAA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8" y="3185"/>
              <a:ext cx="317" cy="17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25" name="Line 582">
              <a:extLst>
                <a:ext uri="{FF2B5EF4-FFF2-40B4-BE49-F238E27FC236}">
                  <a16:creationId xmlns:a16="http://schemas.microsoft.com/office/drawing/2014/main" id="{1B5B1782-4E47-4856-B884-CBBBCC4F46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09" y="2257"/>
              <a:ext cx="148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26" name="Line 583">
              <a:extLst>
                <a:ext uri="{FF2B5EF4-FFF2-40B4-BE49-F238E27FC236}">
                  <a16:creationId xmlns:a16="http://schemas.microsoft.com/office/drawing/2014/main" id="{BCBD3DA9-AF4F-4C50-BF8E-3B5C280BF1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11" y="2354"/>
              <a:ext cx="106" cy="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5127" name="Group 584">
              <a:extLst>
                <a:ext uri="{FF2B5EF4-FFF2-40B4-BE49-F238E27FC236}">
                  <a16:creationId xmlns:a16="http://schemas.microsoft.com/office/drawing/2014/main" id="{68690ED9-0049-457E-8448-9408651B91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35" y="2207"/>
              <a:ext cx="319" cy="222"/>
              <a:chOff x="2967" y="478"/>
              <a:chExt cx="788" cy="625"/>
            </a:xfrm>
          </p:grpSpPr>
          <p:pic>
            <p:nvPicPr>
              <p:cNvPr id="175486" name="Picture 585" descr="access_point_stylized_small">
                <a:extLst>
                  <a:ext uri="{FF2B5EF4-FFF2-40B4-BE49-F238E27FC236}">
                    <a16:creationId xmlns:a16="http://schemas.microsoft.com/office/drawing/2014/main" id="{4D64BEE2-743F-401D-83A4-B36B0AB9D4A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75487" name="Picture 586" descr="antenna_radiation_stylized">
                <a:extLst>
                  <a:ext uri="{FF2B5EF4-FFF2-40B4-BE49-F238E27FC236}">
                    <a16:creationId xmlns:a16="http://schemas.microsoft.com/office/drawing/2014/main" id="{47398D8B-A194-402C-96A2-1E8772E7B5A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75128" name="Freeform 587">
              <a:extLst>
                <a:ext uri="{FF2B5EF4-FFF2-40B4-BE49-F238E27FC236}">
                  <a16:creationId xmlns:a16="http://schemas.microsoft.com/office/drawing/2014/main" id="{8DDE3B44-D58B-4C53-909B-0088A678F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" y="2224"/>
              <a:ext cx="828" cy="425"/>
            </a:xfrm>
            <a:custGeom>
              <a:avLst/>
              <a:gdLst>
                <a:gd name="T0" fmla="*/ 382 w 828"/>
                <a:gd name="T1" fmla="*/ 30 h 425"/>
                <a:gd name="T2" fmla="*/ 370 w 828"/>
                <a:gd name="T3" fmla="*/ 30 h 425"/>
                <a:gd name="T4" fmla="*/ 126 w 828"/>
                <a:gd name="T5" fmla="*/ 32 h 425"/>
                <a:gd name="T6" fmla="*/ 6 w 828"/>
                <a:gd name="T7" fmla="*/ 126 h 425"/>
                <a:gd name="T8" fmla="*/ 92 w 828"/>
                <a:gd name="T9" fmla="*/ 274 h 425"/>
                <a:gd name="T10" fmla="*/ 292 w 828"/>
                <a:gd name="T11" fmla="*/ 384 h 425"/>
                <a:gd name="T12" fmla="*/ 540 w 828"/>
                <a:gd name="T13" fmla="*/ 416 h 425"/>
                <a:gd name="T14" fmla="*/ 698 w 828"/>
                <a:gd name="T15" fmla="*/ 330 h 425"/>
                <a:gd name="T16" fmla="*/ 776 w 828"/>
                <a:gd name="T17" fmla="*/ 170 h 425"/>
                <a:gd name="T18" fmla="*/ 792 w 828"/>
                <a:gd name="T19" fmla="*/ 22 h 425"/>
                <a:gd name="T20" fmla="*/ 560 w 828"/>
                <a:gd name="T21" fmla="*/ 38 h 425"/>
                <a:gd name="T22" fmla="*/ 382 w 828"/>
                <a:gd name="T23" fmla="*/ 30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29" name="Freeform 588">
              <a:extLst>
                <a:ext uri="{FF2B5EF4-FFF2-40B4-BE49-F238E27FC236}">
                  <a16:creationId xmlns:a16="http://schemas.microsoft.com/office/drawing/2014/main" id="{FC18A7CB-967F-4C60-A4A3-39A5664E2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7" y="1263"/>
              <a:ext cx="1090" cy="709"/>
            </a:xfrm>
            <a:custGeom>
              <a:avLst/>
              <a:gdLst>
                <a:gd name="T0" fmla="*/ 85898 w 765"/>
                <a:gd name="T1" fmla="*/ 6712 h 459"/>
                <a:gd name="T2" fmla="*/ 58210 w 765"/>
                <a:gd name="T3" fmla="*/ 47662 h 459"/>
                <a:gd name="T4" fmla="*/ 19473 w 765"/>
                <a:gd name="T5" fmla="*/ 67835 h 459"/>
                <a:gd name="T6" fmla="*/ 2783 w 765"/>
                <a:gd name="T7" fmla="*/ 228588 h 459"/>
                <a:gd name="T8" fmla="*/ 36422 w 765"/>
                <a:gd name="T9" fmla="*/ 302028 h 459"/>
                <a:gd name="T10" fmla="*/ 70014 w 765"/>
                <a:gd name="T11" fmla="*/ 289496 h 459"/>
                <a:gd name="T12" fmla="*/ 118176 w 765"/>
                <a:gd name="T13" fmla="*/ 302028 h 459"/>
                <a:gd name="T14" fmla="*/ 141415 w 765"/>
                <a:gd name="T15" fmla="*/ 295017 h 459"/>
                <a:gd name="T16" fmla="*/ 152220 w 765"/>
                <a:gd name="T17" fmla="*/ 253122 h 459"/>
                <a:gd name="T18" fmla="*/ 151953 w 765"/>
                <a:gd name="T19" fmla="*/ 107441 h 459"/>
                <a:gd name="T20" fmla="*/ 134106 w 765"/>
                <a:gd name="T21" fmla="*/ 23437 h 459"/>
                <a:gd name="T22" fmla="*/ 85898 w 765"/>
                <a:gd name="T23" fmla="*/ 6712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0" name="Line 589">
              <a:extLst>
                <a:ext uri="{FF2B5EF4-FFF2-40B4-BE49-F238E27FC236}">
                  <a16:creationId xmlns:a16="http://schemas.microsoft.com/office/drawing/2014/main" id="{D6646F66-B720-4AAC-A24A-9AF6464EE4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9" y="2404"/>
              <a:ext cx="103" cy="7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1" name="Line 590">
              <a:extLst>
                <a:ext uri="{FF2B5EF4-FFF2-40B4-BE49-F238E27FC236}">
                  <a16:creationId xmlns:a16="http://schemas.microsoft.com/office/drawing/2014/main" id="{089C50F6-F2E1-48BE-B5BE-22256389E0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20" y="2354"/>
              <a:ext cx="176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2" name="Line 591">
              <a:extLst>
                <a:ext uri="{FF2B5EF4-FFF2-40B4-BE49-F238E27FC236}">
                  <a16:creationId xmlns:a16="http://schemas.microsoft.com/office/drawing/2014/main" id="{3A590246-C150-498A-AF9A-82F71FE0B1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69" y="2408"/>
              <a:ext cx="85" cy="6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3" name="Line 592">
              <a:extLst>
                <a:ext uri="{FF2B5EF4-FFF2-40B4-BE49-F238E27FC236}">
                  <a16:creationId xmlns:a16="http://schemas.microsoft.com/office/drawing/2014/main" id="{AB9FE391-3665-421D-BB91-EB5655AB07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35" y="1632"/>
              <a:ext cx="321" cy="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4" name="Line 593">
              <a:extLst>
                <a:ext uri="{FF2B5EF4-FFF2-40B4-BE49-F238E27FC236}">
                  <a16:creationId xmlns:a16="http://schemas.microsoft.com/office/drawing/2014/main" id="{28E17C5E-1ECF-4385-BEBF-75B00EDF17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5" y="2961"/>
              <a:ext cx="246" cy="11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5" name="Line 594">
              <a:extLst>
                <a:ext uri="{FF2B5EF4-FFF2-40B4-BE49-F238E27FC236}">
                  <a16:creationId xmlns:a16="http://schemas.microsoft.com/office/drawing/2014/main" id="{83F5DA3D-9F93-4ABA-A498-0E2C22CCBC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44" y="2953"/>
              <a:ext cx="203" cy="1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6" name="Line 595">
              <a:extLst>
                <a:ext uri="{FF2B5EF4-FFF2-40B4-BE49-F238E27FC236}">
                  <a16:creationId xmlns:a16="http://schemas.microsoft.com/office/drawing/2014/main" id="{EBAAD85D-7DFD-49B8-BB48-6A755B0D0C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71" y="3137"/>
              <a:ext cx="6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7" name="Line 596">
              <a:extLst>
                <a:ext uri="{FF2B5EF4-FFF2-40B4-BE49-F238E27FC236}">
                  <a16:creationId xmlns:a16="http://schemas.microsoft.com/office/drawing/2014/main" id="{05334CBA-9738-4907-B3D0-0F88335F1A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73" y="1572"/>
              <a:ext cx="78" cy="5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8" name="Line 597">
              <a:extLst>
                <a:ext uri="{FF2B5EF4-FFF2-40B4-BE49-F238E27FC236}">
                  <a16:creationId xmlns:a16="http://schemas.microsoft.com/office/drawing/2014/main" id="{B820712C-2B39-4B80-858A-742A929BBD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65" y="1681"/>
              <a:ext cx="0" cy="5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9" name="Line 598">
              <a:extLst>
                <a:ext uri="{FF2B5EF4-FFF2-40B4-BE49-F238E27FC236}">
                  <a16:creationId xmlns:a16="http://schemas.microsoft.com/office/drawing/2014/main" id="{A9B1F9FC-DD74-4030-BA52-33D9370E54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73" y="1616"/>
              <a:ext cx="166" cy="18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0" name="Line 599">
              <a:extLst>
                <a:ext uri="{FF2B5EF4-FFF2-40B4-BE49-F238E27FC236}">
                  <a16:creationId xmlns:a16="http://schemas.microsoft.com/office/drawing/2014/main" id="{D2714992-730B-4D1E-943F-559C6932BF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3" y="1615"/>
              <a:ext cx="0" cy="124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1" name="Line 600">
              <a:extLst>
                <a:ext uri="{FF2B5EF4-FFF2-40B4-BE49-F238E27FC236}">
                  <a16:creationId xmlns:a16="http://schemas.microsoft.com/office/drawing/2014/main" id="{C7AAEB01-49F4-402B-A798-A3EC4EFF8B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85" y="1808"/>
              <a:ext cx="119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2" name="Line 601">
              <a:extLst>
                <a:ext uri="{FF2B5EF4-FFF2-40B4-BE49-F238E27FC236}">
                  <a16:creationId xmlns:a16="http://schemas.microsoft.com/office/drawing/2014/main" id="{2B0FBCD4-F967-42A2-84E4-1A86BE77B0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34" y="1802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3" name="Line 602">
              <a:extLst>
                <a:ext uri="{FF2B5EF4-FFF2-40B4-BE49-F238E27FC236}">
                  <a16:creationId xmlns:a16="http://schemas.microsoft.com/office/drawing/2014/main" id="{08C9A8D7-7DB1-484E-BA8D-F9B47AECF1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96" y="1850"/>
              <a:ext cx="62" cy="444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4" name="Line 603">
              <a:extLst>
                <a:ext uri="{FF2B5EF4-FFF2-40B4-BE49-F238E27FC236}">
                  <a16:creationId xmlns:a16="http://schemas.microsoft.com/office/drawing/2014/main" id="{02F1F361-6BB5-4B32-B528-784F6AB683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69" y="1850"/>
              <a:ext cx="70" cy="458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5" name="Line 604">
              <a:extLst>
                <a:ext uri="{FF2B5EF4-FFF2-40B4-BE49-F238E27FC236}">
                  <a16:creationId xmlns:a16="http://schemas.microsoft.com/office/drawing/2014/main" id="{47BA9148-88C7-46AF-9B99-8FEE51A609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81" y="2569"/>
              <a:ext cx="143" cy="2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6" name="Line 605">
              <a:extLst>
                <a:ext uri="{FF2B5EF4-FFF2-40B4-BE49-F238E27FC236}">
                  <a16:creationId xmlns:a16="http://schemas.microsoft.com/office/drawing/2014/main" id="{E9777228-A891-48FF-88A0-2657DF3B6A6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57" y="1801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5147" name="Group 606">
              <a:extLst>
                <a:ext uri="{FF2B5EF4-FFF2-40B4-BE49-F238E27FC236}">
                  <a16:creationId xmlns:a16="http://schemas.microsoft.com/office/drawing/2014/main" id="{38B001C9-048F-4192-8A2E-345E39C6CD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3" y="1163"/>
              <a:ext cx="295" cy="391"/>
              <a:chOff x="1653" y="3023"/>
              <a:chExt cx="622" cy="911"/>
            </a:xfrm>
          </p:grpSpPr>
          <p:sp>
            <p:nvSpPr>
              <p:cNvPr id="175469" name="Line 270">
                <a:extLst>
                  <a:ext uri="{FF2B5EF4-FFF2-40B4-BE49-F238E27FC236}">
                    <a16:creationId xmlns:a16="http://schemas.microsoft.com/office/drawing/2014/main" id="{2D12D317-1A29-4E7E-9C6E-D39028B490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66" y="3287"/>
                <a:ext cx="188" cy="5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70" name="Line 271">
                <a:extLst>
                  <a:ext uri="{FF2B5EF4-FFF2-40B4-BE49-F238E27FC236}">
                    <a16:creationId xmlns:a16="http://schemas.microsoft.com/office/drawing/2014/main" id="{D9D0EEB1-1381-4EED-83CA-845270DBF3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54" y="3287"/>
                <a:ext cx="188" cy="58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71" name="Line 272">
                <a:extLst>
                  <a:ext uri="{FF2B5EF4-FFF2-40B4-BE49-F238E27FC236}">
                    <a16:creationId xmlns:a16="http://schemas.microsoft.com/office/drawing/2014/main" id="{75C9DA0B-639D-46F4-94CC-603779C908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6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72" name="Line 273">
                <a:extLst>
                  <a:ext uri="{FF2B5EF4-FFF2-40B4-BE49-F238E27FC236}">
                    <a16:creationId xmlns:a16="http://schemas.microsoft.com/office/drawing/2014/main" id="{5002DC75-38B9-4334-BFA7-A56955FA1A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54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73" name="Line 274">
                <a:extLst>
                  <a:ext uri="{FF2B5EF4-FFF2-40B4-BE49-F238E27FC236}">
                    <a16:creationId xmlns:a16="http://schemas.microsoft.com/office/drawing/2014/main" id="{88E50883-1394-4585-A194-DFE29B899F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54" y="3300"/>
                <a:ext cx="0" cy="63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74" name="Line 275">
                <a:extLst>
                  <a:ext uri="{FF2B5EF4-FFF2-40B4-BE49-F238E27FC236}">
                    <a16:creationId xmlns:a16="http://schemas.microsoft.com/office/drawing/2014/main" id="{01C9539D-7C75-423A-840D-017AE1FD85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66" y="3810"/>
                <a:ext cx="188" cy="6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75" name="Line 276">
                <a:extLst>
                  <a:ext uri="{FF2B5EF4-FFF2-40B4-BE49-F238E27FC236}">
                    <a16:creationId xmlns:a16="http://schemas.microsoft.com/office/drawing/2014/main" id="{EBCD4AF9-2CE2-4AC2-83D4-0E39053AC8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954" y="3810"/>
                <a:ext cx="188" cy="6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76" name="Line 277">
                <a:extLst>
                  <a:ext uri="{FF2B5EF4-FFF2-40B4-BE49-F238E27FC236}">
                    <a16:creationId xmlns:a16="http://schemas.microsoft.com/office/drawing/2014/main" id="{17EBD13F-4704-4404-B4AF-B5FC7AC975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46" y="3618"/>
                <a:ext cx="108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77" name="Line 278">
                <a:extLst>
                  <a:ext uri="{FF2B5EF4-FFF2-40B4-BE49-F238E27FC236}">
                    <a16:creationId xmlns:a16="http://schemas.microsoft.com/office/drawing/2014/main" id="{3379E434-4145-4ECF-B479-A5AB95B318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618"/>
                <a:ext cx="114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78" name="Line 279">
                <a:extLst>
                  <a:ext uri="{FF2B5EF4-FFF2-40B4-BE49-F238E27FC236}">
                    <a16:creationId xmlns:a16="http://schemas.microsoft.com/office/drawing/2014/main" id="{2B64991E-A58D-4A27-A69B-84ED1317AC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10" y="3704"/>
                <a:ext cx="139" cy="65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79" name="Line 280">
                <a:extLst>
                  <a:ext uri="{FF2B5EF4-FFF2-40B4-BE49-F238E27FC236}">
                    <a16:creationId xmlns:a16="http://schemas.microsoft.com/office/drawing/2014/main" id="{99AF458B-A586-4594-AB7D-B5A279F9C2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717"/>
                <a:ext cx="140" cy="5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80" name="Line 281">
                <a:extLst>
                  <a:ext uri="{FF2B5EF4-FFF2-40B4-BE49-F238E27FC236}">
                    <a16:creationId xmlns:a16="http://schemas.microsoft.com/office/drawing/2014/main" id="{83537D38-8088-425A-A923-4A986ADA6F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530"/>
                <a:ext cx="72" cy="2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81" name="Line 282">
                <a:extLst>
                  <a:ext uri="{FF2B5EF4-FFF2-40B4-BE49-F238E27FC236}">
                    <a16:creationId xmlns:a16="http://schemas.microsoft.com/office/drawing/2014/main" id="{DE834446-6B1E-4C7E-8DC3-2AF4F37247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409"/>
                <a:ext cx="45" cy="1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82" name="Line 283">
                <a:extLst>
                  <a:ext uri="{FF2B5EF4-FFF2-40B4-BE49-F238E27FC236}">
                    <a16:creationId xmlns:a16="http://schemas.microsoft.com/office/drawing/2014/main" id="{31432BA4-7E40-44A1-96A2-9B8F43D00E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73" y="3522"/>
                <a:ext cx="87" cy="32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83" name="Line 284">
                <a:extLst>
                  <a:ext uri="{FF2B5EF4-FFF2-40B4-BE49-F238E27FC236}">
                    <a16:creationId xmlns:a16="http://schemas.microsoft.com/office/drawing/2014/main" id="{A158C716-34F3-4D35-9A04-08943EDFF3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12" y="3404"/>
                <a:ext cx="50" cy="31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84" name="Oval 622">
                <a:extLst>
                  <a:ext uri="{FF2B5EF4-FFF2-40B4-BE49-F238E27FC236}">
                    <a16:creationId xmlns:a16="http://schemas.microsoft.com/office/drawing/2014/main" id="{3560190E-82F8-409C-AECE-3519ACE907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1" y="3233"/>
                <a:ext cx="63" cy="68"/>
              </a:xfrm>
              <a:prstGeom prst="ellipse">
                <a:avLst/>
              </a:prstGeom>
              <a:solidFill>
                <a:srgbClr val="808080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pic>
            <p:nvPicPr>
              <p:cNvPr id="175485" name="Picture 623" descr="cell_tower_radiation_gray">
                <a:extLst>
                  <a:ext uri="{FF2B5EF4-FFF2-40B4-BE49-F238E27FC236}">
                    <a16:creationId xmlns:a16="http://schemas.microsoft.com/office/drawing/2014/main" id="{3E5D9BAD-B953-4B48-A2C0-F93D9B4DCDB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3" y="3023"/>
                <a:ext cx="622" cy="5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75148" name="Group 624">
              <a:extLst>
                <a:ext uri="{FF2B5EF4-FFF2-40B4-BE49-F238E27FC236}">
                  <a16:creationId xmlns:a16="http://schemas.microsoft.com/office/drawing/2014/main" id="{48AC038A-E0FA-483A-88EF-F97D5E0ABA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2" y="1516"/>
              <a:ext cx="286" cy="160"/>
              <a:chOff x="3843" y="1516"/>
              <a:chExt cx="286" cy="160"/>
            </a:xfrm>
          </p:grpSpPr>
          <p:sp>
            <p:nvSpPr>
              <p:cNvPr id="175460" name="Line 625">
                <a:extLst>
                  <a:ext uri="{FF2B5EF4-FFF2-40B4-BE49-F238E27FC236}">
                    <a16:creationId xmlns:a16="http://schemas.microsoft.com/office/drawing/2014/main" id="{D2CB76B3-54D3-472F-A31D-760A1800E2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3" y="1516"/>
                <a:ext cx="96" cy="60"/>
              </a:xfrm>
              <a:prstGeom prst="line">
                <a:avLst/>
              </a:prstGeom>
              <a:noFill/>
              <a:ln w="9525">
                <a:solidFill>
                  <a:srgbClr val="96969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61" name="Oval 407">
                <a:extLst>
                  <a:ext uri="{FF2B5EF4-FFF2-40B4-BE49-F238E27FC236}">
                    <a16:creationId xmlns:a16="http://schemas.microsoft.com/office/drawing/2014/main" id="{7DE70A1D-42BF-4135-A0B7-56086035EA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4" y="1616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462" name="Rectangle 410">
                <a:extLst>
                  <a:ext uri="{FF2B5EF4-FFF2-40B4-BE49-F238E27FC236}">
                    <a16:creationId xmlns:a16="http://schemas.microsoft.com/office/drawing/2014/main" id="{D789CB13-A025-4A7A-B045-544A5573B0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4" y="1610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463" name="Oval 411">
                <a:extLst>
                  <a:ext uri="{FF2B5EF4-FFF2-40B4-BE49-F238E27FC236}">
                    <a16:creationId xmlns:a16="http://schemas.microsoft.com/office/drawing/2014/main" id="{7524FEDC-D8A2-4326-A337-7D8AA6960E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3" y="1569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75464" name="Group 629">
                <a:extLst>
                  <a:ext uri="{FF2B5EF4-FFF2-40B4-BE49-F238E27FC236}">
                    <a16:creationId xmlns:a16="http://schemas.microsoft.com/office/drawing/2014/main" id="{7327DC79-46AC-4D74-8D42-0B750647EB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32" y="1587"/>
                <a:ext cx="138" cy="33"/>
                <a:chOff x="2468" y="1332"/>
                <a:chExt cx="310" cy="60"/>
              </a:xfrm>
            </p:grpSpPr>
            <p:sp>
              <p:nvSpPr>
                <p:cNvPr id="175467" name="Freeform 630">
                  <a:extLst>
                    <a:ext uri="{FF2B5EF4-FFF2-40B4-BE49-F238E27FC236}">
                      <a16:creationId xmlns:a16="http://schemas.microsoft.com/office/drawing/2014/main" id="{1DF3255E-77C3-4128-97FC-5FEC285E4A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68" name="Freeform 631">
                  <a:extLst>
                    <a:ext uri="{FF2B5EF4-FFF2-40B4-BE49-F238E27FC236}">
                      <a16:creationId xmlns:a16="http://schemas.microsoft.com/office/drawing/2014/main" id="{49E2BE4B-9A1B-4147-A54F-5304343968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465" name="Line 632">
                <a:extLst>
                  <a:ext uri="{FF2B5EF4-FFF2-40B4-BE49-F238E27FC236}">
                    <a16:creationId xmlns:a16="http://schemas.microsoft.com/office/drawing/2014/main" id="{17A6E2B8-C19F-4753-A5F3-AB7D60623B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84" y="1602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66" name="Line 633">
                <a:extLst>
                  <a:ext uri="{FF2B5EF4-FFF2-40B4-BE49-F238E27FC236}">
                    <a16:creationId xmlns:a16="http://schemas.microsoft.com/office/drawing/2014/main" id="{4F7CF9AB-5D58-438B-AFAD-7AF1555D2B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27" y="1604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49" name="Group 634">
              <a:extLst>
                <a:ext uri="{FF2B5EF4-FFF2-40B4-BE49-F238E27FC236}">
                  <a16:creationId xmlns:a16="http://schemas.microsoft.com/office/drawing/2014/main" id="{6C0184F0-B9AC-40FA-A01A-9FDC78671C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7" y="1571"/>
              <a:ext cx="246" cy="110"/>
              <a:chOff x="4334" y="1470"/>
              <a:chExt cx="246" cy="107"/>
            </a:xfrm>
          </p:grpSpPr>
          <p:sp>
            <p:nvSpPr>
              <p:cNvPr id="175452" name="Oval 407">
                <a:extLst>
                  <a:ext uri="{FF2B5EF4-FFF2-40B4-BE49-F238E27FC236}">
                    <a16:creationId xmlns:a16="http://schemas.microsoft.com/office/drawing/2014/main" id="{3EF43DE9-9328-4526-9B0A-CDFF7FA222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453" name="Rectangle 410">
                <a:extLst>
                  <a:ext uri="{FF2B5EF4-FFF2-40B4-BE49-F238E27FC236}">
                    <a16:creationId xmlns:a16="http://schemas.microsoft.com/office/drawing/2014/main" id="{02D5512E-946F-43BE-8B99-03D67C5784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454" name="Oval 411">
                <a:extLst>
                  <a:ext uri="{FF2B5EF4-FFF2-40B4-BE49-F238E27FC236}">
                    <a16:creationId xmlns:a16="http://schemas.microsoft.com/office/drawing/2014/main" id="{0403FFD4-28F7-4412-8E88-9703C235D0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75455" name="Group 638">
                <a:extLst>
                  <a:ext uri="{FF2B5EF4-FFF2-40B4-BE49-F238E27FC236}">
                    <a16:creationId xmlns:a16="http://schemas.microsoft.com/office/drawing/2014/main" id="{8174DFE2-482F-4362-9C8B-95D1FB7C781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458" name="Freeform 639">
                  <a:extLst>
                    <a:ext uri="{FF2B5EF4-FFF2-40B4-BE49-F238E27FC236}">
                      <a16:creationId xmlns:a16="http://schemas.microsoft.com/office/drawing/2014/main" id="{4151A90E-4C06-44F4-820E-78EEEE6E7A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59" name="Freeform 640">
                  <a:extLst>
                    <a:ext uri="{FF2B5EF4-FFF2-40B4-BE49-F238E27FC236}">
                      <a16:creationId xmlns:a16="http://schemas.microsoft.com/office/drawing/2014/main" id="{EED79E32-0471-45A5-AFB2-E0AD7E5DBE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456" name="Line 641">
                <a:extLst>
                  <a:ext uri="{FF2B5EF4-FFF2-40B4-BE49-F238E27FC236}">
                    <a16:creationId xmlns:a16="http://schemas.microsoft.com/office/drawing/2014/main" id="{F60C6AEC-2F56-4239-A721-DDB6F2F984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57" name="Line 642">
                <a:extLst>
                  <a:ext uri="{FF2B5EF4-FFF2-40B4-BE49-F238E27FC236}">
                    <a16:creationId xmlns:a16="http://schemas.microsoft.com/office/drawing/2014/main" id="{710C1241-BE7D-4B1E-92E9-087673B382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50" name="Group 643">
              <a:extLst>
                <a:ext uri="{FF2B5EF4-FFF2-40B4-BE49-F238E27FC236}">
                  <a16:creationId xmlns:a16="http://schemas.microsoft.com/office/drawing/2014/main" id="{E36CFEB2-1472-4975-A4A8-8C1C11E903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44" y="1737"/>
              <a:ext cx="246" cy="110"/>
              <a:chOff x="4334" y="1470"/>
              <a:chExt cx="246" cy="107"/>
            </a:xfrm>
          </p:grpSpPr>
          <p:sp>
            <p:nvSpPr>
              <p:cNvPr id="175444" name="Oval 407">
                <a:extLst>
                  <a:ext uri="{FF2B5EF4-FFF2-40B4-BE49-F238E27FC236}">
                    <a16:creationId xmlns:a16="http://schemas.microsoft.com/office/drawing/2014/main" id="{4C12DFE2-A739-4639-9FEB-53413B793B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445" name="Rectangle 410">
                <a:extLst>
                  <a:ext uri="{FF2B5EF4-FFF2-40B4-BE49-F238E27FC236}">
                    <a16:creationId xmlns:a16="http://schemas.microsoft.com/office/drawing/2014/main" id="{05BD76C0-F75A-4BDE-B2E7-7D71E08A09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446" name="Oval 411">
                <a:extLst>
                  <a:ext uri="{FF2B5EF4-FFF2-40B4-BE49-F238E27FC236}">
                    <a16:creationId xmlns:a16="http://schemas.microsoft.com/office/drawing/2014/main" id="{40F197AA-66D5-4269-A063-64490953B3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75447" name="Group 647">
                <a:extLst>
                  <a:ext uri="{FF2B5EF4-FFF2-40B4-BE49-F238E27FC236}">
                    <a16:creationId xmlns:a16="http://schemas.microsoft.com/office/drawing/2014/main" id="{B8B9E7B5-A314-4D87-B2C4-24EFF7FD5C8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450" name="Freeform 648">
                  <a:extLst>
                    <a:ext uri="{FF2B5EF4-FFF2-40B4-BE49-F238E27FC236}">
                      <a16:creationId xmlns:a16="http://schemas.microsoft.com/office/drawing/2014/main" id="{4260BEDE-4558-40AE-8A70-88D4597882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51" name="Freeform 649">
                  <a:extLst>
                    <a:ext uri="{FF2B5EF4-FFF2-40B4-BE49-F238E27FC236}">
                      <a16:creationId xmlns:a16="http://schemas.microsoft.com/office/drawing/2014/main" id="{D3F8D2D9-37CE-4130-B41A-C0E7D7136A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448" name="Line 650">
                <a:extLst>
                  <a:ext uri="{FF2B5EF4-FFF2-40B4-BE49-F238E27FC236}">
                    <a16:creationId xmlns:a16="http://schemas.microsoft.com/office/drawing/2014/main" id="{2CB8072E-EC96-45DF-818D-5F4849A0EA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49" name="Line 651">
                <a:extLst>
                  <a:ext uri="{FF2B5EF4-FFF2-40B4-BE49-F238E27FC236}">
                    <a16:creationId xmlns:a16="http://schemas.microsoft.com/office/drawing/2014/main" id="{85448E23-31B2-4C69-9DFF-2AE4248F40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51" name="Group 652">
              <a:extLst>
                <a:ext uri="{FF2B5EF4-FFF2-40B4-BE49-F238E27FC236}">
                  <a16:creationId xmlns:a16="http://schemas.microsoft.com/office/drawing/2014/main" id="{53FBD5F3-F5DF-49C2-95F3-E08CABA1E4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90" y="1738"/>
              <a:ext cx="246" cy="110"/>
              <a:chOff x="4334" y="1470"/>
              <a:chExt cx="246" cy="107"/>
            </a:xfrm>
          </p:grpSpPr>
          <p:sp>
            <p:nvSpPr>
              <p:cNvPr id="175436" name="Oval 407">
                <a:extLst>
                  <a:ext uri="{FF2B5EF4-FFF2-40B4-BE49-F238E27FC236}">
                    <a16:creationId xmlns:a16="http://schemas.microsoft.com/office/drawing/2014/main" id="{B25D9011-E270-46E5-A813-A93E24DD8F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437" name="Rectangle 410">
                <a:extLst>
                  <a:ext uri="{FF2B5EF4-FFF2-40B4-BE49-F238E27FC236}">
                    <a16:creationId xmlns:a16="http://schemas.microsoft.com/office/drawing/2014/main" id="{18EE86A9-DF84-4691-8225-6ECB7C4F6A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438" name="Oval 411">
                <a:extLst>
                  <a:ext uri="{FF2B5EF4-FFF2-40B4-BE49-F238E27FC236}">
                    <a16:creationId xmlns:a16="http://schemas.microsoft.com/office/drawing/2014/main" id="{400D74D1-9EB9-4DEC-9FB6-CFF97B0F36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75439" name="Group 656">
                <a:extLst>
                  <a:ext uri="{FF2B5EF4-FFF2-40B4-BE49-F238E27FC236}">
                    <a16:creationId xmlns:a16="http://schemas.microsoft.com/office/drawing/2014/main" id="{FB896440-7E7A-4AE6-A449-0B2616E3245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442" name="Freeform 657">
                  <a:extLst>
                    <a:ext uri="{FF2B5EF4-FFF2-40B4-BE49-F238E27FC236}">
                      <a16:creationId xmlns:a16="http://schemas.microsoft.com/office/drawing/2014/main" id="{6793CACB-D3A3-40F0-8B59-9459C782AD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43" name="Freeform 658">
                  <a:extLst>
                    <a:ext uri="{FF2B5EF4-FFF2-40B4-BE49-F238E27FC236}">
                      <a16:creationId xmlns:a16="http://schemas.microsoft.com/office/drawing/2014/main" id="{9A43612B-5AA7-4AE7-8305-A64DFA119D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440" name="Line 659">
                <a:extLst>
                  <a:ext uri="{FF2B5EF4-FFF2-40B4-BE49-F238E27FC236}">
                    <a16:creationId xmlns:a16="http://schemas.microsoft.com/office/drawing/2014/main" id="{724C45E4-176E-46FC-9BD3-2B6B02418C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41" name="Line 660">
                <a:extLst>
                  <a:ext uri="{FF2B5EF4-FFF2-40B4-BE49-F238E27FC236}">
                    <a16:creationId xmlns:a16="http://schemas.microsoft.com/office/drawing/2014/main" id="{0561AC40-E561-48FA-A2F6-241FD6DFDF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52" name="Group 661">
              <a:extLst>
                <a:ext uri="{FF2B5EF4-FFF2-40B4-BE49-F238E27FC236}">
                  <a16:creationId xmlns:a16="http://schemas.microsoft.com/office/drawing/2014/main" id="{E90050CC-E3D6-46FE-8306-7B56181467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" y="1508"/>
              <a:ext cx="246" cy="110"/>
              <a:chOff x="4334" y="1470"/>
              <a:chExt cx="246" cy="107"/>
            </a:xfrm>
          </p:grpSpPr>
          <p:sp>
            <p:nvSpPr>
              <p:cNvPr id="175428" name="Oval 407">
                <a:extLst>
                  <a:ext uri="{FF2B5EF4-FFF2-40B4-BE49-F238E27FC236}">
                    <a16:creationId xmlns:a16="http://schemas.microsoft.com/office/drawing/2014/main" id="{27F38FE9-B19D-41D2-8D01-ED8579308B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429" name="Rectangle 410">
                <a:extLst>
                  <a:ext uri="{FF2B5EF4-FFF2-40B4-BE49-F238E27FC236}">
                    <a16:creationId xmlns:a16="http://schemas.microsoft.com/office/drawing/2014/main" id="{223B49BE-2135-4CB9-91B0-C34C71D826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430" name="Oval 411">
                <a:extLst>
                  <a:ext uri="{FF2B5EF4-FFF2-40B4-BE49-F238E27FC236}">
                    <a16:creationId xmlns:a16="http://schemas.microsoft.com/office/drawing/2014/main" id="{C4480ADE-1F30-47C7-A2F4-7AF1D20AFD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75431" name="Group 665">
                <a:extLst>
                  <a:ext uri="{FF2B5EF4-FFF2-40B4-BE49-F238E27FC236}">
                    <a16:creationId xmlns:a16="http://schemas.microsoft.com/office/drawing/2014/main" id="{5E2EB08C-E1AD-453C-AED3-A987471529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434" name="Freeform 666">
                  <a:extLst>
                    <a:ext uri="{FF2B5EF4-FFF2-40B4-BE49-F238E27FC236}">
                      <a16:creationId xmlns:a16="http://schemas.microsoft.com/office/drawing/2014/main" id="{0D892E58-48B3-44B2-B2B2-C4E028E64B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35" name="Freeform 667">
                  <a:extLst>
                    <a:ext uri="{FF2B5EF4-FFF2-40B4-BE49-F238E27FC236}">
                      <a16:creationId xmlns:a16="http://schemas.microsoft.com/office/drawing/2014/main" id="{65A82A39-5DBA-4C88-84E7-C7CFACE9FC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432" name="Line 668">
                <a:extLst>
                  <a:ext uri="{FF2B5EF4-FFF2-40B4-BE49-F238E27FC236}">
                    <a16:creationId xmlns:a16="http://schemas.microsoft.com/office/drawing/2014/main" id="{8FD16B29-68E3-47E9-B203-27E2C0515B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33" name="Line 669">
                <a:extLst>
                  <a:ext uri="{FF2B5EF4-FFF2-40B4-BE49-F238E27FC236}">
                    <a16:creationId xmlns:a16="http://schemas.microsoft.com/office/drawing/2014/main" id="{D8C5F5A8-DA4D-4568-82FD-93E3C7B8AA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53" name="Group 670">
              <a:extLst>
                <a:ext uri="{FF2B5EF4-FFF2-40B4-BE49-F238E27FC236}">
                  <a16:creationId xmlns:a16="http://schemas.microsoft.com/office/drawing/2014/main" id="{B27A3749-065C-4CE4-9208-41F21392CF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74" y="2296"/>
              <a:ext cx="310" cy="130"/>
              <a:chOff x="4334" y="1470"/>
              <a:chExt cx="246" cy="107"/>
            </a:xfrm>
          </p:grpSpPr>
          <p:sp>
            <p:nvSpPr>
              <p:cNvPr id="175420" name="Oval 407">
                <a:extLst>
                  <a:ext uri="{FF2B5EF4-FFF2-40B4-BE49-F238E27FC236}">
                    <a16:creationId xmlns:a16="http://schemas.microsoft.com/office/drawing/2014/main" id="{3C71F8B2-4216-447C-88B5-D0A397E9E0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421" name="Rectangle 410">
                <a:extLst>
                  <a:ext uri="{FF2B5EF4-FFF2-40B4-BE49-F238E27FC236}">
                    <a16:creationId xmlns:a16="http://schemas.microsoft.com/office/drawing/2014/main" id="{DBE30EF8-1CB4-4197-B9C3-E46C155130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422" name="Oval 411">
                <a:extLst>
                  <a:ext uri="{FF2B5EF4-FFF2-40B4-BE49-F238E27FC236}">
                    <a16:creationId xmlns:a16="http://schemas.microsoft.com/office/drawing/2014/main" id="{24F3B812-E40C-4D59-BD8F-8E02CE9EF9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75423" name="Group 674">
                <a:extLst>
                  <a:ext uri="{FF2B5EF4-FFF2-40B4-BE49-F238E27FC236}">
                    <a16:creationId xmlns:a16="http://schemas.microsoft.com/office/drawing/2014/main" id="{14E6B5A6-BD6E-4759-8F4A-462F94259A3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426" name="Freeform 675">
                  <a:extLst>
                    <a:ext uri="{FF2B5EF4-FFF2-40B4-BE49-F238E27FC236}">
                      <a16:creationId xmlns:a16="http://schemas.microsoft.com/office/drawing/2014/main" id="{5264E8AA-7C08-4D89-9CF1-A5C6074533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27" name="Freeform 676">
                  <a:extLst>
                    <a:ext uri="{FF2B5EF4-FFF2-40B4-BE49-F238E27FC236}">
                      <a16:creationId xmlns:a16="http://schemas.microsoft.com/office/drawing/2014/main" id="{3F31BC34-09E7-4165-8EE5-F323169B14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424" name="Line 677">
                <a:extLst>
                  <a:ext uri="{FF2B5EF4-FFF2-40B4-BE49-F238E27FC236}">
                    <a16:creationId xmlns:a16="http://schemas.microsoft.com/office/drawing/2014/main" id="{B1B98C2E-28DF-4BDD-AEFD-2777BFB494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25" name="Line 678">
                <a:extLst>
                  <a:ext uri="{FF2B5EF4-FFF2-40B4-BE49-F238E27FC236}">
                    <a16:creationId xmlns:a16="http://schemas.microsoft.com/office/drawing/2014/main" id="{951F75D6-6D89-4677-ABD6-5584BDA114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5154" name="Line 679">
              <a:extLst>
                <a:ext uri="{FF2B5EF4-FFF2-40B4-BE49-F238E27FC236}">
                  <a16:creationId xmlns:a16="http://schemas.microsoft.com/office/drawing/2014/main" id="{72F0B95E-FCF2-488E-AF08-F2E19F2FEA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49" y="2358"/>
              <a:ext cx="42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5155" name="Group 680">
              <a:extLst>
                <a:ext uri="{FF2B5EF4-FFF2-40B4-BE49-F238E27FC236}">
                  <a16:creationId xmlns:a16="http://schemas.microsoft.com/office/drawing/2014/main" id="{A0E165DB-AB13-4268-AC9F-8C60CD16D3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4" y="2288"/>
              <a:ext cx="310" cy="130"/>
              <a:chOff x="4334" y="1470"/>
              <a:chExt cx="246" cy="107"/>
            </a:xfrm>
          </p:grpSpPr>
          <p:sp>
            <p:nvSpPr>
              <p:cNvPr id="175412" name="Oval 407">
                <a:extLst>
                  <a:ext uri="{FF2B5EF4-FFF2-40B4-BE49-F238E27FC236}">
                    <a16:creationId xmlns:a16="http://schemas.microsoft.com/office/drawing/2014/main" id="{6E99CCCF-CA27-49B0-AAEE-E26DA8A128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413" name="Rectangle 410">
                <a:extLst>
                  <a:ext uri="{FF2B5EF4-FFF2-40B4-BE49-F238E27FC236}">
                    <a16:creationId xmlns:a16="http://schemas.microsoft.com/office/drawing/2014/main" id="{52CE5C21-7F93-4F4D-A52A-C8E6455D72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414" name="Oval 411">
                <a:extLst>
                  <a:ext uri="{FF2B5EF4-FFF2-40B4-BE49-F238E27FC236}">
                    <a16:creationId xmlns:a16="http://schemas.microsoft.com/office/drawing/2014/main" id="{F4995FF0-F49E-4C2D-9817-3FDAF09441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75415" name="Group 684">
                <a:extLst>
                  <a:ext uri="{FF2B5EF4-FFF2-40B4-BE49-F238E27FC236}">
                    <a16:creationId xmlns:a16="http://schemas.microsoft.com/office/drawing/2014/main" id="{E8716D83-3078-4C3C-BE21-EF0D0B949B7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418" name="Freeform 685">
                  <a:extLst>
                    <a:ext uri="{FF2B5EF4-FFF2-40B4-BE49-F238E27FC236}">
                      <a16:creationId xmlns:a16="http://schemas.microsoft.com/office/drawing/2014/main" id="{825341B0-9451-4B46-8719-418A16F307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19" name="Freeform 686">
                  <a:extLst>
                    <a:ext uri="{FF2B5EF4-FFF2-40B4-BE49-F238E27FC236}">
                      <a16:creationId xmlns:a16="http://schemas.microsoft.com/office/drawing/2014/main" id="{E9815806-1D31-4ED4-9CEA-D409535C82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416" name="Line 687">
                <a:extLst>
                  <a:ext uri="{FF2B5EF4-FFF2-40B4-BE49-F238E27FC236}">
                    <a16:creationId xmlns:a16="http://schemas.microsoft.com/office/drawing/2014/main" id="{8CC2AA34-74B4-4FCC-95F1-00856C18BA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17" name="Line 688">
                <a:extLst>
                  <a:ext uri="{FF2B5EF4-FFF2-40B4-BE49-F238E27FC236}">
                    <a16:creationId xmlns:a16="http://schemas.microsoft.com/office/drawing/2014/main" id="{F9A780B1-245A-438B-A755-C62E28BDED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56" name="Group 689">
              <a:extLst>
                <a:ext uri="{FF2B5EF4-FFF2-40B4-BE49-F238E27FC236}">
                  <a16:creationId xmlns:a16="http://schemas.microsoft.com/office/drawing/2014/main" id="{5A926D7A-AC9F-4801-A7CE-D68C1872EA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175404" name="Oval 407">
                <a:extLst>
                  <a:ext uri="{FF2B5EF4-FFF2-40B4-BE49-F238E27FC236}">
                    <a16:creationId xmlns:a16="http://schemas.microsoft.com/office/drawing/2014/main" id="{32B2F189-2384-42D5-AB14-05A08135E4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405" name="Rectangle 410">
                <a:extLst>
                  <a:ext uri="{FF2B5EF4-FFF2-40B4-BE49-F238E27FC236}">
                    <a16:creationId xmlns:a16="http://schemas.microsoft.com/office/drawing/2014/main" id="{23598CE7-64D7-4011-ABB1-61C0BA8033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406" name="Oval 411">
                <a:extLst>
                  <a:ext uri="{FF2B5EF4-FFF2-40B4-BE49-F238E27FC236}">
                    <a16:creationId xmlns:a16="http://schemas.microsoft.com/office/drawing/2014/main" id="{D5422433-BE67-48FF-B5DF-F52F151F8D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75407" name="Group 693">
                <a:extLst>
                  <a:ext uri="{FF2B5EF4-FFF2-40B4-BE49-F238E27FC236}">
                    <a16:creationId xmlns:a16="http://schemas.microsoft.com/office/drawing/2014/main" id="{D8EE9C4E-E052-46C9-AABC-2AF43F6CDEF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410" name="Freeform 694">
                  <a:extLst>
                    <a:ext uri="{FF2B5EF4-FFF2-40B4-BE49-F238E27FC236}">
                      <a16:creationId xmlns:a16="http://schemas.microsoft.com/office/drawing/2014/main" id="{F25509A2-CBAD-4CE1-9D34-4DF967C032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11" name="Freeform 695">
                  <a:extLst>
                    <a:ext uri="{FF2B5EF4-FFF2-40B4-BE49-F238E27FC236}">
                      <a16:creationId xmlns:a16="http://schemas.microsoft.com/office/drawing/2014/main" id="{2EEFA947-080B-461B-BFA4-3B5752E4B2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408" name="Line 696">
                <a:extLst>
                  <a:ext uri="{FF2B5EF4-FFF2-40B4-BE49-F238E27FC236}">
                    <a16:creationId xmlns:a16="http://schemas.microsoft.com/office/drawing/2014/main" id="{A41997AB-21BB-4BB5-AB7C-7EE61B94AC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09" name="Line 697">
                <a:extLst>
                  <a:ext uri="{FF2B5EF4-FFF2-40B4-BE49-F238E27FC236}">
                    <a16:creationId xmlns:a16="http://schemas.microsoft.com/office/drawing/2014/main" id="{60B8BFD2-E936-42DA-92D5-44E583F99E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57" name="Group 698">
              <a:extLst>
                <a:ext uri="{FF2B5EF4-FFF2-40B4-BE49-F238E27FC236}">
                  <a16:creationId xmlns:a16="http://schemas.microsoft.com/office/drawing/2014/main" id="{5826186E-CA06-4ABF-A4EC-B91180D2D5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82" y="3028"/>
              <a:ext cx="392" cy="154"/>
              <a:chOff x="4334" y="1470"/>
              <a:chExt cx="246" cy="107"/>
            </a:xfrm>
          </p:grpSpPr>
          <p:sp>
            <p:nvSpPr>
              <p:cNvPr id="175396" name="Oval 407">
                <a:extLst>
                  <a:ext uri="{FF2B5EF4-FFF2-40B4-BE49-F238E27FC236}">
                    <a16:creationId xmlns:a16="http://schemas.microsoft.com/office/drawing/2014/main" id="{827E78BE-95CD-4FD2-AF24-DDAAA70C68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397" name="Rectangle 410">
                <a:extLst>
                  <a:ext uri="{FF2B5EF4-FFF2-40B4-BE49-F238E27FC236}">
                    <a16:creationId xmlns:a16="http://schemas.microsoft.com/office/drawing/2014/main" id="{30812894-3A21-4E2D-A2DE-E37C5CA626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398" name="Oval 411">
                <a:extLst>
                  <a:ext uri="{FF2B5EF4-FFF2-40B4-BE49-F238E27FC236}">
                    <a16:creationId xmlns:a16="http://schemas.microsoft.com/office/drawing/2014/main" id="{01C0AA55-6630-42EF-B897-B4F6C8376D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75399" name="Group 702">
                <a:extLst>
                  <a:ext uri="{FF2B5EF4-FFF2-40B4-BE49-F238E27FC236}">
                    <a16:creationId xmlns:a16="http://schemas.microsoft.com/office/drawing/2014/main" id="{F2F945EC-DD54-487A-AE3F-A3EFC659C52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402" name="Freeform 703">
                  <a:extLst>
                    <a:ext uri="{FF2B5EF4-FFF2-40B4-BE49-F238E27FC236}">
                      <a16:creationId xmlns:a16="http://schemas.microsoft.com/office/drawing/2014/main" id="{58807B8A-3D46-40DD-BF91-C125F2B5E9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03" name="Freeform 704">
                  <a:extLst>
                    <a:ext uri="{FF2B5EF4-FFF2-40B4-BE49-F238E27FC236}">
                      <a16:creationId xmlns:a16="http://schemas.microsoft.com/office/drawing/2014/main" id="{2F8F83B2-DC7A-4F0D-A730-FD738B7768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400" name="Line 705">
                <a:extLst>
                  <a:ext uri="{FF2B5EF4-FFF2-40B4-BE49-F238E27FC236}">
                    <a16:creationId xmlns:a16="http://schemas.microsoft.com/office/drawing/2014/main" id="{0CF3447D-85D0-4380-B05B-6D1A91A8EB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01" name="Line 706">
                <a:extLst>
                  <a:ext uri="{FF2B5EF4-FFF2-40B4-BE49-F238E27FC236}">
                    <a16:creationId xmlns:a16="http://schemas.microsoft.com/office/drawing/2014/main" id="{9E767F2C-5612-45A3-B4A4-B6415F7425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58" name="Group 707">
              <a:extLst>
                <a:ext uri="{FF2B5EF4-FFF2-40B4-BE49-F238E27FC236}">
                  <a16:creationId xmlns:a16="http://schemas.microsoft.com/office/drawing/2014/main" id="{E65CD7E5-A879-4756-9C9A-ACEE064CF8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8" y="2840"/>
              <a:ext cx="392" cy="154"/>
              <a:chOff x="4334" y="1470"/>
              <a:chExt cx="246" cy="107"/>
            </a:xfrm>
          </p:grpSpPr>
          <p:sp>
            <p:nvSpPr>
              <p:cNvPr id="175388" name="Oval 407">
                <a:extLst>
                  <a:ext uri="{FF2B5EF4-FFF2-40B4-BE49-F238E27FC236}">
                    <a16:creationId xmlns:a16="http://schemas.microsoft.com/office/drawing/2014/main" id="{C6BF7C0E-D0F2-409E-B1DD-0EA6E037BF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389" name="Rectangle 410">
                <a:extLst>
                  <a:ext uri="{FF2B5EF4-FFF2-40B4-BE49-F238E27FC236}">
                    <a16:creationId xmlns:a16="http://schemas.microsoft.com/office/drawing/2014/main" id="{44042C60-C916-43B4-B4BA-DB77E0778F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390" name="Oval 411">
                <a:extLst>
                  <a:ext uri="{FF2B5EF4-FFF2-40B4-BE49-F238E27FC236}">
                    <a16:creationId xmlns:a16="http://schemas.microsoft.com/office/drawing/2014/main" id="{B9A8DBAA-C596-43B1-AAF6-66636F6DEA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75391" name="Group 711">
                <a:extLst>
                  <a:ext uri="{FF2B5EF4-FFF2-40B4-BE49-F238E27FC236}">
                    <a16:creationId xmlns:a16="http://schemas.microsoft.com/office/drawing/2014/main" id="{9D0AFB9C-7510-496C-8DEC-3B3164F5B8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394" name="Freeform 712">
                  <a:extLst>
                    <a:ext uri="{FF2B5EF4-FFF2-40B4-BE49-F238E27FC236}">
                      <a16:creationId xmlns:a16="http://schemas.microsoft.com/office/drawing/2014/main" id="{B7F6E4CA-C926-4E03-9C35-F009E2357A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95" name="Freeform 713">
                  <a:extLst>
                    <a:ext uri="{FF2B5EF4-FFF2-40B4-BE49-F238E27FC236}">
                      <a16:creationId xmlns:a16="http://schemas.microsoft.com/office/drawing/2014/main" id="{C8430792-091A-4187-B850-A809BF8F4E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392" name="Line 714">
                <a:extLst>
                  <a:ext uri="{FF2B5EF4-FFF2-40B4-BE49-F238E27FC236}">
                    <a16:creationId xmlns:a16="http://schemas.microsoft.com/office/drawing/2014/main" id="{C2ECD1B9-2C0E-421C-B597-D230186008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393" name="Line 715">
                <a:extLst>
                  <a:ext uri="{FF2B5EF4-FFF2-40B4-BE49-F238E27FC236}">
                    <a16:creationId xmlns:a16="http://schemas.microsoft.com/office/drawing/2014/main" id="{4F46CFC1-4086-4D3C-B791-4097F02D20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59" name="Group 716">
              <a:extLst>
                <a:ext uri="{FF2B5EF4-FFF2-40B4-BE49-F238E27FC236}">
                  <a16:creationId xmlns:a16="http://schemas.microsoft.com/office/drawing/2014/main" id="{AFE431E1-E9BF-41D4-AC63-4F01054FEE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32" y="3056"/>
              <a:ext cx="392" cy="154"/>
              <a:chOff x="4334" y="1470"/>
              <a:chExt cx="246" cy="107"/>
            </a:xfrm>
          </p:grpSpPr>
          <p:sp>
            <p:nvSpPr>
              <p:cNvPr id="175381" name="Oval 407">
                <a:extLst>
                  <a:ext uri="{FF2B5EF4-FFF2-40B4-BE49-F238E27FC236}">
                    <a16:creationId xmlns:a16="http://schemas.microsoft.com/office/drawing/2014/main" id="{0CCF7E41-6AEC-477F-93EF-3F760CD031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382" name="Rectangle 410">
                <a:extLst>
                  <a:ext uri="{FF2B5EF4-FFF2-40B4-BE49-F238E27FC236}">
                    <a16:creationId xmlns:a16="http://schemas.microsoft.com/office/drawing/2014/main" id="{981E046D-1F0C-4F6F-9777-8700E01989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383" name="Oval 411">
                <a:extLst>
                  <a:ext uri="{FF2B5EF4-FFF2-40B4-BE49-F238E27FC236}">
                    <a16:creationId xmlns:a16="http://schemas.microsoft.com/office/drawing/2014/main" id="{409C48E1-109A-4FDF-B680-DCE90A5D34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75384" name="Group 720">
                <a:extLst>
                  <a:ext uri="{FF2B5EF4-FFF2-40B4-BE49-F238E27FC236}">
                    <a16:creationId xmlns:a16="http://schemas.microsoft.com/office/drawing/2014/main" id="{AC2A6582-11B2-48A8-A7F9-699858123E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386" name="Freeform 721">
                  <a:extLst>
                    <a:ext uri="{FF2B5EF4-FFF2-40B4-BE49-F238E27FC236}">
                      <a16:creationId xmlns:a16="http://schemas.microsoft.com/office/drawing/2014/main" id="{5005F9D9-35F5-4442-ABD2-40A1E4BB2B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87" name="Freeform 722">
                  <a:extLst>
                    <a:ext uri="{FF2B5EF4-FFF2-40B4-BE49-F238E27FC236}">
                      <a16:creationId xmlns:a16="http://schemas.microsoft.com/office/drawing/2014/main" id="{A677D2B6-99FD-4536-BF7D-A1D198F070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385" name="Line 724">
                <a:extLst>
                  <a:ext uri="{FF2B5EF4-FFF2-40B4-BE49-F238E27FC236}">
                    <a16:creationId xmlns:a16="http://schemas.microsoft.com/office/drawing/2014/main" id="{84B8BC7D-F5FA-4A27-91B7-4F22423027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60" name="Group 725">
              <a:extLst>
                <a:ext uri="{FF2B5EF4-FFF2-40B4-BE49-F238E27FC236}">
                  <a16:creationId xmlns:a16="http://schemas.microsoft.com/office/drawing/2014/main" id="{249D900B-3D82-438D-847A-DB22B3E1A1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2" y="2296"/>
              <a:ext cx="246" cy="108"/>
              <a:chOff x="4334" y="1470"/>
              <a:chExt cx="246" cy="107"/>
            </a:xfrm>
          </p:grpSpPr>
          <p:sp>
            <p:nvSpPr>
              <p:cNvPr id="175373" name="Oval 407">
                <a:extLst>
                  <a:ext uri="{FF2B5EF4-FFF2-40B4-BE49-F238E27FC236}">
                    <a16:creationId xmlns:a16="http://schemas.microsoft.com/office/drawing/2014/main" id="{DDE3C8F6-2528-43C1-84D3-F5FDF653C7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374" name="Rectangle 410">
                <a:extLst>
                  <a:ext uri="{FF2B5EF4-FFF2-40B4-BE49-F238E27FC236}">
                    <a16:creationId xmlns:a16="http://schemas.microsoft.com/office/drawing/2014/main" id="{66D0198F-FA05-4E3D-A245-5547A5E7FE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375" name="Oval 411">
                <a:extLst>
                  <a:ext uri="{FF2B5EF4-FFF2-40B4-BE49-F238E27FC236}">
                    <a16:creationId xmlns:a16="http://schemas.microsoft.com/office/drawing/2014/main" id="{2843A136-6AD6-436D-BBAB-4119914342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75376" name="Group 729">
                <a:extLst>
                  <a:ext uri="{FF2B5EF4-FFF2-40B4-BE49-F238E27FC236}">
                    <a16:creationId xmlns:a16="http://schemas.microsoft.com/office/drawing/2014/main" id="{4120C12D-AF96-4B71-A995-0A9585680F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379" name="Freeform 730">
                  <a:extLst>
                    <a:ext uri="{FF2B5EF4-FFF2-40B4-BE49-F238E27FC236}">
                      <a16:creationId xmlns:a16="http://schemas.microsoft.com/office/drawing/2014/main" id="{5BB06AF2-F2CE-42E2-A462-82051A512B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80" name="Freeform 731">
                  <a:extLst>
                    <a:ext uri="{FF2B5EF4-FFF2-40B4-BE49-F238E27FC236}">
                      <a16:creationId xmlns:a16="http://schemas.microsoft.com/office/drawing/2014/main" id="{573671C2-9D56-43F4-BC05-02B4577DED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377" name="Line 732">
                <a:extLst>
                  <a:ext uri="{FF2B5EF4-FFF2-40B4-BE49-F238E27FC236}">
                    <a16:creationId xmlns:a16="http://schemas.microsoft.com/office/drawing/2014/main" id="{E58FD51F-156A-4AD8-9364-6E9E91BF6B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378" name="Line 733">
                <a:extLst>
                  <a:ext uri="{FF2B5EF4-FFF2-40B4-BE49-F238E27FC236}">
                    <a16:creationId xmlns:a16="http://schemas.microsoft.com/office/drawing/2014/main" id="{B5D5693D-3977-4B84-8949-99BA75BF6B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61" name="Group 734">
              <a:extLst>
                <a:ext uri="{FF2B5EF4-FFF2-40B4-BE49-F238E27FC236}">
                  <a16:creationId xmlns:a16="http://schemas.microsoft.com/office/drawing/2014/main" id="{1BA1981F-CFA1-41AA-9CFC-69A53A7FDE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11" y="3153"/>
              <a:ext cx="281" cy="266"/>
              <a:chOff x="5072" y="3611"/>
              <a:chExt cx="459" cy="380"/>
            </a:xfrm>
          </p:grpSpPr>
          <p:grpSp>
            <p:nvGrpSpPr>
              <p:cNvPr id="175359" name="Group 735">
                <a:extLst>
                  <a:ext uri="{FF2B5EF4-FFF2-40B4-BE49-F238E27FC236}">
                    <a16:creationId xmlns:a16="http://schemas.microsoft.com/office/drawing/2014/main" id="{7D8D1CE9-6491-4520-9C83-A4E69DCEB95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175361" name="Freeform 736">
                  <a:extLst>
                    <a:ext uri="{FF2B5EF4-FFF2-40B4-BE49-F238E27FC236}">
                      <a16:creationId xmlns:a16="http://schemas.microsoft.com/office/drawing/2014/main" id="{878E4C9F-2371-4789-8223-B50AC65657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62" name="Freeform 737">
                  <a:extLst>
                    <a:ext uri="{FF2B5EF4-FFF2-40B4-BE49-F238E27FC236}">
                      <a16:creationId xmlns:a16="http://schemas.microsoft.com/office/drawing/2014/main" id="{69D621E8-FFE7-4577-8EDC-0AB7AD648D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63" name="Freeform 738">
                  <a:extLst>
                    <a:ext uri="{FF2B5EF4-FFF2-40B4-BE49-F238E27FC236}">
                      <a16:creationId xmlns:a16="http://schemas.microsoft.com/office/drawing/2014/main" id="{AC5C7829-425C-4EF7-B526-A51DBAB656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64" name="Freeform 739">
                  <a:extLst>
                    <a:ext uri="{FF2B5EF4-FFF2-40B4-BE49-F238E27FC236}">
                      <a16:creationId xmlns:a16="http://schemas.microsoft.com/office/drawing/2014/main" id="{E5AB2B25-5E50-4916-BDF7-5A1D089CB1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65" name="Freeform 740">
                  <a:extLst>
                    <a:ext uri="{FF2B5EF4-FFF2-40B4-BE49-F238E27FC236}">
                      <a16:creationId xmlns:a16="http://schemas.microsoft.com/office/drawing/2014/main" id="{68831299-6C23-4F19-8F47-8C3437F50F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66" name="Freeform 741">
                  <a:extLst>
                    <a:ext uri="{FF2B5EF4-FFF2-40B4-BE49-F238E27FC236}">
                      <a16:creationId xmlns:a16="http://schemas.microsoft.com/office/drawing/2014/main" id="{75EAA1A6-4690-4F2E-BF51-7339BA0080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67" name="Freeform 742">
                  <a:extLst>
                    <a:ext uri="{FF2B5EF4-FFF2-40B4-BE49-F238E27FC236}">
                      <a16:creationId xmlns:a16="http://schemas.microsoft.com/office/drawing/2014/main" id="{EFC90002-4C5D-4D8A-A404-4739F4E2DA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68" name="Freeform 743">
                  <a:extLst>
                    <a:ext uri="{FF2B5EF4-FFF2-40B4-BE49-F238E27FC236}">
                      <a16:creationId xmlns:a16="http://schemas.microsoft.com/office/drawing/2014/main" id="{A3FDC067-86F5-4437-A928-4FF26AD0B2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69" name="Freeform 744">
                  <a:extLst>
                    <a:ext uri="{FF2B5EF4-FFF2-40B4-BE49-F238E27FC236}">
                      <a16:creationId xmlns:a16="http://schemas.microsoft.com/office/drawing/2014/main" id="{DAE61C39-C282-427E-8C28-418AD89851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70" name="Freeform 745">
                  <a:extLst>
                    <a:ext uri="{FF2B5EF4-FFF2-40B4-BE49-F238E27FC236}">
                      <a16:creationId xmlns:a16="http://schemas.microsoft.com/office/drawing/2014/main" id="{06D62E24-C0A2-4090-9991-1840571A29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71" name="Freeform 746">
                  <a:extLst>
                    <a:ext uri="{FF2B5EF4-FFF2-40B4-BE49-F238E27FC236}">
                      <a16:creationId xmlns:a16="http://schemas.microsoft.com/office/drawing/2014/main" id="{54EEADAB-FB71-45CA-85B4-299D4F7AE1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72" name="Freeform 747">
                  <a:extLst>
                    <a:ext uri="{FF2B5EF4-FFF2-40B4-BE49-F238E27FC236}">
                      <a16:creationId xmlns:a16="http://schemas.microsoft.com/office/drawing/2014/main" id="{A2C7D95B-6C25-4F52-AB50-1C76E35950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175360" name="Picture 748" descr="access_point_stylized_gray_small">
                <a:extLst>
                  <a:ext uri="{FF2B5EF4-FFF2-40B4-BE49-F238E27FC236}">
                    <a16:creationId xmlns:a16="http://schemas.microsoft.com/office/drawing/2014/main" id="{55E24C69-B414-4740-A3F2-B22E46F005E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75162" name="Group 749">
              <a:extLst>
                <a:ext uri="{FF2B5EF4-FFF2-40B4-BE49-F238E27FC236}">
                  <a16:creationId xmlns:a16="http://schemas.microsoft.com/office/drawing/2014/main" id="{B91DA811-61EF-4EE5-A4E1-17D37966C8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52" y="2211"/>
              <a:ext cx="251" cy="226"/>
              <a:chOff x="5072" y="3611"/>
              <a:chExt cx="459" cy="380"/>
            </a:xfrm>
          </p:grpSpPr>
          <p:grpSp>
            <p:nvGrpSpPr>
              <p:cNvPr id="175345" name="Group 750">
                <a:extLst>
                  <a:ext uri="{FF2B5EF4-FFF2-40B4-BE49-F238E27FC236}">
                    <a16:creationId xmlns:a16="http://schemas.microsoft.com/office/drawing/2014/main" id="{BCACACBD-4B37-46BF-A45C-C4DBFE1253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175347" name="Freeform 751">
                  <a:extLst>
                    <a:ext uri="{FF2B5EF4-FFF2-40B4-BE49-F238E27FC236}">
                      <a16:creationId xmlns:a16="http://schemas.microsoft.com/office/drawing/2014/main" id="{210A7DE8-20AE-44DA-8CF7-CA3630E39A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48" name="Freeform 752">
                  <a:extLst>
                    <a:ext uri="{FF2B5EF4-FFF2-40B4-BE49-F238E27FC236}">
                      <a16:creationId xmlns:a16="http://schemas.microsoft.com/office/drawing/2014/main" id="{C50DB595-1F16-4B65-BD79-758DAE3A57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49" name="Freeform 753">
                  <a:extLst>
                    <a:ext uri="{FF2B5EF4-FFF2-40B4-BE49-F238E27FC236}">
                      <a16:creationId xmlns:a16="http://schemas.microsoft.com/office/drawing/2014/main" id="{5B312C1B-DABD-408C-8904-7AA1B5AAA6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50" name="Freeform 754">
                  <a:extLst>
                    <a:ext uri="{FF2B5EF4-FFF2-40B4-BE49-F238E27FC236}">
                      <a16:creationId xmlns:a16="http://schemas.microsoft.com/office/drawing/2014/main" id="{948A752A-1A0D-42A3-969A-5E3BF68493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51" name="Freeform 755">
                  <a:extLst>
                    <a:ext uri="{FF2B5EF4-FFF2-40B4-BE49-F238E27FC236}">
                      <a16:creationId xmlns:a16="http://schemas.microsoft.com/office/drawing/2014/main" id="{91EEB23B-CC82-44A7-ACDB-1944EA3353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52" name="Freeform 756">
                  <a:extLst>
                    <a:ext uri="{FF2B5EF4-FFF2-40B4-BE49-F238E27FC236}">
                      <a16:creationId xmlns:a16="http://schemas.microsoft.com/office/drawing/2014/main" id="{7018602A-7F9D-4D61-95F8-4C8AD12D5C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53" name="Freeform 757">
                  <a:extLst>
                    <a:ext uri="{FF2B5EF4-FFF2-40B4-BE49-F238E27FC236}">
                      <a16:creationId xmlns:a16="http://schemas.microsoft.com/office/drawing/2014/main" id="{1DFFB0C9-7BBA-48CE-93ED-BE412F687C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54" name="Freeform 758">
                  <a:extLst>
                    <a:ext uri="{FF2B5EF4-FFF2-40B4-BE49-F238E27FC236}">
                      <a16:creationId xmlns:a16="http://schemas.microsoft.com/office/drawing/2014/main" id="{05BE3612-57F9-4A1C-99EA-9CF3DC3CA9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55" name="Freeform 759">
                  <a:extLst>
                    <a:ext uri="{FF2B5EF4-FFF2-40B4-BE49-F238E27FC236}">
                      <a16:creationId xmlns:a16="http://schemas.microsoft.com/office/drawing/2014/main" id="{85C9A77D-E7EA-476D-B3DF-87B8B611CE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56" name="Freeform 760">
                  <a:extLst>
                    <a:ext uri="{FF2B5EF4-FFF2-40B4-BE49-F238E27FC236}">
                      <a16:creationId xmlns:a16="http://schemas.microsoft.com/office/drawing/2014/main" id="{5AC840ED-9AD2-409E-8591-2DDC769E4C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57" name="Freeform 761">
                  <a:extLst>
                    <a:ext uri="{FF2B5EF4-FFF2-40B4-BE49-F238E27FC236}">
                      <a16:creationId xmlns:a16="http://schemas.microsoft.com/office/drawing/2014/main" id="{2F16B2B7-4E45-419C-A747-53AB4DCCC2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58" name="Freeform 762">
                  <a:extLst>
                    <a:ext uri="{FF2B5EF4-FFF2-40B4-BE49-F238E27FC236}">
                      <a16:creationId xmlns:a16="http://schemas.microsoft.com/office/drawing/2014/main" id="{96A352AE-D4A0-4DCE-9A49-C782D921F3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175346" name="Picture 763" descr="access_point_stylized_gray_small">
                <a:extLst>
                  <a:ext uri="{FF2B5EF4-FFF2-40B4-BE49-F238E27FC236}">
                    <a16:creationId xmlns:a16="http://schemas.microsoft.com/office/drawing/2014/main" id="{A1F5D99A-6C66-4CC1-9E9C-CDA0F216762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75163" name="Line 764">
              <a:extLst>
                <a:ext uri="{FF2B5EF4-FFF2-40B4-BE49-F238E27FC236}">
                  <a16:creationId xmlns:a16="http://schemas.microsoft.com/office/drawing/2014/main" id="{DD14AA30-0134-4AD4-A5E7-73FC581DA8F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5034" y="3427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75164" name="Group 765">
              <a:extLst>
                <a:ext uri="{FF2B5EF4-FFF2-40B4-BE49-F238E27FC236}">
                  <a16:creationId xmlns:a16="http://schemas.microsoft.com/office/drawing/2014/main" id="{06E6DC7E-EA3B-4D09-8CDD-C2113B4CC8AA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638" y="2856"/>
              <a:ext cx="261" cy="235"/>
              <a:chOff x="2839" y="3501"/>
              <a:chExt cx="755" cy="803"/>
            </a:xfrm>
          </p:grpSpPr>
          <p:pic>
            <p:nvPicPr>
              <p:cNvPr id="175343" name="Picture 766" descr="desktop_computer_stylized_medium">
                <a:extLst>
                  <a:ext uri="{FF2B5EF4-FFF2-40B4-BE49-F238E27FC236}">
                    <a16:creationId xmlns:a16="http://schemas.microsoft.com/office/drawing/2014/main" id="{01EAEA0A-77B9-4818-8911-2A9828369AD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344" name="Freeform 767">
                <a:extLst>
                  <a:ext uri="{FF2B5EF4-FFF2-40B4-BE49-F238E27FC236}">
                    <a16:creationId xmlns:a16="http://schemas.microsoft.com/office/drawing/2014/main" id="{0C225483-341E-4808-8959-45FF16043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175165" name="Group 768">
              <a:extLst>
                <a:ext uri="{FF2B5EF4-FFF2-40B4-BE49-F238E27FC236}">
                  <a16:creationId xmlns:a16="http://schemas.microsoft.com/office/drawing/2014/main" id="{DF8E9B22-792A-4BCA-81B2-FFB0F1D85BBD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438" y="3121"/>
              <a:ext cx="304" cy="256"/>
              <a:chOff x="2839" y="3501"/>
              <a:chExt cx="755" cy="803"/>
            </a:xfrm>
          </p:grpSpPr>
          <p:pic>
            <p:nvPicPr>
              <p:cNvPr id="175341" name="Picture 769" descr="desktop_computer_stylized_medium">
                <a:extLst>
                  <a:ext uri="{FF2B5EF4-FFF2-40B4-BE49-F238E27FC236}">
                    <a16:creationId xmlns:a16="http://schemas.microsoft.com/office/drawing/2014/main" id="{80DE06FC-857C-48BA-A2BB-81245230EA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342" name="Freeform 770">
                <a:extLst>
                  <a:ext uri="{FF2B5EF4-FFF2-40B4-BE49-F238E27FC236}">
                    <a16:creationId xmlns:a16="http://schemas.microsoft.com/office/drawing/2014/main" id="{ED84821C-9BD6-48AA-8CFE-89AB253795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175166" name="Group 771">
              <a:extLst>
                <a:ext uri="{FF2B5EF4-FFF2-40B4-BE49-F238E27FC236}">
                  <a16:creationId xmlns:a16="http://schemas.microsoft.com/office/drawing/2014/main" id="{E334C99F-A967-4F27-BF1F-72DA8D203EC2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739" y="3311"/>
              <a:ext cx="269" cy="220"/>
              <a:chOff x="2839" y="3501"/>
              <a:chExt cx="755" cy="803"/>
            </a:xfrm>
          </p:grpSpPr>
          <p:pic>
            <p:nvPicPr>
              <p:cNvPr id="175339" name="Picture 772" descr="desktop_computer_stylized_medium">
                <a:extLst>
                  <a:ext uri="{FF2B5EF4-FFF2-40B4-BE49-F238E27FC236}">
                    <a16:creationId xmlns:a16="http://schemas.microsoft.com/office/drawing/2014/main" id="{D4777A9F-4797-4CB6-87E1-7A8A8E2FA3B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340" name="Freeform 773">
                <a:extLst>
                  <a:ext uri="{FF2B5EF4-FFF2-40B4-BE49-F238E27FC236}">
                    <a16:creationId xmlns:a16="http://schemas.microsoft.com/office/drawing/2014/main" id="{81649988-1F3A-47D8-AC3B-4A095F695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175167" name="Group 774">
              <a:extLst>
                <a:ext uri="{FF2B5EF4-FFF2-40B4-BE49-F238E27FC236}">
                  <a16:creationId xmlns:a16="http://schemas.microsoft.com/office/drawing/2014/main" id="{3ADAADA3-9E38-4791-ABF5-06D36885BB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26" y="3300"/>
              <a:ext cx="269" cy="221"/>
              <a:chOff x="2839" y="3501"/>
              <a:chExt cx="755" cy="803"/>
            </a:xfrm>
          </p:grpSpPr>
          <p:pic>
            <p:nvPicPr>
              <p:cNvPr id="175337" name="Picture 775" descr="desktop_computer_stylized_medium">
                <a:extLst>
                  <a:ext uri="{FF2B5EF4-FFF2-40B4-BE49-F238E27FC236}">
                    <a16:creationId xmlns:a16="http://schemas.microsoft.com/office/drawing/2014/main" id="{FFCCBD12-6A46-4292-A0C4-6A68F4E513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338" name="Freeform 776">
                <a:extLst>
                  <a:ext uri="{FF2B5EF4-FFF2-40B4-BE49-F238E27FC236}">
                    <a16:creationId xmlns:a16="http://schemas.microsoft.com/office/drawing/2014/main" id="{FE7C6A88-90DE-4C22-9E55-025889614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175168" name="Picture 777" descr="car_icon_small">
              <a:extLst>
                <a:ext uri="{FF2B5EF4-FFF2-40B4-BE49-F238E27FC236}">
                  <a16:creationId xmlns:a16="http://schemas.microsoft.com/office/drawing/2014/main" id="{DD5AB364-8B4C-4729-AE56-2035C1DA7DD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5" y="1084"/>
              <a:ext cx="535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75169" name="Group 778">
              <a:extLst>
                <a:ext uri="{FF2B5EF4-FFF2-40B4-BE49-F238E27FC236}">
                  <a16:creationId xmlns:a16="http://schemas.microsoft.com/office/drawing/2014/main" id="{CC99906C-34EE-4081-885B-7918266662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36" y="974"/>
              <a:ext cx="262" cy="243"/>
              <a:chOff x="2751" y="1851"/>
              <a:chExt cx="462" cy="478"/>
            </a:xfrm>
          </p:grpSpPr>
          <p:pic>
            <p:nvPicPr>
              <p:cNvPr id="175335" name="Picture 779" descr="iphone_stylized_small">
                <a:extLst>
                  <a:ext uri="{FF2B5EF4-FFF2-40B4-BE49-F238E27FC236}">
                    <a16:creationId xmlns:a16="http://schemas.microsoft.com/office/drawing/2014/main" id="{B5FC9B9B-998B-46D1-80A4-ECE83FD9DA2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75336" name="Picture 780" descr="antenna_radiation_stylized">
                <a:extLst>
                  <a:ext uri="{FF2B5EF4-FFF2-40B4-BE49-F238E27FC236}">
                    <a16:creationId xmlns:a16="http://schemas.microsoft.com/office/drawing/2014/main" id="{8063E40B-93F6-4BE5-83CE-4A11E29B230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75170" name="Group 781">
              <a:extLst>
                <a:ext uri="{FF2B5EF4-FFF2-40B4-BE49-F238E27FC236}">
                  <a16:creationId xmlns:a16="http://schemas.microsoft.com/office/drawing/2014/main" id="{36A70D73-EFA4-4B71-AA36-7892C3937A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91" y="3151"/>
              <a:ext cx="143" cy="303"/>
              <a:chOff x="4140" y="429"/>
              <a:chExt cx="1425" cy="2396"/>
            </a:xfrm>
          </p:grpSpPr>
          <p:sp>
            <p:nvSpPr>
              <p:cNvPr id="175303" name="Freeform 782">
                <a:extLst>
                  <a:ext uri="{FF2B5EF4-FFF2-40B4-BE49-F238E27FC236}">
                    <a16:creationId xmlns:a16="http://schemas.microsoft.com/office/drawing/2014/main" id="{96ED6D31-99C8-47C1-8CC4-6FF17EC5B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304" name="Rectangle 783">
                <a:extLst>
                  <a:ext uri="{FF2B5EF4-FFF2-40B4-BE49-F238E27FC236}">
                    <a16:creationId xmlns:a16="http://schemas.microsoft.com/office/drawing/2014/main" id="{45A7B9F1-6B72-4FDB-BFFA-6C5E2991AA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305" name="Freeform 784">
                <a:extLst>
                  <a:ext uri="{FF2B5EF4-FFF2-40B4-BE49-F238E27FC236}">
                    <a16:creationId xmlns:a16="http://schemas.microsoft.com/office/drawing/2014/main" id="{BAF083C6-4DAA-4919-A378-B307F4D77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306" name="Freeform 785">
                <a:extLst>
                  <a:ext uri="{FF2B5EF4-FFF2-40B4-BE49-F238E27FC236}">
                    <a16:creationId xmlns:a16="http://schemas.microsoft.com/office/drawing/2014/main" id="{1559CE91-F81F-4162-AC72-777819C1F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307" name="Rectangle 786">
                <a:extLst>
                  <a:ext uri="{FF2B5EF4-FFF2-40B4-BE49-F238E27FC236}">
                    <a16:creationId xmlns:a16="http://schemas.microsoft.com/office/drawing/2014/main" id="{9064EEF9-EC64-4286-9579-FE5CD31AB5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75308" name="Group 787">
                <a:extLst>
                  <a:ext uri="{FF2B5EF4-FFF2-40B4-BE49-F238E27FC236}">
                    <a16:creationId xmlns:a16="http://schemas.microsoft.com/office/drawing/2014/main" id="{7E9D7B9F-A3FB-45DD-9F7D-3D4442FB1D5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75333" name="AutoShape 788">
                  <a:extLst>
                    <a:ext uri="{FF2B5EF4-FFF2-40B4-BE49-F238E27FC236}">
                      <a16:creationId xmlns:a16="http://schemas.microsoft.com/office/drawing/2014/main" id="{EA649686-0252-422E-8DF3-BADEB93110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75334" name="AutoShape 789">
                  <a:extLst>
                    <a:ext uri="{FF2B5EF4-FFF2-40B4-BE49-F238E27FC236}">
                      <a16:creationId xmlns:a16="http://schemas.microsoft.com/office/drawing/2014/main" id="{A396CBFF-D91B-414E-A918-532894A9B9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75309" name="Rectangle 790">
                <a:extLst>
                  <a:ext uri="{FF2B5EF4-FFF2-40B4-BE49-F238E27FC236}">
                    <a16:creationId xmlns:a16="http://schemas.microsoft.com/office/drawing/2014/main" id="{8506392F-C8FF-4802-9C64-0830E0D7A4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75310" name="Group 791">
                <a:extLst>
                  <a:ext uri="{FF2B5EF4-FFF2-40B4-BE49-F238E27FC236}">
                    <a16:creationId xmlns:a16="http://schemas.microsoft.com/office/drawing/2014/main" id="{E035E806-0A5E-4E71-82C9-79022E8C35D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75331" name="AutoShape 792">
                  <a:extLst>
                    <a:ext uri="{FF2B5EF4-FFF2-40B4-BE49-F238E27FC236}">
                      <a16:creationId xmlns:a16="http://schemas.microsoft.com/office/drawing/2014/main" id="{93E62BBB-6C39-4D3F-AE96-8CD83C7856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75332" name="AutoShape 793">
                  <a:extLst>
                    <a:ext uri="{FF2B5EF4-FFF2-40B4-BE49-F238E27FC236}">
                      <a16:creationId xmlns:a16="http://schemas.microsoft.com/office/drawing/2014/main" id="{034777D1-9AF5-46BF-8E6B-4E053E6642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75311" name="Rectangle 794">
                <a:extLst>
                  <a:ext uri="{FF2B5EF4-FFF2-40B4-BE49-F238E27FC236}">
                    <a16:creationId xmlns:a16="http://schemas.microsoft.com/office/drawing/2014/main" id="{5BB2593D-80C1-4113-BEF9-8CD212EBCB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312" name="Rectangle 795">
                <a:extLst>
                  <a:ext uri="{FF2B5EF4-FFF2-40B4-BE49-F238E27FC236}">
                    <a16:creationId xmlns:a16="http://schemas.microsoft.com/office/drawing/2014/main" id="{430060EA-75FC-4BF1-B9E2-791079BBCF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75313" name="Group 796">
                <a:extLst>
                  <a:ext uri="{FF2B5EF4-FFF2-40B4-BE49-F238E27FC236}">
                    <a16:creationId xmlns:a16="http://schemas.microsoft.com/office/drawing/2014/main" id="{8C0FEE49-C5BA-4FDD-875F-FE8DBFDAEF0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75329" name="AutoShape 797">
                  <a:extLst>
                    <a:ext uri="{FF2B5EF4-FFF2-40B4-BE49-F238E27FC236}">
                      <a16:creationId xmlns:a16="http://schemas.microsoft.com/office/drawing/2014/main" id="{D485C6F0-F8A8-48FC-87D8-04BD23AA66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75330" name="AutoShape 798">
                  <a:extLst>
                    <a:ext uri="{FF2B5EF4-FFF2-40B4-BE49-F238E27FC236}">
                      <a16:creationId xmlns:a16="http://schemas.microsoft.com/office/drawing/2014/main" id="{BDDDCDAE-2B2C-4388-B9B5-89EB8ABC9D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75314" name="Freeform 799">
                <a:extLst>
                  <a:ext uri="{FF2B5EF4-FFF2-40B4-BE49-F238E27FC236}">
                    <a16:creationId xmlns:a16="http://schemas.microsoft.com/office/drawing/2014/main" id="{C35159EE-C2C5-42EC-A59D-CEE3BD3DCE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75315" name="Group 800">
                <a:extLst>
                  <a:ext uri="{FF2B5EF4-FFF2-40B4-BE49-F238E27FC236}">
                    <a16:creationId xmlns:a16="http://schemas.microsoft.com/office/drawing/2014/main" id="{DDD03901-B93C-46B3-8DE8-7C17D0B4F1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75327" name="AutoShape 801">
                  <a:extLst>
                    <a:ext uri="{FF2B5EF4-FFF2-40B4-BE49-F238E27FC236}">
                      <a16:creationId xmlns:a16="http://schemas.microsoft.com/office/drawing/2014/main" id="{BFE5F02A-0F6E-4AD9-A880-DAB341EBBD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75328" name="AutoShape 802">
                  <a:extLst>
                    <a:ext uri="{FF2B5EF4-FFF2-40B4-BE49-F238E27FC236}">
                      <a16:creationId xmlns:a16="http://schemas.microsoft.com/office/drawing/2014/main" id="{88F0EFB2-D13D-4EB7-B91A-8AABE5B42A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75316" name="Rectangle 803">
                <a:extLst>
                  <a:ext uri="{FF2B5EF4-FFF2-40B4-BE49-F238E27FC236}">
                    <a16:creationId xmlns:a16="http://schemas.microsoft.com/office/drawing/2014/main" id="{D53FB4BB-E5D4-4FDD-A91B-4A726CBFE2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317" name="Freeform 804">
                <a:extLst>
                  <a:ext uri="{FF2B5EF4-FFF2-40B4-BE49-F238E27FC236}">
                    <a16:creationId xmlns:a16="http://schemas.microsoft.com/office/drawing/2014/main" id="{683D5CA6-7DDC-45A7-9ED9-126669F1E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318" name="Freeform 805">
                <a:extLst>
                  <a:ext uri="{FF2B5EF4-FFF2-40B4-BE49-F238E27FC236}">
                    <a16:creationId xmlns:a16="http://schemas.microsoft.com/office/drawing/2014/main" id="{EBFDF702-007F-4FE9-946D-887330AAD0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319" name="Oval 806">
                <a:extLst>
                  <a:ext uri="{FF2B5EF4-FFF2-40B4-BE49-F238E27FC236}">
                    <a16:creationId xmlns:a16="http://schemas.microsoft.com/office/drawing/2014/main" id="{CCAD941C-A11B-4ADF-85C0-B9336BEE2E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320" name="Freeform 807">
                <a:extLst>
                  <a:ext uri="{FF2B5EF4-FFF2-40B4-BE49-F238E27FC236}">
                    <a16:creationId xmlns:a16="http://schemas.microsoft.com/office/drawing/2014/main" id="{5835C364-DE53-4CCD-A406-8406B2836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321" name="AutoShape 808">
                <a:extLst>
                  <a:ext uri="{FF2B5EF4-FFF2-40B4-BE49-F238E27FC236}">
                    <a16:creationId xmlns:a16="http://schemas.microsoft.com/office/drawing/2014/main" id="{99173F6C-9ECF-458D-BEE2-23556506B5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322" name="AutoShape 809">
                <a:extLst>
                  <a:ext uri="{FF2B5EF4-FFF2-40B4-BE49-F238E27FC236}">
                    <a16:creationId xmlns:a16="http://schemas.microsoft.com/office/drawing/2014/main" id="{BD1D14A9-158C-42EE-882B-E5747843B7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323" name="Oval 810">
                <a:extLst>
                  <a:ext uri="{FF2B5EF4-FFF2-40B4-BE49-F238E27FC236}">
                    <a16:creationId xmlns:a16="http://schemas.microsoft.com/office/drawing/2014/main" id="{15BC1229-DE8B-47A3-9899-1BA3984ED0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324" name="Oval 811">
                <a:extLst>
                  <a:ext uri="{FF2B5EF4-FFF2-40B4-BE49-F238E27FC236}">
                    <a16:creationId xmlns:a16="http://schemas.microsoft.com/office/drawing/2014/main" id="{76C27E96-FDB5-4000-A9B3-0754E2978D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325" name="Oval 812">
                <a:extLst>
                  <a:ext uri="{FF2B5EF4-FFF2-40B4-BE49-F238E27FC236}">
                    <a16:creationId xmlns:a16="http://schemas.microsoft.com/office/drawing/2014/main" id="{7CBCD478-3B76-42BF-9E45-46AC711FB7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326" name="Rectangle 813">
                <a:extLst>
                  <a:ext uri="{FF2B5EF4-FFF2-40B4-BE49-F238E27FC236}">
                    <a16:creationId xmlns:a16="http://schemas.microsoft.com/office/drawing/2014/main" id="{60F8F409-C8AC-417E-B3CC-4A286D6233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175171" name="Group 814">
              <a:extLst>
                <a:ext uri="{FF2B5EF4-FFF2-40B4-BE49-F238E27FC236}">
                  <a16:creationId xmlns:a16="http://schemas.microsoft.com/office/drawing/2014/main" id="{D7FD8C80-BB46-4A91-A9DA-444CE35DFC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92" y="3341"/>
              <a:ext cx="143" cy="303"/>
              <a:chOff x="4140" y="429"/>
              <a:chExt cx="1425" cy="2396"/>
            </a:xfrm>
          </p:grpSpPr>
          <p:sp>
            <p:nvSpPr>
              <p:cNvPr id="175271" name="Freeform 815">
                <a:extLst>
                  <a:ext uri="{FF2B5EF4-FFF2-40B4-BE49-F238E27FC236}">
                    <a16:creationId xmlns:a16="http://schemas.microsoft.com/office/drawing/2014/main" id="{25FA3549-CFFC-4D79-95AA-36845C8A4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72" name="Rectangle 816">
                <a:extLst>
                  <a:ext uri="{FF2B5EF4-FFF2-40B4-BE49-F238E27FC236}">
                    <a16:creationId xmlns:a16="http://schemas.microsoft.com/office/drawing/2014/main" id="{F6763E0C-31D5-4565-BEF2-CCDC7C72EA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273" name="Freeform 817">
                <a:extLst>
                  <a:ext uri="{FF2B5EF4-FFF2-40B4-BE49-F238E27FC236}">
                    <a16:creationId xmlns:a16="http://schemas.microsoft.com/office/drawing/2014/main" id="{656EFEC5-A11A-416C-B60D-13AA716CC8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74" name="Freeform 818">
                <a:extLst>
                  <a:ext uri="{FF2B5EF4-FFF2-40B4-BE49-F238E27FC236}">
                    <a16:creationId xmlns:a16="http://schemas.microsoft.com/office/drawing/2014/main" id="{C00F2812-C103-4BA8-9424-F0E9789EC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75" name="Rectangle 819">
                <a:extLst>
                  <a:ext uri="{FF2B5EF4-FFF2-40B4-BE49-F238E27FC236}">
                    <a16:creationId xmlns:a16="http://schemas.microsoft.com/office/drawing/2014/main" id="{DC3BA173-6D0F-4230-AD7D-151726FA23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75276" name="Group 820">
                <a:extLst>
                  <a:ext uri="{FF2B5EF4-FFF2-40B4-BE49-F238E27FC236}">
                    <a16:creationId xmlns:a16="http://schemas.microsoft.com/office/drawing/2014/main" id="{E9C8E202-FBB2-416C-A2D4-2CEA1183D3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75301" name="AutoShape 821">
                  <a:extLst>
                    <a:ext uri="{FF2B5EF4-FFF2-40B4-BE49-F238E27FC236}">
                      <a16:creationId xmlns:a16="http://schemas.microsoft.com/office/drawing/2014/main" id="{30D7AB06-8DFC-45CD-AD5E-D28B0C182C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75302" name="AutoShape 822">
                  <a:extLst>
                    <a:ext uri="{FF2B5EF4-FFF2-40B4-BE49-F238E27FC236}">
                      <a16:creationId xmlns:a16="http://schemas.microsoft.com/office/drawing/2014/main" id="{90AAEF24-46EC-453E-AFC2-89AF56E892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75277" name="Rectangle 823">
                <a:extLst>
                  <a:ext uri="{FF2B5EF4-FFF2-40B4-BE49-F238E27FC236}">
                    <a16:creationId xmlns:a16="http://schemas.microsoft.com/office/drawing/2014/main" id="{7B14943C-8D74-4E05-81A3-BC83744BF6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75278" name="Group 824">
                <a:extLst>
                  <a:ext uri="{FF2B5EF4-FFF2-40B4-BE49-F238E27FC236}">
                    <a16:creationId xmlns:a16="http://schemas.microsoft.com/office/drawing/2014/main" id="{FD2C6A74-A6AC-4ADE-98C2-CC7EED94165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75299" name="AutoShape 825">
                  <a:extLst>
                    <a:ext uri="{FF2B5EF4-FFF2-40B4-BE49-F238E27FC236}">
                      <a16:creationId xmlns:a16="http://schemas.microsoft.com/office/drawing/2014/main" id="{E9D08113-1FB1-4F00-897E-93A20D7D1A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75300" name="AutoShape 826">
                  <a:extLst>
                    <a:ext uri="{FF2B5EF4-FFF2-40B4-BE49-F238E27FC236}">
                      <a16:creationId xmlns:a16="http://schemas.microsoft.com/office/drawing/2014/main" id="{5F40EA16-2B3C-4DD3-AD8A-78FC21C7D5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75279" name="Rectangle 827">
                <a:extLst>
                  <a:ext uri="{FF2B5EF4-FFF2-40B4-BE49-F238E27FC236}">
                    <a16:creationId xmlns:a16="http://schemas.microsoft.com/office/drawing/2014/main" id="{B72E6A9D-2E5C-4CE0-A2E7-112658EC83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280" name="Rectangle 828">
                <a:extLst>
                  <a:ext uri="{FF2B5EF4-FFF2-40B4-BE49-F238E27FC236}">
                    <a16:creationId xmlns:a16="http://schemas.microsoft.com/office/drawing/2014/main" id="{CB996662-A242-41E6-BD32-01460CE917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75281" name="Group 829">
                <a:extLst>
                  <a:ext uri="{FF2B5EF4-FFF2-40B4-BE49-F238E27FC236}">
                    <a16:creationId xmlns:a16="http://schemas.microsoft.com/office/drawing/2014/main" id="{583A2BA5-9BC1-4C0C-8AE5-274BA7B3C50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75297" name="AutoShape 830">
                  <a:extLst>
                    <a:ext uri="{FF2B5EF4-FFF2-40B4-BE49-F238E27FC236}">
                      <a16:creationId xmlns:a16="http://schemas.microsoft.com/office/drawing/2014/main" id="{86E88150-4CD3-4A94-8DF6-23B091779D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75298" name="AutoShape 831">
                  <a:extLst>
                    <a:ext uri="{FF2B5EF4-FFF2-40B4-BE49-F238E27FC236}">
                      <a16:creationId xmlns:a16="http://schemas.microsoft.com/office/drawing/2014/main" id="{A5BF948A-E59D-4E4F-BA24-8FC8D548AA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75282" name="Freeform 832">
                <a:extLst>
                  <a:ext uri="{FF2B5EF4-FFF2-40B4-BE49-F238E27FC236}">
                    <a16:creationId xmlns:a16="http://schemas.microsoft.com/office/drawing/2014/main" id="{CE5808BC-9CC2-47DF-992E-F4DBDD22E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75283" name="Group 833">
                <a:extLst>
                  <a:ext uri="{FF2B5EF4-FFF2-40B4-BE49-F238E27FC236}">
                    <a16:creationId xmlns:a16="http://schemas.microsoft.com/office/drawing/2014/main" id="{0B67136E-83DA-4CD6-8145-CF9B4A2257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75295" name="AutoShape 834">
                  <a:extLst>
                    <a:ext uri="{FF2B5EF4-FFF2-40B4-BE49-F238E27FC236}">
                      <a16:creationId xmlns:a16="http://schemas.microsoft.com/office/drawing/2014/main" id="{7484423F-65AD-4CE5-B95C-610E0D0EDD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75296" name="AutoShape 835">
                  <a:extLst>
                    <a:ext uri="{FF2B5EF4-FFF2-40B4-BE49-F238E27FC236}">
                      <a16:creationId xmlns:a16="http://schemas.microsoft.com/office/drawing/2014/main" id="{88CC2172-C9CD-464B-92BA-12FB8F38B9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75284" name="Rectangle 836">
                <a:extLst>
                  <a:ext uri="{FF2B5EF4-FFF2-40B4-BE49-F238E27FC236}">
                    <a16:creationId xmlns:a16="http://schemas.microsoft.com/office/drawing/2014/main" id="{C7219452-C33C-4170-8A0E-1F15F4E4A0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285" name="Freeform 837">
                <a:extLst>
                  <a:ext uri="{FF2B5EF4-FFF2-40B4-BE49-F238E27FC236}">
                    <a16:creationId xmlns:a16="http://schemas.microsoft.com/office/drawing/2014/main" id="{ECD29C16-A17C-4E0F-BB00-4E73453503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86" name="Freeform 838">
                <a:extLst>
                  <a:ext uri="{FF2B5EF4-FFF2-40B4-BE49-F238E27FC236}">
                    <a16:creationId xmlns:a16="http://schemas.microsoft.com/office/drawing/2014/main" id="{06F9C2B5-E491-43CD-B2DC-89D9840B7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87" name="Oval 839">
                <a:extLst>
                  <a:ext uri="{FF2B5EF4-FFF2-40B4-BE49-F238E27FC236}">
                    <a16:creationId xmlns:a16="http://schemas.microsoft.com/office/drawing/2014/main" id="{82501408-D794-46A9-B686-C8F5A33379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288" name="Freeform 840">
                <a:extLst>
                  <a:ext uri="{FF2B5EF4-FFF2-40B4-BE49-F238E27FC236}">
                    <a16:creationId xmlns:a16="http://schemas.microsoft.com/office/drawing/2014/main" id="{E691F40A-D903-4444-987C-1E414168B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89" name="AutoShape 841">
                <a:extLst>
                  <a:ext uri="{FF2B5EF4-FFF2-40B4-BE49-F238E27FC236}">
                    <a16:creationId xmlns:a16="http://schemas.microsoft.com/office/drawing/2014/main" id="{7841D077-AAD5-4435-8B87-AF918887C3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290" name="AutoShape 842">
                <a:extLst>
                  <a:ext uri="{FF2B5EF4-FFF2-40B4-BE49-F238E27FC236}">
                    <a16:creationId xmlns:a16="http://schemas.microsoft.com/office/drawing/2014/main" id="{B0D92B5E-C3E3-43DB-A118-BF163CF3E7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291" name="Oval 843">
                <a:extLst>
                  <a:ext uri="{FF2B5EF4-FFF2-40B4-BE49-F238E27FC236}">
                    <a16:creationId xmlns:a16="http://schemas.microsoft.com/office/drawing/2014/main" id="{9B71F666-BFCD-405A-AAD0-EECC8C00D5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292" name="Oval 844">
                <a:extLst>
                  <a:ext uri="{FF2B5EF4-FFF2-40B4-BE49-F238E27FC236}">
                    <a16:creationId xmlns:a16="http://schemas.microsoft.com/office/drawing/2014/main" id="{B0BF091F-DC03-4C32-8AA9-0AA693FE7C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293" name="Oval 845">
                <a:extLst>
                  <a:ext uri="{FF2B5EF4-FFF2-40B4-BE49-F238E27FC236}">
                    <a16:creationId xmlns:a16="http://schemas.microsoft.com/office/drawing/2014/main" id="{28F8A494-717F-4991-80D4-A63A686C6E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294" name="Rectangle 846">
                <a:extLst>
                  <a:ext uri="{FF2B5EF4-FFF2-40B4-BE49-F238E27FC236}">
                    <a16:creationId xmlns:a16="http://schemas.microsoft.com/office/drawing/2014/main" id="{16E371D9-19F6-41CB-9900-D2832CB83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175172" name="Group 847">
              <a:extLst>
                <a:ext uri="{FF2B5EF4-FFF2-40B4-BE49-F238E27FC236}">
                  <a16:creationId xmlns:a16="http://schemas.microsoft.com/office/drawing/2014/main" id="{77E8D4C6-7C15-46E0-A52E-2F753131BB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40" y="1287"/>
              <a:ext cx="337" cy="257"/>
              <a:chOff x="877" y="1008"/>
              <a:chExt cx="2747" cy="2591"/>
            </a:xfrm>
          </p:grpSpPr>
          <p:pic>
            <p:nvPicPr>
              <p:cNvPr id="175248" name="Picture 848" descr="antenna_stylized">
                <a:extLst>
                  <a:ext uri="{FF2B5EF4-FFF2-40B4-BE49-F238E27FC236}">
                    <a16:creationId xmlns:a16="http://schemas.microsoft.com/office/drawing/2014/main" id="{1BE64341-3F1A-4311-B283-790E8BBD885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75249" name="Picture 849" descr="laptop_keyboard">
                <a:extLst>
                  <a:ext uri="{FF2B5EF4-FFF2-40B4-BE49-F238E27FC236}">
                    <a16:creationId xmlns:a16="http://schemas.microsoft.com/office/drawing/2014/main" id="{582A34B8-6491-4C60-A683-A8B283E76DC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250" name="Freeform 850">
                <a:extLst>
                  <a:ext uri="{FF2B5EF4-FFF2-40B4-BE49-F238E27FC236}">
                    <a16:creationId xmlns:a16="http://schemas.microsoft.com/office/drawing/2014/main" id="{8D244DCE-5109-499C-8683-80D5FCB098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175251" name="Picture 851" descr="screen">
                <a:extLst>
                  <a:ext uri="{FF2B5EF4-FFF2-40B4-BE49-F238E27FC236}">
                    <a16:creationId xmlns:a16="http://schemas.microsoft.com/office/drawing/2014/main" id="{60D6AE27-5586-438F-8CE4-538007086BD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252" name="Freeform 852">
                <a:extLst>
                  <a:ext uri="{FF2B5EF4-FFF2-40B4-BE49-F238E27FC236}">
                    <a16:creationId xmlns:a16="http://schemas.microsoft.com/office/drawing/2014/main" id="{86E7FCE1-BF56-4D4B-AA3C-9B0963E8B0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53" name="Freeform 853">
                <a:extLst>
                  <a:ext uri="{FF2B5EF4-FFF2-40B4-BE49-F238E27FC236}">
                    <a16:creationId xmlns:a16="http://schemas.microsoft.com/office/drawing/2014/main" id="{41C7D0D0-6116-44FB-A34C-2FB185539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54" name="Freeform 854">
                <a:extLst>
                  <a:ext uri="{FF2B5EF4-FFF2-40B4-BE49-F238E27FC236}">
                    <a16:creationId xmlns:a16="http://schemas.microsoft.com/office/drawing/2014/main" id="{47802ECD-B334-41C4-AFAC-AE9CD1C9A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55" name="Freeform 855">
                <a:extLst>
                  <a:ext uri="{FF2B5EF4-FFF2-40B4-BE49-F238E27FC236}">
                    <a16:creationId xmlns:a16="http://schemas.microsoft.com/office/drawing/2014/main" id="{49E0D30B-C224-4DC8-B70C-DA39409A8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56" name="Freeform 856">
                <a:extLst>
                  <a:ext uri="{FF2B5EF4-FFF2-40B4-BE49-F238E27FC236}">
                    <a16:creationId xmlns:a16="http://schemas.microsoft.com/office/drawing/2014/main" id="{6B23EFFD-A2B1-4868-BEB8-3D5E81114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57" name="Freeform 857">
                <a:extLst>
                  <a:ext uri="{FF2B5EF4-FFF2-40B4-BE49-F238E27FC236}">
                    <a16:creationId xmlns:a16="http://schemas.microsoft.com/office/drawing/2014/main" id="{4DB62DCF-0D4E-4BEB-8906-FB9083C08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75258" name="Group 858">
                <a:extLst>
                  <a:ext uri="{FF2B5EF4-FFF2-40B4-BE49-F238E27FC236}">
                    <a16:creationId xmlns:a16="http://schemas.microsoft.com/office/drawing/2014/main" id="{A1D82BF0-829D-4B44-9C6C-DA481149F62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175265" name="Freeform 859">
                  <a:extLst>
                    <a:ext uri="{FF2B5EF4-FFF2-40B4-BE49-F238E27FC236}">
                      <a16:creationId xmlns:a16="http://schemas.microsoft.com/office/drawing/2014/main" id="{7F97E6CE-1932-45AF-B41B-C6EF76ED70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66" name="Freeform 860">
                  <a:extLst>
                    <a:ext uri="{FF2B5EF4-FFF2-40B4-BE49-F238E27FC236}">
                      <a16:creationId xmlns:a16="http://schemas.microsoft.com/office/drawing/2014/main" id="{714ECF50-E354-4A5A-969C-0736EF8FB1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67" name="Freeform 861">
                  <a:extLst>
                    <a:ext uri="{FF2B5EF4-FFF2-40B4-BE49-F238E27FC236}">
                      <a16:creationId xmlns:a16="http://schemas.microsoft.com/office/drawing/2014/main" id="{2BBD1453-A2AF-4523-AC7E-2233C47814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68" name="Freeform 862">
                  <a:extLst>
                    <a:ext uri="{FF2B5EF4-FFF2-40B4-BE49-F238E27FC236}">
                      <a16:creationId xmlns:a16="http://schemas.microsoft.com/office/drawing/2014/main" id="{111ABFD7-2E3B-4A94-B272-8F3D347471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69" name="Freeform 863">
                  <a:extLst>
                    <a:ext uri="{FF2B5EF4-FFF2-40B4-BE49-F238E27FC236}">
                      <a16:creationId xmlns:a16="http://schemas.microsoft.com/office/drawing/2014/main" id="{8BBA6CDA-CC6A-4329-B472-C7E008CF58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70" name="Freeform 864">
                  <a:extLst>
                    <a:ext uri="{FF2B5EF4-FFF2-40B4-BE49-F238E27FC236}">
                      <a16:creationId xmlns:a16="http://schemas.microsoft.com/office/drawing/2014/main" id="{3E7E2497-9285-42CF-9346-3439D44EDD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259" name="Freeform 865">
                <a:extLst>
                  <a:ext uri="{FF2B5EF4-FFF2-40B4-BE49-F238E27FC236}">
                    <a16:creationId xmlns:a16="http://schemas.microsoft.com/office/drawing/2014/main" id="{BE6DA7F5-65C9-41C2-8369-C0D47B957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60" name="Freeform 866">
                <a:extLst>
                  <a:ext uri="{FF2B5EF4-FFF2-40B4-BE49-F238E27FC236}">
                    <a16:creationId xmlns:a16="http://schemas.microsoft.com/office/drawing/2014/main" id="{441E1102-3F61-4360-87FE-B6EE509631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61" name="Freeform 867">
                <a:extLst>
                  <a:ext uri="{FF2B5EF4-FFF2-40B4-BE49-F238E27FC236}">
                    <a16:creationId xmlns:a16="http://schemas.microsoft.com/office/drawing/2014/main" id="{37C3C57A-C1D2-440E-80A9-EDDAECA65F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62" name="Freeform 868">
                <a:extLst>
                  <a:ext uri="{FF2B5EF4-FFF2-40B4-BE49-F238E27FC236}">
                    <a16:creationId xmlns:a16="http://schemas.microsoft.com/office/drawing/2014/main" id="{AF22B17D-9C4A-4DDE-B64D-C605F4135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63" name="Freeform 869">
                <a:extLst>
                  <a:ext uri="{FF2B5EF4-FFF2-40B4-BE49-F238E27FC236}">
                    <a16:creationId xmlns:a16="http://schemas.microsoft.com/office/drawing/2014/main" id="{2EAA10D8-7167-4665-AB22-937B3E844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64" name="Freeform 870">
                <a:extLst>
                  <a:ext uri="{FF2B5EF4-FFF2-40B4-BE49-F238E27FC236}">
                    <a16:creationId xmlns:a16="http://schemas.microsoft.com/office/drawing/2014/main" id="{1FA40FDF-31C9-458A-AF2F-ECD375445F32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73" name="Group 871">
              <a:extLst>
                <a:ext uri="{FF2B5EF4-FFF2-40B4-BE49-F238E27FC236}">
                  <a16:creationId xmlns:a16="http://schemas.microsoft.com/office/drawing/2014/main" id="{71A9D35C-896F-44BC-82A8-28E7F2E39B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29" y="3456"/>
              <a:ext cx="299" cy="257"/>
              <a:chOff x="877" y="1008"/>
              <a:chExt cx="2747" cy="2591"/>
            </a:xfrm>
          </p:grpSpPr>
          <p:pic>
            <p:nvPicPr>
              <p:cNvPr id="175225" name="Picture 872" descr="antenna_stylized">
                <a:extLst>
                  <a:ext uri="{FF2B5EF4-FFF2-40B4-BE49-F238E27FC236}">
                    <a16:creationId xmlns:a16="http://schemas.microsoft.com/office/drawing/2014/main" id="{7581B5A5-F26C-4AF0-B8DF-CD061652516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75226" name="Picture 873" descr="laptop_keyboard">
                <a:extLst>
                  <a:ext uri="{FF2B5EF4-FFF2-40B4-BE49-F238E27FC236}">
                    <a16:creationId xmlns:a16="http://schemas.microsoft.com/office/drawing/2014/main" id="{F79D8C99-8EDC-469D-8F68-B75D195CC45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227" name="Freeform 874">
                <a:extLst>
                  <a:ext uri="{FF2B5EF4-FFF2-40B4-BE49-F238E27FC236}">
                    <a16:creationId xmlns:a16="http://schemas.microsoft.com/office/drawing/2014/main" id="{C55DF130-CC8E-498D-A1BD-056B3DDAB4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175228" name="Picture 875" descr="screen">
                <a:extLst>
                  <a:ext uri="{FF2B5EF4-FFF2-40B4-BE49-F238E27FC236}">
                    <a16:creationId xmlns:a16="http://schemas.microsoft.com/office/drawing/2014/main" id="{B0ED8EDC-43B5-4700-9746-7CAF02B4274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229" name="Freeform 876">
                <a:extLst>
                  <a:ext uri="{FF2B5EF4-FFF2-40B4-BE49-F238E27FC236}">
                    <a16:creationId xmlns:a16="http://schemas.microsoft.com/office/drawing/2014/main" id="{F80E3077-98F6-4FF2-B61D-B6AF827CD8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30" name="Freeform 877">
                <a:extLst>
                  <a:ext uri="{FF2B5EF4-FFF2-40B4-BE49-F238E27FC236}">
                    <a16:creationId xmlns:a16="http://schemas.microsoft.com/office/drawing/2014/main" id="{3B188826-DCA4-4EC7-9C58-3B544537B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31" name="Freeform 878">
                <a:extLst>
                  <a:ext uri="{FF2B5EF4-FFF2-40B4-BE49-F238E27FC236}">
                    <a16:creationId xmlns:a16="http://schemas.microsoft.com/office/drawing/2014/main" id="{8C687BA1-3927-47FB-984A-8A60BE61A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32" name="Freeform 879">
                <a:extLst>
                  <a:ext uri="{FF2B5EF4-FFF2-40B4-BE49-F238E27FC236}">
                    <a16:creationId xmlns:a16="http://schemas.microsoft.com/office/drawing/2014/main" id="{D7E5A79B-C8A9-47B4-97F6-34785406F8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33" name="Freeform 880">
                <a:extLst>
                  <a:ext uri="{FF2B5EF4-FFF2-40B4-BE49-F238E27FC236}">
                    <a16:creationId xmlns:a16="http://schemas.microsoft.com/office/drawing/2014/main" id="{143818DB-5DF2-4B28-A35E-1923B95A9F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34" name="Freeform 881">
                <a:extLst>
                  <a:ext uri="{FF2B5EF4-FFF2-40B4-BE49-F238E27FC236}">
                    <a16:creationId xmlns:a16="http://schemas.microsoft.com/office/drawing/2014/main" id="{8E465254-D4E0-4B8C-80D5-6D73D751AA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75235" name="Group 882">
                <a:extLst>
                  <a:ext uri="{FF2B5EF4-FFF2-40B4-BE49-F238E27FC236}">
                    <a16:creationId xmlns:a16="http://schemas.microsoft.com/office/drawing/2014/main" id="{CF28A671-471B-426D-9A39-64DD199C643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175242" name="Freeform 883">
                  <a:extLst>
                    <a:ext uri="{FF2B5EF4-FFF2-40B4-BE49-F238E27FC236}">
                      <a16:creationId xmlns:a16="http://schemas.microsoft.com/office/drawing/2014/main" id="{ADC75A9E-6223-450B-BE22-A5BFB3E8CB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43" name="Freeform 884">
                  <a:extLst>
                    <a:ext uri="{FF2B5EF4-FFF2-40B4-BE49-F238E27FC236}">
                      <a16:creationId xmlns:a16="http://schemas.microsoft.com/office/drawing/2014/main" id="{49085CC5-BE69-4BC9-BC4C-3A993EDCC4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44" name="Freeform 885">
                  <a:extLst>
                    <a:ext uri="{FF2B5EF4-FFF2-40B4-BE49-F238E27FC236}">
                      <a16:creationId xmlns:a16="http://schemas.microsoft.com/office/drawing/2014/main" id="{F956694D-F16F-4B7D-A95F-3FE6874760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45" name="Freeform 886">
                  <a:extLst>
                    <a:ext uri="{FF2B5EF4-FFF2-40B4-BE49-F238E27FC236}">
                      <a16:creationId xmlns:a16="http://schemas.microsoft.com/office/drawing/2014/main" id="{FDCE9C0A-FE87-4082-95D3-72F128EADE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46" name="Freeform 887">
                  <a:extLst>
                    <a:ext uri="{FF2B5EF4-FFF2-40B4-BE49-F238E27FC236}">
                      <a16:creationId xmlns:a16="http://schemas.microsoft.com/office/drawing/2014/main" id="{F87495C7-1C5B-450C-8E6C-CF7992067B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47" name="Freeform 888">
                  <a:extLst>
                    <a:ext uri="{FF2B5EF4-FFF2-40B4-BE49-F238E27FC236}">
                      <a16:creationId xmlns:a16="http://schemas.microsoft.com/office/drawing/2014/main" id="{A68D1B03-C9E5-46D4-BCB3-FDBE41261E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236" name="Freeform 889">
                <a:extLst>
                  <a:ext uri="{FF2B5EF4-FFF2-40B4-BE49-F238E27FC236}">
                    <a16:creationId xmlns:a16="http://schemas.microsoft.com/office/drawing/2014/main" id="{833DE842-0171-414C-864C-F5B9C4813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37" name="Freeform 890">
                <a:extLst>
                  <a:ext uri="{FF2B5EF4-FFF2-40B4-BE49-F238E27FC236}">
                    <a16:creationId xmlns:a16="http://schemas.microsoft.com/office/drawing/2014/main" id="{BA56AFE7-3CF4-484E-B56D-1FB9BEB0C8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38" name="Freeform 891">
                <a:extLst>
                  <a:ext uri="{FF2B5EF4-FFF2-40B4-BE49-F238E27FC236}">
                    <a16:creationId xmlns:a16="http://schemas.microsoft.com/office/drawing/2014/main" id="{042423A3-14BC-4DB6-A236-4D313241A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39" name="Freeform 892">
                <a:extLst>
                  <a:ext uri="{FF2B5EF4-FFF2-40B4-BE49-F238E27FC236}">
                    <a16:creationId xmlns:a16="http://schemas.microsoft.com/office/drawing/2014/main" id="{710843A6-DDD4-40F4-9607-29D714676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40" name="Freeform 893">
                <a:extLst>
                  <a:ext uri="{FF2B5EF4-FFF2-40B4-BE49-F238E27FC236}">
                    <a16:creationId xmlns:a16="http://schemas.microsoft.com/office/drawing/2014/main" id="{CEFCD872-CBD4-44C1-839C-4F5F1B4503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41" name="Freeform 894">
                <a:extLst>
                  <a:ext uri="{FF2B5EF4-FFF2-40B4-BE49-F238E27FC236}">
                    <a16:creationId xmlns:a16="http://schemas.microsoft.com/office/drawing/2014/main" id="{299E463E-C02B-45FE-A8A1-84D810F99153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74" name="Group 895">
              <a:extLst>
                <a:ext uri="{FF2B5EF4-FFF2-40B4-BE49-F238E27FC236}">
                  <a16:creationId xmlns:a16="http://schemas.microsoft.com/office/drawing/2014/main" id="{5E5840B1-0754-4E6C-B876-5219331C29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03" y="1916"/>
              <a:ext cx="280" cy="257"/>
              <a:chOff x="877" y="1008"/>
              <a:chExt cx="2747" cy="2591"/>
            </a:xfrm>
          </p:grpSpPr>
          <p:pic>
            <p:nvPicPr>
              <p:cNvPr id="175202" name="Picture 896" descr="antenna_stylized">
                <a:extLst>
                  <a:ext uri="{FF2B5EF4-FFF2-40B4-BE49-F238E27FC236}">
                    <a16:creationId xmlns:a16="http://schemas.microsoft.com/office/drawing/2014/main" id="{AACDCE48-8FC9-4848-9AFB-ED4EEAC98B6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75203" name="Picture 897" descr="laptop_keyboard">
                <a:extLst>
                  <a:ext uri="{FF2B5EF4-FFF2-40B4-BE49-F238E27FC236}">
                    <a16:creationId xmlns:a16="http://schemas.microsoft.com/office/drawing/2014/main" id="{B3EAA705-D84A-449C-B021-92CBCE0E65D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204" name="Freeform 898">
                <a:extLst>
                  <a:ext uri="{FF2B5EF4-FFF2-40B4-BE49-F238E27FC236}">
                    <a16:creationId xmlns:a16="http://schemas.microsoft.com/office/drawing/2014/main" id="{12D8BB19-00E4-4D07-87F6-F79AA5CBC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175205" name="Picture 899" descr="screen">
                <a:extLst>
                  <a:ext uri="{FF2B5EF4-FFF2-40B4-BE49-F238E27FC236}">
                    <a16:creationId xmlns:a16="http://schemas.microsoft.com/office/drawing/2014/main" id="{2E498E06-A0CA-4600-A9D7-0BBA48EF3BC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206" name="Freeform 900">
                <a:extLst>
                  <a:ext uri="{FF2B5EF4-FFF2-40B4-BE49-F238E27FC236}">
                    <a16:creationId xmlns:a16="http://schemas.microsoft.com/office/drawing/2014/main" id="{80C7BE2B-10A7-45A9-8D92-A0996F38E5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07" name="Freeform 901">
                <a:extLst>
                  <a:ext uri="{FF2B5EF4-FFF2-40B4-BE49-F238E27FC236}">
                    <a16:creationId xmlns:a16="http://schemas.microsoft.com/office/drawing/2014/main" id="{BEDB0894-ED15-4874-87CE-D4E0AF7810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08" name="Freeform 902">
                <a:extLst>
                  <a:ext uri="{FF2B5EF4-FFF2-40B4-BE49-F238E27FC236}">
                    <a16:creationId xmlns:a16="http://schemas.microsoft.com/office/drawing/2014/main" id="{862240D7-AC35-4D5D-ABD3-D8E81C5949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09" name="Freeform 903">
                <a:extLst>
                  <a:ext uri="{FF2B5EF4-FFF2-40B4-BE49-F238E27FC236}">
                    <a16:creationId xmlns:a16="http://schemas.microsoft.com/office/drawing/2014/main" id="{5A43126D-313E-4035-9289-55A422A1C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10" name="Freeform 904">
                <a:extLst>
                  <a:ext uri="{FF2B5EF4-FFF2-40B4-BE49-F238E27FC236}">
                    <a16:creationId xmlns:a16="http://schemas.microsoft.com/office/drawing/2014/main" id="{CCB88762-B953-4C83-ADDD-D2B2B811D1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11" name="Freeform 905">
                <a:extLst>
                  <a:ext uri="{FF2B5EF4-FFF2-40B4-BE49-F238E27FC236}">
                    <a16:creationId xmlns:a16="http://schemas.microsoft.com/office/drawing/2014/main" id="{73AD16F1-F553-4332-ABF4-A6251E90D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75212" name="Group 906">
                <a:extLst>
                  <a:ext uri="{FF2B5EF4-FFF2-40B4-BE49-F238E27FC236}">
                    <a16:creationId xmlns:a16="http://schemas.microsoft.com/office/drawing/2014/main" id="{BBFCCABC-D013-4FE4-99D6-E8CF8AFD41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175219" name="Freeform 907">
                  <a:extLst>
                    <a:ext uri="{FF2B5EF4-FFF2-40B4-BE49-F238E27FC236}">
                      <a16:creationId xmlns:a16="http://schemas.microsoft.com/office/drawing/2014/main" id="{916422E4-9C26-45EE-95C6-3C353047C2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20" name="Freeform 908">
                  <a:extLst>
                    <a:ext uri="{FF2B5EF4-FFF2-40B4-BE49-F238E27FC236}">
                      <a16:creationId xmlns:a16="http://schemas.microsoft.com/office/drawing/2014/main" id="{85743126-D08F-4DD8-BCB7-6D99844277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21" name="Freeform 909">
                  <a:extLst>
                    <a:ext uri="{FF2B5EF4-FFF2-40B4-BE49-F238E27FC236}">
                      <a16:creationId xmlns:a16="http://schemas.microsoft.com/office/drawing/2014/main" id="{814B19FC-D352-4112-99E9-C5CAAA596C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22" name="Freeform 910">
                  <a:extLst>
                    <a:ext uri="{FF2B5EF4-FFF2-40B4-BE49-F238E27FC236}">
                      <a16:creationId xmlns:a16="http://schemas.microsoft.com/office/drawing/2014/main" id="{F5199357-FFAB-49E8-A445-68F6E3438C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23" name="Freeform 911">
                  <a:extLst>
                    <a:ext uri="{FF2B5EF4-FFF2-40B4-BE49-F238E27FC236}">
                      <a16:creationId xmlns:a16="http://schemas.microsoft.com/office/drawing/2014/main" id="{BEC371D3-6445-4A15-BABB-05F201F223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24" name="Freeform 912">
                  <a:extLst>
                    <a:ext uri="{FF2B5EF4-FFF2-40B4-BE49-F238E27FC236}">
                      <a16:creationId xmlns:a16="http://schemas.microsoft.com/office/drawing/2014/main" id="{A8931A6E-214B-4AA4-8381-C48E317E94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213" name="Freeform 913">
                <a:extLst>
                  <a:ext uri="{FF2B5EF4-FFF2-40B4-BE49-F238E27FC236}">
                    <a16:creationId xmlns:a16="http://schemas.microsoft.com/office/drawing/2014/main" id="{4D5193E4-AC0E-436D-BE6E-872E3498B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14" name="Freeform 914">
                <a:extLst>
                  <a:ext uri="{FF2B5EF4-FFF2-40B4-BE49-F238E27FC236}">
                    <a16:creationId xmlns:a16="http://schemas.microsoft.com/office/drawing/2014/main" id="{F5D81EA9-33D9-41F8-B765-55DAB5422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15" name="Freeform 915">
                <a:extLst>
                  <a:ext uri="{FF2B5EF4-FFF2-40B4-BE49-F238E27FC236}">
                    <a16:creationId xmlns:a16="http://schemas.microsoft.com/office/drawing/2014/main" id="{F98E9C8A-3CFF-4C08-97DC-16C2434384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16" name="Freeform 916">
                <a:extLst>
                  <a:ext uri="{FF2B5EF4-FFF2-40B4-BE49-F238E27FC236}">
                    <a16:creationId xmlns:a16="http://schemas.microsoft.com/office/drawing/2014/main" id="{5B575A01-32FA-4BD1-B29A-67692EE10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17" name="Freeform 917">
                <a:extLst>
                  <a:ext uri="{FF2B5EF4-FFF2-40B4-BE49-F238E27FC236}">
                    <a16:creationId xmlns:a16="http://schemas.microsoft.com/office/drawing/2014/main" id="{F4F832E3-78B0-46AE-B933-2F702BCAF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18" name="Freeform 918">
                <a:extLst>
                  <a:ext uri="{FF2B5EF4-FFF2-40B4-BE49-F238E27FC236}">
                    <a16:creationId xmlns:a16="http://schemas.microsoft.com/office/drawing/2014/main" id="{F902D170-260C-47FE-9B96-F5E1EFBCAE5E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75" name="Group 919">
              <a:extLst>
                <a:ext uri="{FF2B5EF4-FFF2-40B4-BE49-F238E27FC236}">
                  <a16:creationId xmlns:a16="http://schemas.microsoft.com/office/drawing/2014/main" id="{5B02CA01-089A-4A90-BBB0-52FFD2F39BD2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742" y="2030"/>
              <a:ext cx="261" cy="235"/>
              <a:chOff x="2839" y="3501"/>
              <a:chExt cx="755" cy="803"/>
            </a:xfrm>
          </p:grpSpPr>
          <p:pic>
            <p:nvPicPr>
              <p:cNvPr id="175200" name="Picture 920" descr="desktop_computer_stylized_medium">
                <a:extLst>
                  <a:ext uri="{FF2B5EF4-FFF2-40B4-BE49-F238E27FC236}">
                    <a16:creationId xmlns:a16="http://schemas.microsoft.com/office/drawing/2014/main" id="{267335C3-A818-4A21-BCC7-0396CCE9F6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201" name="Freeform 921">
                <a:extLst>
                  <a:ext uri="{FF2B5EF4-FFF2-40B4-BE49-F238E27FC236}">
                    <a16:creationId xmlns:a16="http://schemas.microsoft.com/office/drawing/2014/main" id="{35857904-680D-4E32-857C-B3B5DDCE58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175176" name="Group 922">
              <a:extLst>
                <a:ext uri="{FF2B5EF4-FFF2-40B4-BE49-F238E27FC236}">
                  <a16:creationId xmlns:a16="http://schemas.microsoft.com/office/drawing/2014/main" id="{8A750F0D-2FCA-4B85-8CF6-5D0238B384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03" y="3416"/>
              <a:ext cx="299" cy="257"/>
              <a:chOff x="877" y="1008"/>
              <a:chExt cx="2747" cy="2591"/>
            </a:xfrm>
          </p:grpSpPr>
          <p:pic>
            <p:nvPicPr>
              <p:cNvPr id="175177" name="Picture 923" descr="antenna_stylized">
                <a:extLst>
                  <a:ext uri="{FF2B5EF4-FFF2-40B4-BE49-F238E27FC236}">
                    <a16:creationId xmlns:a16="http://schemas.microsoft.com/office/drawing/2014/main" id="{BEAB7D01-0AC0-46FA-A6B0-2C682B3081C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75178" name="Picture 924" descr="laptop_keyboard">
                <a:extLst>
                  <a:ext uri="{FF2B5EF4-FFF2-40B4-BE49-F238E27FC236}">
                    <a16:creationId xmlns:a16="http://schemas.microsoft.com/office/drawing/2014/main" id="{C828D24B-BCEA-4389-AB0F-CB0FEB11DD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179" name="Freeform 925">
                <a:extLst>
                  <a:ext uri="{FF2B5EF4-FFF2-40B4-BE49-F238E27FC236}">
                    <a16:creationId xmlns:a16="http://schemas.microsoft.com/office/drawing/2014/main" id="{9A10B4C1-8A49-4C6E-9DA7-70358B2FB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175180" name="Picture 926" descr="screen">
                <a:extLst>
                  <a:ext uri="{FF2B5EF4-FFF2-40B4-BE49-F238E27FC236}">
                    <a16:creationId xmlns:a16="http://schemas.microsoft.com/office/drawing/2014/main" id="{A0BD5D8A-9800-436A-B1F8-27C3635C1FE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181" name="Freeform 927">
                <a:extLst>
                  <a:ext uri="{FF2B5EF4-FFF2-40B4-BE49-F238E27FC236}">
                    <a16:creationId xmlns:a16="http://schemas.microsoft.com/office/drawing/2014/main" id="{5A0E2730-48F3-45BC-8FC9-4A93AE825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82" name="Freeform 928">
                <a:extLst>
                  <a:ext uri="{FF2B5EF4-FFF2-40B4-BE49-F238E27FC236}">
                    <a16:creationId xmlns:a16="http://schemas.microsoft.com/office/drawing/2014/main" id="{5253B7BF-1EF8-46F9-AAAD-A75DAE4D9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83" name="Freeform 929">
                <a:extLst>
                  <a:ext uri="{FF2B5EF4-FFF2-40B4-BE49-F238E27FC236}">
                    <a16:creationId xmlns:a16="http://schemas.microsoft.com/office/drawing/2014/main" id="{95CA0906-F567-4699-B972-6EB9415312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84" name="Freeform 930">
                <a:extLst>
                  <a:ext uri="{FF2B5EF4-FFF2-40B4-BE49-F238E27FC236}">
                    <a16:creationId xmlns:a16="http://schemas.microsoft.com/office/drawing/2014/main" id="{58BC70F1-E561-4BD8-990E-BAB186F18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85" name="Freeform 931">
                <a:extLst>
                  <a:ext uri="{FF2B5EF4-FFF2-40B4-BE49-F238E27FC236}">
                    <a16:creationId xmlns:a16="http://schemas.microsoft.com/office/drawing/2014/main" id="{917D25BB-18CB-4ED0-AC4C-572F47F57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86" name="Freeform 932">
                <a:extLst>
                  <a:ext uri="{FF2B5EF4-FFF2-40B4-BE49-F238E27FC236}">
                    <a16:creationId xmlns:a16="http://schemas.microsoft.com/office/drawing/2014/main" id="{DFDD130E-2867-47F8-8DD9-6754CC89F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75187" name="Group 933">
                <a:extLst>
                  <a:ext uri="{FF2B5EF4-FFF2-40B4-BE49-F238E27FC236}">
                    <a16:creationId xmlns:a16="http://schemas.microsoft.com/office/drawing/2014/main" id="{D2C59625-E798-423D-999A-744BA4AE63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175194" name="Freeform 934">
                  <a:extLst>
                    <a:ext uri="{FF2B5EF4-FFF2-40B4-BE49-F238E27FC236}">
                      <a16:creationId xmlns:a16="http://schemas.microsoft.com/office/drawing/2014/main" id="{2D88D1E6-D5C2-468E-95B9-496EC4B7B8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95" name="Freeform 935">
                  <a:extLst>
                    <a:ext uri="{FF2B5EF4-FFF2-40B4-BE49-F238E27FC236}">
                      <a16:creationId xmlns:a16="http://schemas.microsoft.com/office/drawing/2014/main" id="{5CA68A78-85BF-48A8-B38A-C22AD6638A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96" name="Freeform 936">
                  <a:extLst>
                    <a:ext uri="{FF2B5EF4-FFF2-40B4-BE49-F238E27FC236}">
                      <a16:creationId xmlns:a16="http://schemas.microsoft.com/office/drawing/2014/main" id="{34577A34-C7D4-4066-9183-53AB144670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97" name="Freeform 937">
                  <a:extLst>
                    <a:ext uri="{FF2B5EF4-FFF2-40B4-BE49-F238E27FC236}">
                      <a16:creationId xmlns:a16="http://schemas.microsoft.com/office/drawing/2014/main" id="{B20DA7B6-4647-41BC-B66B-0325C719DD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98" name="Freeform 938">
                  <a:extLst>
                    <a:ext uri="{FF2B5EF4-FFF2-40B4-BE49-F238E27FC236}">
                      <a16:creationId xmlns:a16="http://schemas.microsoft.com/office/drawing/2014/main" id="{52F3E00F-AFD5-46F0-A9C0-37783B2A97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99" name="Freeform 939">
                  <a:extLst>
                    <a:ext uri="{FF2B5EF4-FFF2-40B4-BE49-F238E27FC236}">
                      <a16:creationId xmlns:a16="http://schemas.microsoft.com/office/drawing/2014/main" id="{2AB0270D-0613-4D91-97D6-51B17C4039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188" name="Freeform 940">
                <a:extLst>
                  <a:ext uri="{FF2B5EF4-FFF2-40B4-BE49-F238E27FC236}">
                    <a16:creationId xmlns:a16="http://schemas.microsoft.com/office/drawing/2014/main" id="{9DEE47EA-B1A1-4E90-9812-C42919E92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89" name="Freeform 941">
                <a:extLst>
                  <a:ext uri="{FF2B5EF4-FFF2-40B4-BE49-F238E27FC236}">
                    <a16:creationId xmlns:a16="http://schemas.microsoft.com/office/drawing/2014/main" id="{E392C1AB-43B7-418D-9295-4330223EEF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90" name="Freeform 942">
                <a:extLst>
                  <a:ext uri="{FF2B5EF4-FFF2-40B4-BE49-F238E27FC236}">
                    <a16:creationId xmlns:a16="http://schemas.microsoft.com/office/drawing/2014/main" id="{CB4041ED-3C5F-4B9F-BB2B-0411E9375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91" name="Freeform 943">
                <a:extLst>
                  <a:ext uri="{FF2B5EF4-FFF2-40B4-BE49-F238E27FC236}">
                    <a16:creationId xmlns:a16="http://schemas.microsoft.com/office/drawing/2014/main" id="{8474F756-DB3F-4170-8B78-F113E032D1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92" name="Freeform 944">
                <a:extLst>
                  <a:ext uri="{FF2B5EF4-FFF2-40B4-BE49-F238E27FC236}">
                    <a16:creationId xmlns:a16="http://schemas.microsoft.com/office/drawing/2014/main" id="{47AE3912-9A7C-403B-A22E-69AB17565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93" name="Freeform 945">
                <a:extLst>
                  <a:ext uri="{FF2B5EF4-FFF2-40B4-BE49-F238E27FC236}">
                    <a16:creationId xmlns:a16="http://schemas.microsoft.com/office/drawing/2014/main" id="{9241DD40-EC84-41B9-8287-49326455F4E5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75110" name="Line 1034">
            <a:extLst>
              <a:ext uri="{FF2B5EF4-FFF2-40B4-BE49-F238E27FC236}">
                <a16:creationId xmlns:a16="http://schemas.microsoft.com/office/drawing/2014/main" id="{FF6AEBC7-DF63-40D7-B9EE-B224F47050D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83263" y="1597025"/>
            <a:ext cx="828675" cy="1203325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11" name="Line 1035">
            <a:extLst>
              <a:ext uri="{FF2B5EF4-FFF2-40B4-BE49-F238E27FC236}">
                <a16:creationId xmlns:a16="http://schemas.microsoft.com/office/drawing/2014/main" id="{E442CC7E-3209-4293-8488-80D2337C62B9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7850" y="3160713"/>
            <a:ext cx="30163" cy="1555750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12" name="Line 1036">
            <a:extLst>
              <a:ext uri="{FF2B5EF4-FFF2-40B4-BE49-F238E27FC236}">
                <a16:creationId xmlns:a16="http://schemas.microsoft.com/office/drawing/2014/main" id="{57E311AD-ECBA-4245-9943-1A997AA82163}"/>
              </a:ext>
            </a:extLst>
          </p:cNvPr>
          <p:cNvSpPr>
            <a:spLocks noChangeShapeType="1"/>
          </p:cNvSpPr>
          <p:nvPr/>
        </p:nvSpPr>
        <p:spPr bwMode="auto">
          <a:xfrm>
            <a:off x="6118225" y="3260725"/>
            <a:ext cx="1296988" cy="2038350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75113" name="Picture 563" descr="underline_base">
            <a:extLst>
              <a:ext uri="{FF2B5EF4-FFF2-40B4-BE49-F238E27FC236}">
                <a16:creationId xmlns:a16="http://schemas.microsoft.com/office/drawing/2014/main" id="{CAEAF6CC-232A-4583-A18C-9C540DFA172F}"/>
              </a:ext>
            </a:extLst>
          </p:cNvPr>
          <p:cNvPicPr>
            <a:picLocks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325" y="796925"/>
            <a:ext cx="54848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E7CDA2F-F5F0-4E0C-9306-6C63946563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E5EE7B-E73A-49B7-9E45-08052695E967}" type="slidenum">
              <a:rPr lang="en-US" altLang="en-US" smtClean="0"/>
              <a:pPr/>
              <a:t>70</a:t>
            </a:fld>
            <a:endParaRPr lang="en-US" altLang="en-US" dirty="0"/>
          </a:p>
        </p:txBody>
      </p:sp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5" name="Rectangle 2">
            <a:extLst>
              <a:ext uri="{FF2B5EF4-FFF2-40B4-BE49-F238E27FC236}">
                <a16:creationId xmlns:a16="http://schemas.microsoft.com/office/drawing/2014/main" id="{266C515C-6A10-4741-817B-467AA1B6276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98450" y="153988"/>
            <a:ext cx="8520113" cy="773112"/>
          </a:xfrm>
        </p:spPr>
        <p:txBody>
          <a:bodyPr/>
          <a:lstStyle/>
          <a:p>
            <a:r>
              <a:rPr lang="en-US" altLang="en-US" sz="3600"/>
              <a:t>File distribution: client-server vs P2P</a:t>
            </a:r>
          </a:p>
        </p:txBody>
      </p:sp>
      <p:sp>
        <p:nvSpPr>
          <p:cNvPr id="177156" name="Rectangle 3">
            <a:extLst>
              <a:ext uri="{FF2B5EF4-FFF2-40B4-BE49-F238E27FC236}">
                <a16:creationId xmlns:a16="http://schemas.microsoft.com/office/drawing/2014/main" id="{6D9437D5-B380-4121-AB89-299969527079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465138" y="1227138"/>
            <a:ext cx="8258175" cy="882650"/>
          </a:xfrm>
        </p:spPr>
        <p:txBody>
          <a:bodyPr>
            <a:normAutofit lnSpcReduction="10000"/>
          </a:bodyPr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i="1" u="sng">
                <a:solidFill>
                  <a:srgbClr val="CC0000"/>
                </a:solidFill>
              </a:rPr>
              <a:t>Question</a:t>
            </a:r>
            <a:r>
              <a:rPr lang="en-US" altLang="en-US" i="1">
                <a:solidFill>
                  <a:srgbClr val="CC0000"/>
                </a:solidFill>
              </a:rPr>
              <a:t>:</a:t>
            </a:r>
            <a:r>
              <a:rPr lang="en-US" altLang="en-US"/>
              <a:t> how much time to distribute file (size </a:t>
            </a:r>
            <a:r>
              <a:rPr lang="en-US" altLang="en-US" i="1"/>
              <a:t>F</a:t>
            </a:r>
            <a:r>
              <a:rPr lang="en-US" altLang="en-US"/>
              <a:t>) from one server to </a:t>
            </a:r>
            <a:r>
              <a:rPr lang="en-US" altLang="en-US" i="1"/>
              <a:t>N  peers</a:t>
            </a:r>
            <a:r>
              <a:rPr lang="en-US" altLang="en-US"/>
              <a:t>?</a:t>
            </a:r>
          </a:p>
          <a:p>
            <a:pPr lvl="1"/>
            <a:r>
              <a:rPr lang="en-US" altLang="en-US"/>
              <a:t>peer upload/download capacity is limited resource</a:t>
            </a:r>
          </a:p>
        </p:txBody>
      </p:sp>
      <p:sp>
        <p:nvSpPr>
          <p:cNvPr id="177157" name="Freeform 4">
            <a:extLst>
              <a:ext uri="{FF2B5EF4-FFF2-40B4-BE49-F238E27FC236}">
                <a16:creationId xmlns:a16="http://schemas.microsoft.com/office/drawing/2014/main" id="{6884D791-5BFC-481E-93A8-99FD71115CB0}"/>
              </a:ext>
            </a:extLst>
          </p:cNvPr>
          <p:cNvSpPr>
            <a:spLocks/>
          </p:cNvSpPr>
          <p:nvPr/>
        </p:nvSpPr>
        <p:spPr bwMode="auto">
          <a:xfrm>
            <a:off x="2284413" y="4087813"/>
            <a:ext cx="3775075" cy="1755775"/>
          </a:xfrm>
          <a:custGeom>
            <a:avLst/>
            <a:gdLst>
              <a:gd name="T0" fmla="*/ 2147483647 w 1292"/>
              <a:gd name="T1" fmla="*/ 2147483647 h 1255"/>
              <a:gd name="T2" fmla="*/ 2147483647 w 1292"/>
              <a:gd name="T3" fmla="*/ 2147483647 h 1255"/>
              <a:gd name="T4" fmla="*/ 2147483647 w 1292"/>
              <a:gd name="T5" fmla="*/ 2147483647 h 1255"/>
              <a:gd name="T6" fmla="*/ 2147483647 w 1292"/>
              <a:gd name="T7" fmla="*/ 2147483647 h 1255"/>
              <a:gd name="T8" fmla="*/ 2147483647 w 1292"/>
              <a:gd name="T9" fmla="*/ 2147483647 h 1255"/>
              <a:gd name="T10" fmla="*/ 2147483647 w 1292"/>
              <a:gd name="T11" fmla="*/ 2147483647 h 1255"/>
              <a:gd name="T12" fmla="*/ 2147483647 w 1292"/>
              <a:gd name="T13" fmla="*/ 2147483647 h 1255"/>
              <a:gd name="T14" fmla="*/ 2147483647 w 1292"/>
              <a:gd name="T15" fmla="*/ 2147483647 h 1255"/>
              <a:gd name="T16" fmla="*/ 2147483647 w 1292"/>
              <a:gd name="T17" fmla="*/ 2147483647 h 1255"/>
              <a:gd name="T18" fmla="*/ 2147483647 w 1292"/>
              <a:gd name="T19" fmla="*/ 2147483647 h 1255"/>
              <a:gd name="T20" fmla="*/ 2147483647 w 1292"/>
              <a:gd name="T21" fmla="*/ 2147483647 h 1255"/>
              <a:gd name="T22" fmla="*/ 2147483647 w 1292"/>
              <a:gd name="T23" fmla="*/ 2147483647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292"/>
              <a:gd name="T37" fmla="*/ 0 h 1255"/>
              <a:gd name="T38" fmla="*/ 1292 w 1292"/>
              <a:gd name="T39" fmla="*/ 1255 h 125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58" name="Line 14">
            <a:extLst>
              <a:ext uri="{FF2B5EF4-FFF2-40B4-BE49-F238E27FC236}">
                <a16:creationId xmlns:a16="http://schemas.microsoft.com/office/drawing/2014/main" id="{3973B163-2B4D-49E0-8FF5-E4EF77B5D4DC}"/>
              </a:ext>
            </a:extLst>
          </p:cNvPr>
          <p:cNvSpPr>
            <a:spLocks noChangeShapeType="1"/>
          </p:cNvSpPr>
          <p:nvPr/>
        </p:nvSpPr>
        <p:spPr bwMode="auto">
          <a:xfrm>
            <a:off x="1819275" y="4051300"/>
            <a:ext cx="803275" cy="311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59" name="Text Box 15">
            <a:extLst>
              <a:ext uri="{FF2B5EF4-FFF2-40B4-BE49-F238E27FC236}">
                <a16:creationId xmlns:a16="http://schemas.microsoft.com/office/drawing/2014/main" id="{BE9BD86E-45B8-43CB-A910-C2A73742CA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03438" y="3849688"/>
            <a:ext cx="387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i="1"/>
              <a:t>u</a:t>
            </a:r>
            <a:r>
              <a:rPr lang="en-US" altLang="en-US" sz="1800" i="1" baseline="-25000"/>
              <a:t>s</a:t>
            </a:r>
          </a:p>
        </p:txBody>
      </p:sp>
      <p:sp>
        <p:nvSpPr>
          <p:cNvPr id="177160" name="Line 39">
            <a:extLst>
              <a:ext uri="{FF2B5EF4-FFF2-40B4-BE49-F238E27FC236}">
                <a16:creationId xmlns:a16="http://schemas.microsoft.com/office/drawing/2014/main" id="{8A85605D-4C9C-43CF-9C5B-101D1C83ECDF}"/>
              </a:ext>
            </a:extLst>
          </p:cNvPr>
          <p:cNvSpPr>
            <a:spLocks noChangeShapeType="1"/>
          </p:cNvSpPr>
          <p:nvPr/>
        </p:nvSpPr>
        <p:spPr bwMode="auto">
          <a:xfrm>
            <a:off x="1376363" y="4962525"/>
            <a:ext cx="1016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61" name="Line 40">
            <a:extLst>
              <a:ext uri="{FF2B5EF4-FFF2-40B4-BE49-F238E27FC236}">
                <a16:creationId xmlns:a16="http://schemas.microsoft.com/office/drawing/2014/main" id="{99090F77-7CD7-4F38-9506-A80C7E351CA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31925" y="5110163"/>
            <a:ext cx="1003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62" name="Text Box 41">
            <a:extLst>
              <a:ext uri="{FF2B5EF4-FFF2-40B4-BE49-F238E27FC236}">
                <a16:creationId xmlns:a16="http://schemas.microsoft.com/office/drawing/2014/main" id="{6943FADF-49CC-427B-B3CA-09B92D638C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5288" y="45735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i="1"/>
              <a:t>u</a:t>
            </a:r>
            <a:r>
              <a:rPr lang="en-US" altLang="en-US" sz="1800" i="1" baseline="-25000"/>
              <a:t>N</a:t>
            </a:r>
          </a:p>
        </p:txBody>
      </p:sp>
      <p:sp>
        <p:nvSpPr>
          <p:cNvPr id="177163" name="Text Box 42">
            <a:extLst>
              <a:ext uri="{FF2B5EF4-FFF2-40B4-BE49-F238E27FC236}">
                <a16:creationId xmlns:a16="http://schemas.microsoft.com/office/drawing/2014/main" id="{45F19441-217B-4FB1-B8C9-FFAB680954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6238" y="50879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i="1"/>
              <a:t>d</a:t>
            </a:r>
            <a:r>
              <a:rPr lang="en-US" altLang="en-US" sz="1800" i="1" baseline="-25000"/>
              <a:t>N</a:t>
            </a:r>
          </a:p>
        </p:txBody>
      </p:sp>
      <p:sp>
        <p:nvSpPr>
          <p:cNvPr id="177164" name="Text Box 43">
            <a:extLst>
              <a:ext uri="{FF2B5EF4-FFF2-40B4-BE49-F238E27FC236}">
                <a16:creationId xmlns:a16="http://schemas.microsoft.com/office/drawing/2014/main" id="{6E4CFC0A-EB0B-40B4-9DD1-E4C5731298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6175" y="4071938"/>
            <a:ext cx="11731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server</a:t>
            </a:r>
            <a:endParaRPr lang="en-US" altLang="en-US" sz="1800" baseline="-25000"/>
          </a:p>
        </p:txBody>
      </p:sp>
      <p:sp>
        <p:nvSpPr>
          <p:cNvPr id="177165" name="Text Box 44">
            <a:extLst>
              <a:ext uri="{FF2B5EF4-FFF2-40B4-BE49-F238E27FC236}">
                <a16:creationId xmlns:a16="http://schemas.microsoft.com/office/drawing/2014/main" id="{4124AA79-681E-4A11-B1B3-1C2618AF91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5750" y="4598988"/>
            <a:ext cx="25463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chemeClr val="bg1"/>
                </a:solidFill>
              </a:rPr>
              <a:t>network (with abundant</a:t>
            </a:r>
          </a:p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chemeClr val="bg1"/>
                </a:solidFill>
              </a:rPr>
              <a:t> bandwidth)</a:t>
            </a:r>
          </a:p>
        </p:txBody>
      </p:sp>
      <p:sp>
        <p:nvSpPr>
          <p:cNvPr id="177166" name="Text Box 47">
            <a:extLst>
              <a:ext uri="{FF2B5EF4-FFF2-40B4-BE49-F238E27FC236}">
                <a16:creationId xmlns:a16="http://schemas.microsoft.com/office/drawing/2014/main" id="{69CC0EFD-C797-49C2-A4E3-B870ECC50C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000" y="3824288"/>
            <a:ext cx="1397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/>
              <a:t>file, size F</a:t>
            </a:r>
            <a:endParaRPr lang="en-US" altLang="en-US" sz="1600" i="1" baseline="-25000"/>
          </a:p>
        </p:txBody>
      </p:sp>
      <p:sp>
        <p:nvSpPr>
          <p:cNvPr id="177167" name="Text Box 49">
            <a:extLst>
              <a:ext uri="{FF2B5EF4-FFF2-40B4-BE49-F238E27FC236}">
                <a16:creationId xmlns:a16="http://schemas.microsoft.com/office/drawing/2014/main" id="{BB716A5D-315B-4F7A-92AC-9DE43B2BD6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2250" y="2725738"/>
            <a:ext cx="2014538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i="1">
                <a:solidFill>
                  <a:srgbClr val="CC0000"/>
                </a:solidFill>
              </a:rPr>
              <a:t>u</a:t>
            </a:r>
            <a:r>
              <a:rPr lang="en-US" altLang="en-US" sz="1800" b="1" i="1" baseline="-25000">
                <a:solidFill>
                  <a:srgbClr val="CC0000"/>
                </a:solidFill>
              </a:rPr>
              <a:t>s</a:t>
            </a:r>
            <a:r>
              <a:rPr lang="en-US" altLang="en-US" sz="1800" b="1" i="1">
                <a:solidFill>
                  <a:srgbClr val="CC0000"/>
                </a:solidFill>
              </a:rPr>
              <a:t>:</a:t>
            </a:r>
            <a:r>
              <a:rPr lang="en-US" altLang="en-US" sz="1800"/>
              <a:t> server upload capacity</a:t>
            </a:r>
          </a:p>
        </p:txBody>
      </p:sp>
      <p:sp>
        <p:nvSpPr>
          <p:cNvPr id="177168" name="Text Box 50">
            <a:extLst>
              <a:ext uri="{FF2B5EF4-FFF2-40B4-BE49-F238E27FC236}">
                <a16:creationId xmlns:a16="http://schemas.microsoft.com/office/drawing/2014/main" id="{F8423321-6685-4F02-92BA-837596A6F2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76975" y="5491163"/>
            <a:ext cx="2590800" cy="569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i="1">
                <a:solidFill>
                  <a:srgbClr val="CC0000"/>
                </a:solidFill>
              </a:rPr>
              <a:t>u</a:t>
            </a:r>
            <a:r>
              <a:rPr lang="en-US" altLang="en-US" sz="1800" b="1" i="1" baseline="-25000">
                <a:solidFill>
                  <a:srgbClr val="CC0000"/>
                </a:solidFill>
              </a:rPr>
              <a:t>i</a:t>
            </a:r>
            <a:r>
              <a:rPr lang="en-US" altLang="en-US" sz="1800" b="1" i="1">
                <a:solidFill>
                  <a:srgbClr val="CC0000"/>
                </a:solidFill>
              </a:rPr>
              <a:t>:</a:t>
            </a:r>
            <a:r>
              <a:rPr lang="en-US" altLang="en-US" sz="1800"/>
              <a:t> peer i upload capacity</a:t>
            </a:r>
          </a:p>
        </p:txBody>
      </p:sp>
      <p:sp>
        <p:nvSpPr>
          <p:cNvPr id="177169" name="Text Box 51">
            <a:extLst>
              <a:ext uri="{FF2B5EF4-FFF2-40B4-BE49-F238E27FC236}">
                <a16:creationId xmlns:a16="http://schemas.microsoft.com/office/drawing/2014/main" id="{AC74BE09-E3FB-405D-9ABB-F185E80408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57938" y="3622675"/>
            <a:ext cx="2122487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i="1">
                <a:solidFill>
                  <a:srgbClr val="CC0000"/>
                </a:solidFill>
              </a:rPr>
              <a:t>d</a:t>
            </a:r>
            <a:r>
              <a:rPr lang="en-US" altLang="en-US" sz="1800" b="1" i="1" baseline="-25000">
                <a:solidFill>
                  <a:srgbClr val="CC0000"/>
                </a:solidFill>
              </a:rPr>
              <a:t>i</a:t>
            </a:r>
            <a:r>
              <a:rPr lang="en-US" altLang="en-US" sz="1800" b="1" i="1">
                <a:solidFill>
                  <a:srgbClr val="CC0000"/>
                </a:solidFill>
              </a:rPr>
              <a:t>:</a:t>
            </a:r>
            <a:r>
              <a:rPr lang="en-US" altLang="en-US" sz="1800"/>
              <a:t> peer i download capacity</a:t>
            </a:r>
          </a:p>
        </p:txBody>
      </p:sp>
      <p:pic>
        <p:nvPicPr>
          <p:cNvPr id="177170" name="Picture 53" descr="underline_base">
            <a:extLst>
              <a:ext uri="{FF2B5EF4-FFF2-40B4-BE49-F238E27FC236}">
                <a16:creationId xmlns:a16="http://schemas.microsoft.com/office/drawing/2014/main" id="{9409CC2F-D5E0-4B2F-AA30-68A7A0955C9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793" y="703263"/>
            <a:ext cx="6856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7171" name="AutoShape 327">
            <a:extLst>
              <a:ext uri="{FF2B5EF4-FFF2-40B4-BE49-F238E27FC236}">
                <a16:creationId xmlns:a16="http://schemas.microsoft.com/office/drawing/2014/main" id="{4F4E19E3-FC41-40E8-A542-B5875987D2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588" y="3270250"/>
            <a:ext cx="592137" cy="581025"/>
          </a:xfrm>
          <a:prstGeom prst="can">
            <a:avLst>
              <a:gd name="adj" fmla="val 20218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anose="02020603050405020304" pitchFamily="18" charset="0"/>
              <a:cs typeface="Arial" panose="020B0604020202020204" pitchFamily="34" charset="0"/>
            </a:endParaRPr>
          </a:p>
        </p:txBody>
      </p:sp>
      <p:grpSp>
        <p:nvGrpSpPr>
          <p:cNvPr id="177172" name="Group 76">
            <a:extLst>
              <a:ext uri="{FF2B5EF4-FFF2-40B4-BE49-F238E27FC236}">
                <a16:creationId xmlns:a16="http://schemas.microsoft.com/office/drawing/2014/main" id="{475FD7BD-04EE-41E0-8D29-7ED22494C92C}"/>
              </a:ext>
            </a:extLst>
          </p:cNvPr>
          <p:cNvGrpSpPr>
            <a:grpSpLocks/>
          </p:cNvGrpSpPr>
          <p:nvPr/>
        </p:nvGrpSpPr>
        <p:grpSpPr bwMode="auto">
          <a:xfrm>
            <a:off x="3498850" y="3548063"/>
            <a:ext cx="2138363" cy="903287"/>
            <a:chOff x="2204" y="2030"/>
            <a:chExt cx="1347" cy="774"/>
          </a:xfrm>
        </p:grpSpPr>
        <p:sp>
          <p:nvSpPr>
            <p:cNvPr id="177225" name="Text Box 19">
              <a:extLst>
                <a:ext uri="{FF2B5EF4-FFF2-40B4-BE49-F238E27FC236}">
                  <a16:creationId xmlns:a16="http://schemas.microsoft.com/office/drawing/2014/main" id="{A79F6522-32CC-40B3-80F5-229B8883C5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56" y="2271"/>
              <a:ext cx="384" cy="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i="1"/>
                <a:t>u</a:t>
              </a:r>
              <a:r>
                <a:rPr lang="en-US" altLang="en-US" sz="1800" i="1" baseline="-25000"/>
                <a:t>2</a:t>
              </a:r>
            </a:p>
          </p:txBody>
        </p:sp>
        <p:sp>
          <p:nvSpPr>
            <p:cNvPr id="177226" name="Line 22">
              <a:extLst>
                <a:ext uri="{FF2B5EF4-FFF2-40B4-BE49-F238E27FC236}">
                  <a16:creationId xmlns:a16="http://schemas.microsoft.com/office/drawing/2014/main" id="{8D79DA35-6096-43A6-9283-EE727481E97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97" y="2133"/>
              <a:ext cx="200" cy="65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27" name="Line 23">
              <a:extLst>
                <a:ext uri="{FF2B5EF4-FFF2-40B4-BE49-F238E27FC236}">
                  <a16:creationId xmlns:a16="http://schemas.microsoft.com/office/drawing/2014/main" id="{C5D2CA4B-32F1-4F57-AA2D-0A5A2504E4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82" y="2141"/>
              <a:ext cx="208" cy="6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28" name="Text Box 24">
              <a:extLst>
                <a:ext uri="{FF2B5EF4-FFF2-40B4-BE49-F238E27FC236}">
                  <a16:creationId xmlns:a16="http://schemas.microsoft.com/office/drawing/2014/main" id="{CBB7F42E-8FA7-4CF6-BAE3-952B9CE5E6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67" y="2332"/>
              <a:ext cx="384" cy="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i="1"/>
                <a:t>d</a:t>
              </a:r>
              <a:r>
                <a:rPr lang="en-US" altLang="en-US" sz="1800" i="1" baseline="-25000"/>
                <a:t>2</a:t>
              </a:r>
            </a:p>
          </p:txBody>
        </p:sp>
        <p:sp>
          <p:nvSpPr>
            <p:cNvPr id="177229" name="Text Box 19">
              <a:extLst>
                <a:ext uri="{FF2B5EF4-FFF2-40B4-BE49-F238E27FC236}">
                  <a16:creationId xmlns:a16="http://schemas.microsoft.com/office/drawing/2014/main" id="{AC396D56-1DAA-47D7-A150-CA44F1A3BD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4" y="2167"/>
              <a:ext cx="384" cy="3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i="1"/>
                <a:t>u</a:t>
              </a:r>
              <a:r>
                <a:rPr lang="en-US" altLang="en-US" sz="1800" i="1" baseline="-25000"/>
                <a:t>1</a:t>
              </a:r>
            </a:p>
          </p:txBody>
        </p:sp>
        <p:sp>
          <p:nvSpPr>
            <p:cNvPr id="177230" name="Line 22">
              <a:extLst>
                <a:ext uri="{FF2B5EF4-FFF2-40B4-BE49-F238E27FC236}">
                  <a16:creationId xmlns:a16="http://schemas.microsoft.com/office/drawing/2014/main" id="{D4780FD8-665A-4ECA-A9B7-2E5D3505F1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45" y="2030"/>
              <a:ext cx="200" cy="65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31" name="Line 23">
              <a:extLst>
                <a:ext uri="{FF2B5EF4-FFF2-40B4-BE49-F238E27FC236}">
                  <a16:creationId xmlns:a16="http://schemas.microsoft.com/office/drawing/2014/main" id="{22B6396B-8172-4F6F-A303-6B775873A6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30" y="2038"/>
              <a:ext cx="208" cy="6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32" name="Text Box 24">
              <a:extLst>
                <a:ext uri="{FF2B5EF4-FFF2-40B4-BE49-F238E27FC236}">
                  <a16:creationId xmlns:a16="http://schemas.microsoft.com/office/drawing/2014/main" id="{A54A5301-91D8-4313-85EF-46FF700259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15" y="2229"/>
              <a:ext cx="384" cy="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i="1"/>
                <a:t>d</a:t>
              </a:r>
              <a:r>
                <a:rPr lang="en-US" altLang="en-US" sz="1800" i="1" baseline="-25000"/>
                <a:t>1</a:t>
              </a:r>
            </a:p>
          </p:txBody>
        </p:sp>
      </p:grpSp>
      <p:sp>
        <p:nvSpPr>
          <p:cNvPr id="177173" name="Line 72">
            <a:extLst>
              <a:ext uri="{FF2B5EF4-FFF2-40B4-BE49-F238E27FC236}">
                <a16:creationId xmlns:a16="http://schemas.microsoft.com/office/drawing/2014/main" id="{5A7F0230-18C9-483B-9142-2679D9FC304E}"/>
              </a:ext>
            </a:extLst>
          </p:cNvPr>
          <p:cNvSpPr>
            <a:spLocks noChangeShapeType="1"/>
          </p:cNvSpPr>
          <p:nvPr/>
        </p:nvSpPr>
        <p:spPr bwMode="auto">
          <a:xfrm>
            <a:off x="6030913" y="4767263"/>
            <a:ext cx="11652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74" name="Line 73">
            <a:extLst>
              <a:ext uri="{FF2B5EF4-FFF2-40B4-BE49-F238E27FC236}">
                <a16:creationId xmlns:a16="http://schemas.microsoft.com/office/drawing/2014/main" id="{B6E5C97E-834B-4014-AC05-4CCD022A84A5}"/>
              </a:ext>
            </a:extLst>
          </p:cNvPr>
          <p:cNvSpPr>
            <a:spLocks noChangeShapeType="1"/>
          </p:cNvSpPr>
          <p:nvPr/>
        </p:nvSpPr>
        <p:spPr bwMode="auto">
          <a:xfrm>
            <a:off x="6038850" y="4919663"/>
            <a:ext cx="11652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75" name="Text Box 41">
            <a:extLst>
              <a:ext uri="{FF2B5EF4-FFF2-40B4-BE49-F238E27FC236}">
                <a16:creationId xmlns:a16="http://schemas.microsoft.com/office/drawing/2014/main" id="{B0D9D032-640E-439D-B032-F560F7E63A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91250" y="43561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i="1"/>
              <a:t>d</a:t>
            </a:r>
            <a:r>
              <a:rPr lang="en-US" altLang="en-US" sz="1800" i="1" baseline="-25000"/>
              <a:t>i</a:t>
            </a:r>
          </a:p>
        </p:txBody>
      </p:sp>
      <p:sp>
        <p:nvSpPr>
          <p:cNvPr id="177176" name="Text Box 41">
            <a:extLst>
              <a:ext uri="{FF2B5EF4-FFF2-40B4-BE49-F238E27FC236}">
                <a16:creationId xmlns:a16="http://schemas.microsoft.com/office/drawing/2014/main" id="{87D46DFF-E62C-408C-B94F-634058298A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5063" y="48895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i="1"/>
              <a:t>u</a:t>
            </a:r>
            <a:r>
              <a:rPr lang="en-US" altLang="en-US" sz="1800" i="1" baseline="-25000"/>
              <a:t>i</a:t>
            </a:r>
          </a:p>
        </p:txBody>
      </p:sp>
      <p:sp>
        <p:nvSpPr>
          <p:cNvPr id="177177" name="Line 77">
            <a:extLst>
              <a:ext uri="{FF2B5EF4-FFF2-40B4-BE49-F238E27FC236}">
                <a16:creationId xmlns:a16="http://schemas.microsoft.com/office/drawing/2014/main" id="{E13B38D1-63F5-44D6-9A46-16078A025708}"/>
              </a:ext>
            </a:extLst>
          </p:cNvPr>
          <p:cNvSpPr>
            <a:spLocks noChangeShapeType="1"/>
          </p:cNvSpPr>
          <p:nvPr/>
        </p:nvSpPr>
        <p:spPr bwMode="auto">
          <a:xfrm>
            <a:off x="2265363" y="3232150"/>
            <a:ext cx="0" cy="6635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78" name="Line 78">
            <a:extLst>
              <a:ext uri="{FF2B5EF4-FFF2-40B4-BE49-F238E27FC236}">
                <a16:creationId xmlns:a16="http://schemas.microsoft.com/office/drawing/2014/main" id="{11A86667-5078-455B-A546-54D60267E77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78588" y="4146550"/>
            <a:ext cx="369887" cy="414338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79" name="Line 79">
            <a:extLst>
              <a:ext uri="{FF2B5EF4-FFF2-40B4-BE49-F238E27FC236}">
                <a16:creationId xmlns:a16="http://schemas.microsoft.com/office/drawing/2014/main" id="{7C91BEF3-70F6-4F0B-BFCD-80AF8E925D5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508750" y="5092700"/>
            <a:ext cx="369888" cy="414338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77180" name="Group 81">
            <a:extLst>
              <a:ext uri="{FF2B5EF4-FFF2-40B4-BE49-F238E27FC236}">
                <a16:creationId xmlns:a16="http://schemas.microsoft.com/office/drawing/2014/main" id="{FD20FD10-D544-4CB8-983B-685D311D88B2}"/>
              </a:ext>
            </a:extLst>
          </p:cNvPr>
          <p:cNvGrpSpPr>
            <a:grpSpLocks/>
          </p:cNvGrpSpPr>
          <p:nvPr/>
        </p:nvGrpSpPr>
        <p:grpSpPr bwMode="auto">
          <a:xfrm>
            <a:off x="1535113" y="3332163"/>
            <a:ext cx="465137" cy="803275"/>
            <a:chOff x="4140" y="429"/>
            <a:chExt cx="1425" cy="2396"/>
          </a:xfrm>
        </p:grpSpPr>
        <p:sp>
          <p:nvSpPr>
            <p:cNvPr id="177193" name="Freeform 82">
              <a:extLst>
                <a:ext uri="{FF2B5EF4-FFF2-40B4-BE49-F238E27FC236}">
                  <a16:creationId xmlns:a16="http://schemas.microsoft.com/office/drawing/2014/main" id="{1A1F4E5D-5617-468D-ACFE-FFCE1EC94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94" name="Rectangle 83">
              <a:extLst>
                <a:ext uri="{FF2B5EF4-FFF2-40B4-BE49-F238E27FC236}">
                  <a16:creationId xmlns:a16="http://schemas.microsoft.com/office/drawing/2014/main" id="{DC618891-2306-4EAD-8FEA-ACB1545706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6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7195" name="Freeform 84">
              <a:extLst>
                <a:ext uri="{FF2B5EF4-FFF2-40B4-BE49-F238E27FC236}">
                  <a16:creationId xmlns:a16="http://schemas.microsoft.com/office/drawing/2014/main" id="{83919B84-3C6A-46AB-8A53-1A02B728A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96" name="Freeform 85">
              <a:extLst>
                <a:ext uri="{FF2B5EF4-FFF2-40B4-BE49-F238E27FC236}">
                  <a16:creationId xmlns:a16="http://schemas.microsoft.com/office/drawing/2014/main" id="{1E2822EE-7B6D-40C1-BCB1-91AFACF35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97" name="Rectangle 86">
              <a:extLst>
                <a:ext uri="{FF2B5EF4-FFF2-40B4-BE49-F238E27FC236}">
                  <a16:creationId xmlns:a16="http://schemas.microsoft.com/office/drawing/2014/main" id="{E3587970-89B6-4366-A57F-4AAA63D0D1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4"/>
              <a:ext cx="593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77198" name="Group 87">
              <a:extLst>
                <a:ext uri="{FF2B5EF4-FFF2-40B4-BE49-F238E27FC236}">
                  <a16:creationId xmlns:a16="http://schemas.microsoft.com/office/drawing/2014/main" id="{9C1D6CD7-555B-40EB-BDA3-E8F1A5684C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77223" name="AutoShape 88">
                <a:extLst>
                  <a:ext uri="{FF2B5EF4-FFF2-40B4-BE49-F238E27FC236}">
                    <a16:creationId xmlns:a16="http://schemas.microsoft.com/office/drawing/2014/main" id="{086B7DD4-601B-4AEC-9D3E-8AEB7C5C3E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8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7224" name="AutoShape 89">
                <a:extLst>
                  <a:ext uri="{FF2B5EF4-FFF2-40B4-BE49-F238E27FC236}">
                    <a16:creationId xmlns:a16="http://schemas.microsoft.com/office/drawing/2014/main" id="{12B36266-C7C8-4076-85EE-D79EEE44F4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92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77199" name="Rectangle 90">
              <a:extLst>
                <a:ext uri="{FF2B5EF4-FFF2-40B4-BE49-F238E27FC236}">
                  <a16:creationId xmlns:a16="http://schemas.microsoft.com/office/drawing/2014/main" id="{07CF10EF-C2FA-4ECA-A98F-25A8CC4799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21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77200" name="Group 91">
              <a:extLst>
                <a:ext uri="{FF2B5EF4-FFF2-40B4-BE49-F238E27FC236}">
                  <a16:creationId xmlns:a16="http://schemas.microsoft.com/office/drawing/2014/main" id="{5EBEF002-5E00-4F47-BCEB-D42FA620A3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77221" name="AutoShape 92">
                <a:extLst>
                  <a:ext uri="{FF2B5EF4-FFF2-40B4-BE49-F238E27FC236}">
                    <a16:creationId xmlns:a16="http://schemas.microsoft.com/office/drawing/2014/main" id="{8A1025F5-A56B-4763-AF7D-AB59997F54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6"/>
                <a:ext cx="722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7222" name="AutoShape 93">
                <a:extLst>
                  <a:ext uri="{FF2B5EF4-FFF2-40B4-BE49-F238E27FC236}">
                    <a16:creationId xmlns:a16="http://schemas.microsoft.com/office/drawing/2014/main" id="{AEC4CAE7-D5EB-4E58-B06A-5C1842C4E7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1"/>
                <a:ext cx="68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77201" name="Rectangle 94">
              <a:extLst>
                <a:ext uri="{FF2B5EF4-FFF2-40B4-BE49-F238E27FC236}">
                  <a16:creationId xmlns:a16="http://schemas.microsoft.com/office/drawing/2014/main" id="{18E63E8E-C246-450B-B677-99DFE57D4C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57"/>
              <a:ext cx="593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7202" name="Rectangle 95">
              <a:extLst>
                <a:ext uri="{FF2B5EF4-FFF2-40B4-BE49-F238E27FC236}">
                  <a16:creationId xmlns:a16="http://schemas.microsoft.com/office/drawing/2014/main" id="{42932335-3692-4831-BB0E-30FC726285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77203" name="Group 96">
              <a:extLst>
                <a:ext uri="{FF2B5EF4-FFF2-40B4-BE49-F238E27FC236}">
                  <a16:creationId xmlns:a16="http://schemas.microsoft.com/office/drawing/2014/main" id="{5DC86B43-8043-41C6-ACAF-330EE0EF30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77219" name="AutoShape 97">
                <a:extLst>
                  <a:ext uri="{FF2B5EF4-FFF2-40B4-BE49-F238E27FC236}">
                    <a16:creationId xmlns:a16="http://schemas.microsoft.com/office/drawing/2014/main" id="{37DD4C5C-C6DC-4B78-93AA-7C3717F0CD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8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7220" name="AutoShape 98">
                <a:extLst>
                  <a:ext uri="{FF2B5EF4-FFF2-40B4-BE49-F238E27FC236}">
                    <a16:creationId xmlns:a16="http://schemas.microsoft.com/office/drawing/2014/main" id="{4089FA14-6039-42FE-903E-2AA45B3980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77204" name="Freeform 99">
              <a:extLst>
                <a:ext uri="{FF2B5EF4-FFF2-40B4-BE49-F238E27FC236}">
                  <a16:creationId xmlns:a16="http://schemas.microsoft.com/office/drawing/2014/main" id="{9C2BEADA-E76F-4D19-A1DF-0964505C9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7205" name="Group 100">
              <a:extLst>
                <a:ext uri="{FF2B5EF4-FFF2-40B4-BE49-F238E27FC236}">
                  <a16:creationId xmlns:a16="http://schemas.microsoft.com/office/drawing/2014/main" id="{7049D983-C06D-4AE9-AD78-B5DEF45C6A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77217" name="AutoShape 101">
                <a:extLst>
                  <a:ext uri="{FF2B5EF4-FFF2-40B4-BE49-F238E27FC236}">
                    <a16:creationId xmlns:a16="http://schemas.microsoft.com/office/drawing/2014/main" id="{88E43CD7-E23D-4653-AD20-A08B593F0F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0"/>
                <a:ext cx="727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7218" name="AutoShape 102">
                <a:extLst>
                  <a:ext uri="{FF2B5EF4-FFF2-40B4-BE49-F238E27FC236}">
                    <a16:creationId xmlns:a16="http://schemas.microsoft.com/office/drawing/2014/main" id="{361ECCE7-1429-4C3E-9AA6-F531451D4A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77206" name="Rectangle 103">
              <a:extLst>
                <a:ext uri="{FF2B5EF4-FFF2-40B4-BE49-F238E27FC236}">
                  <a16:creationId xmlns:a16="http://schemas.microsoft.com/office/drawing/2014/main" id="{E69BD4D5-9942-45D6-8E90-D1C2C57964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7207" name="Freeform 104">
              <a:extLst>
                <a:ext uri="{FF2B5EF4-FFF2-40B4-BE49-F238E27FC236}">
                  <a16:creationId xmlns:a16="http://schemas.microsoft.com/office/drawing/2014/main" id="{7E14552D-07D7-462A-AF71-BC9CAE50E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08" name="Freeform 105">
              <a:extLst>
                <a:ext uri="{FF2B5EF4-FFF2-40B4-BE49-F238E27FC236}">
                  <a16:creationId xmlns:a16="http://schemas.microsoft.com/office/drawing/2014/main" id="{DF5D93ED-C2B8-42D3-9D43-82F54881E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09" name="Oval 106">
              <a:extLst>
                <a:ext uri="{FF2B5EF4-FFF2-40B4-BE49-F238E27FC236}">
                  <a16:creationId xmlns:a16="http://schemas.microsoft.com/office/drawing/2014/main" id="{AC6DBE63-EB0C-43D6-81C0-B1585D8CBA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2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7210" name="Freeform 107">
              <a:extLst>
                <a:ext uri="{FF2B5EF4-FFF2-40B4-BE49-F238E27FC236}">
                  <a16:creationId xmlns:a16="http://schemas.microsoft.com/office/drawing/2014/main" id="{C9127730-DE01-4DE5-9C29-2406CFE28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11" name="AutoShape 108">
              <a:extLst>
                <a:ext uri="{FF2B5EF4-FFF2-40B4-BE49-F238E27FC236}">
                  <a16:creationId xmlns:a16="http://schemas.microsoft.com/office/drawing/2014/main" id="{36137B82-7F39-43D4-BD81-DE1E3C714C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7212" name="AutoShape 109">
              <a:extLst>
                <a:ext uri="{FF2B5EF4-FFF2-40B4-BE49-F238E27FC236}">
                  <a16:creationId xmlns:a16="http://schemas.microsoft.com/office/drawing/2014/main" id="{FAC4D015-8A9C-4E3B-B8A2-C315CA1B9A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1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7213" name="Oval 110">
              <a:extLst>
                <a:ext uri="{FF2B5EF4-FFF2-40B4-BE49-F238E27FC236}">
                  <a16:creationId xmlns:a16="http://schemas.microsoft.com/office/drawing/2014/main" id="{25EFD5C8-99E9-43E9-9B50-419F079466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5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7214" name="Oval 111">
              <a:extLst>
                <a:ext uri="{FF2B5EF4-FFF2-40B4-BE49-F238E27FC236}">
                  <a16:creationId xmlns:a16="http://schemas.microsoft.com/office/drawing/2014/main" id="{52E0C0FF-7A62-48D1-B3A4-5FD9121719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77215" name="Oval 112">
              <a:extLst>
                <a:ext uri="{FF2B5EF4-FFF2-40B4-BE49-F238E27FC236}">
                  <a16:creationId xmlns:a16="http://schemas.microsoft.com/office/drawing/2014/main" id="{749BA99D-672A-4795-94AD-D98623710A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0"/>
              <a:ext cx="160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7216" name="Rectangle 113">
              <a:extLst>
                <a:ext uri="{FF2B5EF4-FFF2-40B4-BE49-F238E27FC236}">
                  <a16:creationId xmlns:a16="http://schemas.microsoft.com/office/drawing/2014/main" id="{61860615-312C-4AA8-9B02-C0B3D7BA47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5"/>
              <a:ext cx="83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77181" name="Group 114">
            <a:extLst>
              <a:ext uri="{FF2B5EF4-FFF2-40B4-BE49-F238E27FC236}">
                <a16:creationId xmlns:a16="http://schemas.microsoft.com/office/drawing/2014/main" id="{2BB6922C-D804-482C-9458-D82A99250745}"/>
              </a:ext>
            </a:extLst>
          </p:cNvPr>
          <p:cNvGrpSpPr>
            <a:grpSpLocks/>
          </p:cNvGrpSpPr>
          <p:nvPr/>
        </p:nvGrpSpPr>
        <p:grpSpPr bwMode="auto">
          <a:xfrm>
            <a:off x="444500" y="4635500"/>
            <a:ext cx="925513" cy="795338"/>
            <a:chOff x="-44" y="1473"/>
            <a:chExt cx="981" cy="1105"/>
          </a:xfrm>
        </p:grpSpPr>
        <p:pic>
          <p:nvPicPr>
            <p:cNvPr id="177191" name="Picture 115" descr="desktop_computer_stylized_medium">
              <a:extLst>
                <a:ext uri="{FF2B5EF4-FFF2-40B4-BE49-F238E27FC236}">
                  <a16:creationId xmlns:a16="http://schemas.microsoft.com/office/drawing/2014/main" id="{CBF589AE-69C4-4AF6-8C91-61DCEA74AC0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7192" name="Freeform 116">
              <a:extLst>
                <a:ext uri="{FF2B5EF4-FFF2-40B4-BE49-F238E27FC236}">
                  <a16:creationId xmlns:a16="http://schemas.microsoft.com/office/drawing/2014/main" id="{77D4DC53-DD0E-4327-864F-4FB22459ACA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7182" name="Group 117">
            <a:extLst>
              <a:ext uri="{FF2B5EF4-FFF2-40B4-BE49-F238E27FC236}">
                <a16:creationId xmlns:a16="http://schemas.microsoft.com/office/drawing/2014/main" id="{F7DFC81E-5D3F-4424-AC4C-229951F0A2FB}"/>
              </a:ext>
            </a:extLst>
          </p:cNvPr>
          <p:cNvGrpSpPr>
            <a:grpSpLocks/>
          </p:cNvGrpSpPr>
          <p:nvPr/>
        </p:nvGrpSpPr>
        <p:grpSpPr bwMode="auto">
          <a:xfrm>
            <a:off x="3665538" y="2816225"/>
            <a:ext cx="925512" cy="795338"/>
            <a:chOff x="-44" y="1473"/>
            <a:chExt cx="981" cy="1105"/>
          </a:xfrm>
        </p:grpSpPr>
        <p:pic>
          <p:nvPicPr>
            <p:cNvPr id="177189" name="Picture 118" descr="desktop_computer_stylized_medium">
              <a:extLst>
                <a:ext uri="{FF2B5EF4-FFF2-40B4-BE49-F238E27FC236}">
                  <a16:creationId xmlns:a16="http://schemas.microsoft.com/office/drawing/2014/main" id="{6C51100F-D7C7-4727-8CE7-46D0E567516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7190" name="Freeform 119">
              <a:extLst>
                <a:ext uri="{FF2B5EF4-FFF2-40B4-BE49-F238E27FC236}">
                  <a16:creationId xmlns:a16="http://schemas.microsoft.com/office/drawing/2014/main" id="{D8A44D5D-EBA0-40AB-B579-8E99FC2AF9F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7183" name="Group 120">
            <a:extLst>
              <a:ext uri="{FF2B5EF4-FFF2-40B4-BE49-F238E27FC236}">
                <a16:creationId xmlns:a16="http://schemas.microsoft.com/office/drawing/2014/main" id="{60586E31-19BF-440D-9CD8-768A407AA730}"/>
              </a:ext>
            </a:extLst>
          </p:cNvPr>
          <p:cNvGrpSpPr>
            <a:grpSpLocks/>
          </p:cNvGrpSpPr>
          <p:nvPr/>
        </p:nvGrpSpPr>
        <p:grpSpPr bwMode="auto">
          <a:xfrm>
            <a:off x="4710113" y="2957513"/>
            <a:ext cx="925512" cy="795337"/>
            <a:chOff x="-44" y="1473"/>
            <a:chExt cx="981" cy="1105"/>
          </a:xfrm>
        </p:grpSpPr>
        <p:pic>
          <p:nvPicPr>
            <p:cNvPr id="177187" name="Picture 121" descr="desktop_computer_stylized_medium">
              <a:extLst>
                <a:ext uri="{FF2B5EF4-FFF2-40B4-BE49-F238E27FC236}">
                  <a16:creationId xmlns:a16="http://schemas.microsoft.com/office/drawing/2014/main" id="{D3690A7F-C82F-4431-BA33-E82BC15A03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7188" name="Freeform 122">
              <a:extLst>
                <a:ext uri="{FF2B5EF4-FFF2-40B4-BE49-F238E27FC236}">
                  <a16:creationId xmlns:a16="http://schemas.microsoft.com/office/drawing/2014/main" id="{B2DCB587-D3BE-46A6-AEF3-D91DAE9480C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7184" name="Group 123">
            <a:extLst>
              <a:ext uri="{FF2B5EF4-FFF2-40B4-BE49-F238E27FC236}">
                <a16:creationId xmlns:a16="http://schemas.microsoft.com/office/drawing/2014/main" id="{3F3FE518-266B-42A9-AEE4-83741AFB24F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180263" y="4405313"/>
            <a:ext cx="925512" cy="795337"/>
            <a:chOff x="-44" y="1473"/>
            <a:chExt cx="981" cy="1105"/>
          </a:xfrm>
        </p:grpSpPr>
        <p:pic>
          <p:nvPicPr>
            <p:cNvPr id="177185" name="Picture 124" descr="desktop_computer_stylized_medium">
              <a:extLst>
                <a:ext uri="{FF2B5EF4-FFF2-40B4-BE49-F238E27FC236}">
                  <a16:creationId xmlns:a16="http://schemas.microsoft.com/office/drawing/2014/main" id="{E3ADB8D1-01FC-416C-979F-F31598E3303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7186" name="Freeform 125">
              <a:extLst>
                <a:ext uri="{FF2B5EF4-FFF2-40B4-BE49-F238E27FC236}">
                  <a16:creationId xmlns:a16="http://schemas.microsoft.com/office/drawing/2014/main" id="{B4AC537C-3B7F-475F-A083-932D957E4E3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D9E819DB-EF71-4983-B030-EAA6F68939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AEA5A4-A77B-432A-8A46-3CBB382F5B95}" type="slidenum">
              <a:rPr lang="en-US" altLang="en-US" smtClean="0"/>
              <a:pPr/>
              <a:t>71</a:t>
            </a:fld>
            <a:endParaRPr lang="en-US" altLang="en-US" dirty="0"/>
          </a:p>
        </p:txBody>
      </p:sp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3" name="Rectangle 2">
            <a:extLst>
              <a:ext uri="{FF2B5EF4-FFF2-40B4-BE49-F238E27FC236}">
                <a16:creationId xmlns:a16="http://schemas.microsoft.com/office/drawing/2014/main" id="{AD6F360A-E433-41F2-AFC4-3BB74A01912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98450" y="61913"/>
            <a:ext cx="8520113" cy="1143000"/>
          </a:xfrm>
        </p:spPr>
        <p:txBody>
          <a:bodyPr/>
          <a:lstStyle/>
          <a:p>
            <a:r>
              <a:rPr lang="en-US" altLang="en-US" sz="3600"/>
              <a:t>File distribution time: client-server</a:t>
            </a:r>
          </a:p>
        </p:txBody>
      </p:sp>
      <p:sp>
        <p:nvSpPr>
          <p:cNvPr id="179204" name="Rectangle 47">
            <a:extLst>
              <a:ext uri="{FF2B5EF4-FFF2-40B4-BE49-F238E27FC236}">
                <a16:creationId xmlns:a16="http://schemas.microsoft.com/office/drawing/2014/main" id="{DACD7ECE-4230-4240-AF6D-314B00944E35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322263" y="1252538"/>
            <a:ext cx="4100512" cy="2014537"/>
          </a:xfrm>
        </p:spPr>
        <p:txBody>
          <a:bodyPr/>
          <a:lstStyle/>
          <a:p>
            <a:r>
              <a:rPr lang="en-US" altLang="en-US" sz="2400" i="1">
                <a:solidFill>
                  <a:srgbClr val="CC0000"/>
                </a:solidFill>
              </a:rPr>
              <a:t>server transmission: </a:t>
            </a:r>
            <a:r>
              <a:rPr lang="en-US" altLang="en-US" sz="2400"/>
              <a:t>must</a:t>
            </a:r>
            <a:r>
              <a:rPr lang="en-US" altLang="en-US" sz="2400" i="1">
                <a:solidFill>
                  <a:srgbClr val="CC0000"/>
                </a:solidFill>
              </a:rPr>
              <a:t> </a:t>
            </a:r>
            <a:r>
              <a:rPr lang="en-US" altLang="en-US" sz="2400"/>
              <a:t>sequentially send (upload) </a:t>
            </a:r>
            <a:r>
              <a:rPr lang="en-US" altLang="en-US" sz="2400" i="1"/>
              <a:t>N </a:t>
            </a:r>
            <a:r>
              <a:rPr lang="en-US" altLang="en-US" sz="2400"/>
              <a:t>file</a:t>
            </a:r>
            <a:r>
              <a:rPr lang="en-US" altLang="en-US" sz="2400" i="1"/>
              <a:t> </a:t>
            </a:r>
            <a:r>
              <a:rPr lang="en-US" altLang="en-US" sz="2400"/>
              <a:t>copies</a:t>
            </a:r>
            <a:r>
              <a:rPr lang="en-US" altLang="en-US" sz="2600"/>
              <a:t>:</a:t>
            </a:r>
          </a:p>
          <a:p>
            <a:pPr lvl="1">
              <a:lnSpc>
                <a:spcPct val="100000"/>
              </a:lnSpc>
            </a:pPr>
            <a:r>
              <a:rPr lang="en-US" altLang="en-US" sz="2000"/>
              <a:t>time to send one copy: </a:t>
            </a:r>
            <a:r>
              <a:rPr lang="en-US" altLang="en-US" sz="2000" i="1"/>
              <a:t>F/u</a:t>
            </a:r>
            <a:r>
              <a:rPr lang="en-US" altLang="en-US" sz="2000" i="1" baseline="-25000"/>
              <a:t>s </a:t>
            </a:r>
            <a:endParaRPr lang="en-US" altLang="en-US" sz="2000"/>
          </a:p>
          <a:p>
            <a:pPr lvl="1">
              <a:lnSpc>
                <a:spcPct val="100000"/>
              </a:lnSpc>
            </a:pPr>
            <a:r>
              <a:rPr lang="en-US" altLang="en-US" sz="2000"/>
              <a:t>time to send </a:t>
            </a:r>
            <a:r>
              <a:rPr lang="en-US" altLang="en-US" sz="2000" i="1"/>
              <a:t>N</a:t>
            </a:r>
            <a:r>
              <a:rPr lang="en-US" altLang="en-US" sz="2000"/>
              <a:t> copies: </a:t>
            </a:r>
            <a:r>
              <a:rPr lang="en-US" altLang="en-US" sz="2000" i="1"/>
              <a:t>NF/u</a:t>
            </a:r>
            <a:r>
              <a:rPr lang="en-US" altLang="en-US" sz="2000" i="1" baseline="-25000"/>
              <a:t>s</a:t>
            </a:r>
            <a:endParaRPr lang="en-US" altLang="en-US" sz="2000"/>
          </a:p>
        </p:txBody>
      </p:sp>
      <p:sp>
        <p:nvSpPr>
          <p:cNvPr id="245813" name="Line 53">
            <a:extLst>
              <a:ext uri="{FF2B5EF4-FFF2-40B4-BE49-F238E27FC236}">
                <a16:creationId xmlns:a16="http://schemas.microsoft.com/office/drawing/2014/main" id="{DAF6228D-7033-4EB3-BBFF-08999BFC8FC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46750" y="5368925"/>
            <a:ext cx="430213" cy="69215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14" name="Text Box 54">
            <a:extLst>
              <a:ext uri="{FF2B5EF4-FFF2-40B4-BE49-F238E27FC236}">
                <a16:creationId xmlns:a16="http://schemas.microsoft.com/office/drawing/2014/main" id="{D7392BAE-DFE7-43F6-84A2-C6440C4F44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4813" y="6022975"/>
            <a:ext cx="26701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/>
              <a:t>increases linearly in N</a:t>
            </a:r>
          </a:p>
        </p:txBody>
      </p:sp>
      <p:sp>
        <p:nvSpPr>
          <p:cNvPr id="179207" name="Text Box 51">
            <a:extLst>
              <a:ext uri="{FF2B5EF4-FFF2-40B4-BE49-F238E27FC236}">
                <a16:creationId xmlns:a16="http://schemas.microsoft.com/office/drawing/2014/main" id="{A35FA170-2BBB-4090-AC78-D116A54740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49363" y="4662488"/>
            <a:ext cx="2786062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80000"/>
              </a:lnSpc>
            </a:pPr>
            <a:r>
              <a:rPr lang="en-US" altLang="en-US" i="1"/>
              <a:t>time to  distribute F </a:t>
            </a:r>
          </a:p>
          <a:p>
            <a:pPr algn="r">
              <a:lnSpc>
                <a:spcPct val="80000"/>
              </a:lnSpc>
            </a:pPr>
            <a:r>
              <a:rPr lang="en-US" altLang="en-US" i="1"/>
              <a:t>to N clients using </a:t>
            </a:r>
          </a:p>
          <a:p>
            <a:pPr algn="r">
              <a:lnSpc>
                <a:spcPct val="80000"/>
              </a:lnSpc>
            </a:pPr>
            <a:r>
              <a:rPr lang="en-US" altLang="en-US" i="1"/>
              <a:t>client-server approach</a:t>
            </a:r>
            <a:r>
              <a:rPr lang="en-US" altLang="en-US" sz="2400">
                <a:latin typeface="Comic Sans MS" panose="030F0702030302020204" pitchFamily="66" charset="0"/>
              </a:rPr>
              <a:t> </a:t>
            </a:r>
            <a:endParaRPr lang="en-US" altLang="en-US" sz="2800">
              <a:latin typeface="Comic Sans MS" panose="030F0702030302020204" pitchFamily="66" charset="0"/>
            </a:endParaRPr>
          </a:p>
        </p:txBody>
      </p:sp>
      <p:sp>
        <p:nvSpPr>
          <p:cNvPr id="179208" name="Rectangle 55">
            <a:extLst>
              <a:ext uri="{FF2B5EF4-FFF2-40B4-BE49-F238E27FC236}">
                <a16:creationId xmlns:a16="http://schemas.microsoft.com/office/drawing/2014/main" id="{B2126351-5928-4454-B2D4-6F4F3071D8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7288" y="4591050"/>
            <a:ext cx="7032625" cy="1235075"/>
          </a:xfrm>
          <a:prstGeom prst="rect">
            <a:avLst/>
          </a:prstGeom>
          <a:noFill/>
          <a:ln w="19050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 sz="2400">
              <a:latin typeface="Comic Sans MS" panose="030F0702030302020204" pitchFamily="66" charset="0"/>
            </a:endParaRPr>
          </a:p>
        </p:txBody>
      </p:sp>
      <p:pic>
        <p:nvPicPr>
          <p:cNvPr id="179209" name="Picture 58" descr="underline_base">
            <a:extLst>
              <a:ext uri="{FF2B5EF4-FFF2-40B4-BE49-F238E27FC236}">
                <a16:creationId xmlns:a16="http://schemas.microsoft.com/office/drawing/2014/main" id="{F4DF94F2-4973-4900-9DA0-0E15F09D851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9363" y="871538"/>
            <a:ext cx="6518275" cy="174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9210" name="Text Box 96">
            <a:extLst>
              <a:ext uri="{FF2B5EF4-FFF2-40B4-BE49-F238E27FC236}">
                <a16:creationId xmlns:a16="http://schemas.microsoft.com/office/drawing/2014/main" id="{C793DE0E-89D8-446C-BE04-4E645E6FE5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46525" y="4905375"/>
            <a:ext cx="42386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 i="1"/>
              <a:t> D</a:t>
            </a:r>
            <a:r>
              <a:rPr lang="en-US" altLang="en-US" sz="2800" i="1" baseline="-25000"/>
              <a:t>c-s</a:t>
            </a:r>
            <a:r>
              <a:rPr lang="en-US" altLang="en-US" sz="2800" i="1"/>
              <a:t> &gt; max{NF/u</a:t>
            </a:r>
            <a:r>
              <a:rPr lang="en-US" altLang="en-US" sz="2800" i="1" baseline="-25000"/>
              <a:t>s,</a:t>
            </a:r>
            <a:r>
              <a:rPr lang="en-US" altLang="en-US" sz="2800" i="1"/>
              <a:t>,F/d</a:t>
            </a:r>
            <a:r>
              <a:rPr lang="en-US" altLang="en-US" sz="2800" i="1" baseline="-25000"/>
              <a:t>min</a:t>
            </a:r>
            <a:r>
              <a:rPr lang="en-US" altLang="en-US" sz="2800" i="1"/>
              <a:t>}</a:t>
            </a:r>
            <a:r>
              <a:rPr lang="en-US" altLang="en-US" sz="2800" i="1">
                <a:solidFill>
                  <a:srgbClr val="CC0000"/>
                </a:solidFill>
              </a:rPr>
              <a:t> </a:t>
            </a:r>
          </a:p>
        </p:txBody>
      </p:sp>
      <p:sp>
        <p:nvSpPr>
          <p:cNvPr id="179211" name="Rectangle 47">
            <a:extLst>
              <a:ext uri="{FF2B5EF4-FFF2-40B4-BE49-F238E27FC236}">
                <a16:creationId xmlns:a16="http://schemas.microsoft.com/office/drawing/2014/main" id="{3BE87319-810D-4D81-8BFB-A2FCE0B95B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3538" y="3081338"/>
            <a:ext cx="4316412" cy="2014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8001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 sz="2400" i="1">
                <a:solidFill>
                  <a:srgbClr val="CC0000"/>
                </a:solidFill>
                <a:latin typeface="Gill Sans MT" panose="020B0502020104020203" pitchFamily="34" charset="0"/>
              </a:rPr>
              <a:t>client: </a:t>
            </a:r>
            <a:r>
              <a:rPr lang="en-US" altLang="en-US" sz="2400">
                <a:latin typeface="Gill Sans MT" panose="020B0502020104020203" pitchFamily="34" charset="0"/>
              </a:rPr>
              <a:t>each client must download file copy</a:t>
            </a:r>
          </a:p>
          <a:p>
            <a:pPr lvl="1">
              <a:lnSpc>
                <a:spcPct val="85000"/>
              </a:lnSpc>
              <a:buClr>
                <a:srgbClr val="000099"/>
              </a:buClr>
              <a:buSzTx/>
              <a:buFont typeface="Arial" panose="020B0604020202020204" pitchFamily="34" charset="0"/>
              <a:buChar char="•"/>
            </a:pPr>
            <a:r>
              <a:rPr lang="en-US" altLang="en-US" i="1">
                <a:latin typeface="Gill Sans MT" panose="020B0502020104020203" pitchFamily="34" charset="0"/>
              </a:rPr>
              <a:t>d</a:t>
            </a:r>
            <a:r>
              <a:rPr lang="en-US" altLang="en-US" i="1" baseline="-25000">
                <a:latin typeface="Gill Sans MT" panose="020B0502020104020203" pitchFamily="34" charset="0"/>
              </a:rPr>
              <a:t>mi</a:t>
            </a:r>
            <a:r>
              <a:rPr lang="en-US" altLang="en-US" baseline="-25000">
                <a:latin typeface="Gill Sans MT" panose="020B0502020104020203" pitchFamily="34" charset="0"/>
              </a:rPr>
              <a:t>n</a:t>
            </a:r>
            <a:r>
              <a:rPr lang="en-US" altLang="en-US">
                <a:latin typeface="Gill Sans MT" panose="020B0502020104020203" pitchFamily="34" charset="0"/>
              </a:rPr>
              <a:t> = min client download rate</a:t>
            </a:r>
          </a:p>
          <a:p>
            <a:pPr lvl="1">
              <a:lnSpc>
                <a:spcPct val="85000"/>
              </a:lnSpc>
              <a:buClr>
                <a:srgbClr val="000099"/>
              </a:buClr>
              <a:buSzTx/>
              <a:buFont typeface="Arial" panose="020B0604020202020204" pitchFamily="34" charset="0"/>
              <a:buChar char="•"/>
            </a:pPr>
            <a:r>
              <a:rPr lang="en-US" altLang="en-US">
                <a:latin typeface="Gill Sans MT" panose="020B0502020104020203" pitchFamily="34" charset="0"/>
              </a:rPr>
              <a:t>min client download time: </a:t>
            </a:r>
            <a:r>
              <a:rPr lang="en-US" altLang="en-US" i="1">
                <a:latin typeface="Gill Sans MT" panose="020B0502020104020203" pitchFamily="34" charset="0"/>
              </a:rPr>
              <a:t>F/d</a:t>
            </a:r>
            <a:r>
              <a:rPr lang="en-US" altLang="en-US" i="1" baseline="-25000">
                <a:latin typeface="Gill Sans MT" panose="020B0502020104020203" pitchFamily="34" charset="0"/>
              </a:rPr>
              <a:t>min</a:t>
            </a:r>
            <a:r>
              <a:rPr lang="en-US" altLang="en-US" i="1">
                <a:solidFill>
                  <a:srgbClr val="CC0000"/>
                </a:solidFill>
                <a:latin typeface="Gill Sans MT" panose="020B0502020104020203" pitchFamily="34" charset="0"/>
              </a:rPr>
              <a:t> </a:t>
            </a:r>
            <a:endParaRPr lang="en-US" altLang="en-US" i="1">
              <a:latin typeface="Gill Sans MT" panose="020B0502020104020203" pitchFamily="34" charset="0"/>
            </a:endParaRPr>
          </a:p>
        </p:txBody>
      </p:sp>
      <p:sp>
        <p:nvSpPr>
          <p:cNvPr id="179212" name="Line 120">
            <a:extLst>
              <a:ext uri="{FF2B5EF4-FFF2-40B4-BE49-F238E27FC236}">
                <a16:creationId xmlns:a16="http://schemas.microsoft.com/office/drawing/2014/main" id="{4AD7633D-CC87-4AC0-80CA-F13217910642}"/>
              </a:ext>
            </a:extLst>
          </p:cNvPr>
          <p:cNvSpPr>
            <a:spLocks noChangeShapeType="1"/>
          </p:cNvSpPr>
          <p:nvPr/>
        </p:nvSpPr>
        <p:spPr bwMode="auto">
          <a:xfrm>
            <a:off x="4843463" y="5334000"/>
            <a:ext cx="17462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13" name="Freeform 4">
            <a:extLst>
              <a:ext uri="{FF2B5EF4-FFF2-40B4-BE49-F238E27FC236}">
                <a16:creationId xmlns:a16="http://schemas.microsoft.com/office/drawing/2014/main" id="{929840F7-8341-4D7B-8D21-51201111D42F}"/>
              </a:ext>
            </a:extLst>
          </p:cNvPr>
          <p:cNvSpPr>
            <a:spLocks/>
          </p:cNvSpPr>
          <p:nvPr/>
        </p:nvSpPr>
        <p:spPr bwMode="auto">
          <a:xfrm>
            <a:off x="5600700" y="2111375"/>
            <a:ext cx="2136775" cy="1209675"/>
          </a:xfrm>
          <a:custGeom>
            <a:avLst/>
            <a:gdLst>
              <a:gd name="T0" fmla="*/ 2147483647 w 1292"/>
              <a:gd name="T1" fmla="*/ 2147483647 h 1255"/>
              <a:gd name="T2" fmla="*/ 2147483647 w 1292"/>
              <a:gd name="T3" fmla="*/ 2147483647 h 1255"/>
              <a:gd name="T4" fmla="*/ 2147483647 w 1292"/>
              <a:gd name="T5" fmla="*/ 2147483647 h 1255"/>
              <a:gd name="T6" fmla="*/ 2147483647 w 1292"/>
              <a:gd name="T7" fmla="*/ 2147483647 h 1255"/>
              <a:gd name="T8" fmla="*/ 2147483647 w 1292"/>
              <a:gd name="T9" fmla="*/ 2147483647 h 1255"/>
              <a:gd name="T10" fmla="*/ 2147483647 w 1292"/>
              <a:gd name="T11" fmla="*/ 2147483647 h 1255"/>
              <a:gd name="T12" fmla="*/ 2147483647 w 1292"/>
              <a:gd name="T13" fmla="*/ 2147483647 h 1255"/>
              <a:gd name="T14" fmla="*/ 2147483647 w 1292"/>
              <a:gd name="T15" fmla="*/ 2147483647 h 1255"/>
              <a:gd name="T16" fmla="*/ 2147483647 w 1292"/>
              <a:gd name="T17" fmla="*/ 2147483647 h 1255"/>
              <a:gd name="T18" fmla="*/ 2147483647 w 1292"/>
              <a:gd name="T19" fmla="*/ 2147483647 h 1255"/>
              <a:gd name="T20" fmla="*/ 2147483647 w 1292"/>
              <a:gd name="T21" fmla="*/ 2147483647 h 1255"/>
              <a:gd name="T22" fmla="*/ 2147483647 w 1292"/>
              <a:gd name="T23" fmla="*/ 2147483647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292"/>
              <a:gd name="T37" fmla="*/ 0 h 1255"/>
              <a:gd name="T38" fmla="*/ 1292 w 1292"/>
              <a:gd name="T39" fmla="*/ 1255 h 125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14" name="Line 14">
            <a:extLst>
              <a:ext uri="{FF2B5EF4-FFF2-40B4-BE49-F238E27FC236}">
                <a16:creationId xmlns:a16="http://schemas.microsoft.com/office/drawing/2014/main" id="{2A3D40A7-A4CA-49D4-99FE-BE11679F22CE}"/>
              </a:ext>
            </a:extLst>
          </p:cNvPr>
          <p:cNvSpPr>
            <a:spLocks noChangeShapeType="1"/>
          </p:cNvSpPr>
          <p:nvPr/>
        </p:nvSpPr>
        <p:spPr bwMode="auto">
          <a:xfrm>
            <a:off x="5338763" y="2085975"/>
            <a:ext cx="455612" cy="214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15" name="Text Box 15">
            <a:extLst>
              <a:ext uri="{FF2B5EF4-FFF2-40B4-BE49-F238E27FC236}">
                <a16:creationId xmlns:a16="http://schemas.microsoft.com/office/drawing/2014/main" id="{A342EC34-0823-4669-B9B6-E4E05B5B3D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4163" y="1763713"/>
            <a:ext cx="3667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/>
              <a:t>u</a:t>
            </a:r>
            <a:r>
              <a:rPr lang="en-US" altLang="en-US" sz="1600" i="1" baseline="-25000"/>
              <a:t>s</a:t>
            </a:r>
          </a:p>
        </p:txBody>
      </p:sp>
      <p:sp>
        <p:nvSpPr>
          <p:cNvPr id="179216" name="Line 39">
            <a:extLst>
              <a:ext uri="{FF2B5EF4-FFF2-40B4-BE49-F238E27FC236}">
                <a16:creationId xmlns:a16="http://schemas.microsoft.com/office/drawing/2014/main" id="{E52AF0A2-FCE3-42B0-B683-116201220034}"/>
              </a:ext>
            </a:extLst>
          </p:cNvPr>
          <p:cNvSpPr>
            <a:spLocks noChangeShapeType="1"/>
          </p:cNvSpPr>
          <p:nvPr/>
        </p:nvSpPr>
        <p:spPr bwMode="auto">
          <a:xfrm>
            <a:off x="5089525" y="2713038"/>
            <a:ext cx="5746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17" name="Line 40">
            <a:extLst>
              <a:ext uri="{FF2B5EF4-FFF2-40B4-BE49-F238E27FC236}">
                <a16:creationId xmlns:a16="http://schemas.microsoft.com/office/drawing/2014/main" id="{65A6DD60-B6B3-48CB-9473-C70AAF87D10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19688" y="2814638"/>
            <a:ext cx="5667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18" name="Text Box 44">
            <a:extLst>
              <a:ext uri="{FF2B5EF4-FFF2-40B4-BE49-F238E27FC236}">
                <a16:creationId xmlns:a16="http://schemas.microsoft.com/office/drawing/2014/main" id="{6C482F05-3BB0-433E-A118-B8E7C02221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83313" y="2460625"/>
            <a:ext cx="8953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chemeClr val="bg1"/>
                </a:solidFill>
              </a:rPr>
              <a:t>network</a:t>
            </a:r>
          </a:p>
        </p:txBody>
      </p:sp>
      <p:sp>
        <p:nvSpPr>
          <p:cNvPr id="179219" name="AutoShape 327">
            <a:extLst>
              <a:ext uri="{FF2B5EF4-FFF2-40B4-BE49-F238E27FC236}">
                <a16:creationId xmlns:a16="http://schemas.microsoft.com/office/drawing/2014/main" id="{3B3F56EF-4E19-4413-ABCC-6201790860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0275" y="1562100"/>
            <a:ext cx="334963" cy="401638"/>
          </a:xfrm>
          <a:prstGeom prst="can">
            <a:avLst>
              <a:gd name="adj" fmla="val 24242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800">
              <a:cs typeface="Arial" panose="020B0604020202020204" pitchFamily="34" charset="0"/>
            </a:endParaRPr>
          </a:p>
        </p:txBody>
      </p:sp>
      <p:sp>
        <p:nvSpPr>
          <p:cNvPr id="179220" name="Line 22">
            <a:extLst>
              <a:ext uri="{FF2B5EF4-FFF2-40B4-BE49-F238E27FC236}">
                <a16:creationId xmlns:a16="http://schemas.microsoft.com/office/drawing/2014/main" id="{973422E3-4461-49ED-A3FE-80CD9D6A322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00875" y="1819275"/>
            <a:ext cx="180975" cy="530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21" name="Line 23">
            <a:extLst>
              <a:ext uri="{FF2B5EF4-FFF2-40B4-BE49-F238E27FC236}">
                <a16:creationId xmlns:a16="http://schemas.microsoft.com/office/drawing/2014/main" id="{8EA74489-6AB9-48A8-8F78-E6A639D6D10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78663" y="1825625"/>
            <a:ext cx="187325" cy="5349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22" name="Line 22">
            <a:extLst>
              <a:ext uri="{FF2B5EF4-FFF2-40B4-BE49-F238E27FC236}">
                <a16:creationId xmlns:a16="http://schemas.microsoft.com/office/drawing/2014/main" id="{26A376CF-3EF1-4A46-892A-92D9140BA4A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16675" y="1736725"/>
            <a:ext cx="179388" cy="530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23" name="Line 23">
            <a:extLst>
              <a:ext uri="{FF2B5EF4-FFF2-40B4-BE49-F238E27FC236}">
                <a16:creationId xmlns:a16="http://schemas.microsoft.com/office/drawing/2014/main" id="{14A7845A-8FBD-4639-89EA-E00E9DE5675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92875" y="1743075"/>
            <a:ext cx="185738" cy="5349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24" name="Line 138">
            <a:extLst>
              <a:ext uri="{FF2B5EF4-FFF2-40B4-BE49-F238E27FC236}">
                <a16:creationId xmlns:a16="http://schemas.microsoft.com/office/drawing/2014/main" id="{D481371C-80AB-4ACF-B2DE-3DFCD17162CF}"/>
              </a:ext>
            </a:extLst>
          </p:cNvPr>
          <p:cNvSpPr>
            <a:spLocks noChangeShapeType="1"/>
          </p:cNvSpPr>
          <p:nvPr/>
        </p:nvSpPr>
        <p:spPr bwMode="auto">
          <a:xfrm>
            <a:off x="7723188" y="25796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25" name="Line 139">
            <a:extLst>
              <a:ext uri="{FF2B5EF4-FFF2-40B4-BE49-F238E27FC236}">
                <a16:creationId xmlns:a16="http://schemas.microsoft.com/office/drawing/2014/main" id="{2ADDDC4A-651A-4E30-B36C-E6DABE3211C2}"/>
              </a:ext>
            </a:extLst>
          </p:cNvPr>
          <p:cNvSpPr>
            <a:spLocks noChangeShapeType="1"/>
          </p:cNvSpPr>
          <p:nvPr/>
        </p:nvSpPr>
        <p:spPr bwMode="auto">
          <a:xfrm>
            <a:off x="7726363" y="2682875"/>
            <a:ext cx="660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26" name="Text Box 41">
            <a:extLst>
              <a:ext uri="{FF2B5EF4-FFF2-40B4-BE49-F238E27FC236}">
                <a16:creationId xmlns:a16="http://schemas.microsoft.com/office/drawing/2014/main" id="{146D657D-83DB-4B17-942D-528DCE50A5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3675" y="2146300"/>
            <a:ext cx="450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/>
              <a:t>d</a:t>
            </a:r>
            <a:r>
              <a:rPr lang="en-US" altLang="en-US" sz="1600" i="1" baseline="-25000"/>
              <a:t>i</a:t>
            </a:r>
          </a:p>
        </p:txBody>
      </p:sp>
      <p:sp>
        <p:nvSpPr>
          <p:cNvPr id="179227" name="Text Box 41">
            <a:extLst>
              <a:ext uri="{FF2B5EF4-FFF2-40B4-BE49-F238E27FC236}">
                <a16:creationId xmlns:a16="http://schemas.microsoft.com/office/drawing/2014/main" id="{DA8102AC-E5F0-49DD-A70F-18082BC1D4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9550" y="2663825"/>
            <a:ext cx="5064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/>
              <a:t>u</a:t>
            </a:r>
            <a:r>
              <a:rPr lang="en-US" altLang="en-US" sz="1600" i="1" baseline="-25000"/>
              <a:t>i</a:t>
            </a:r>
          </a:p>
        </p:txBody>
      </p:sp>
      <p:sp>
        <p:nvSpPr>
          <p:cNvPr id="179228" name="Text Box 47">
            <a:extLst>
              <a:ext uri="{FF2B5EF4-FFF2-40B4-BE49-F238E27FC236}">
                <a16:creationId xmlns:a16="http://schemas.microsoft.com/office/drawing/2014/main" id="{6FCE07C1-4861-45C2-B645-22511A40E7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8975" y="1616075"/>
            <a:ext cx="790575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/>
              <a:t>F</a:t>
            </a:r>
            <a:endParaRPr lang="en-US" altLang="en-US" sz="1400" i="1" baseline="-25000"/>
          </a:p>
        </p:txBody>
      </p:sp>
      <p:grpSp>
        <p:nvGrpSpPr>
          <p:cNvPr id="179229" name="Group 143">
            <a:extLst>
              <a:ext uri="{FF2B5EF4-FFF2-40B4-BE49-F238E27FC236}">
                <a16:creationId xmlns:a16="http://schemas.microsoft.com/office/drawing/2014/main" id="{DA4A7488-9B66-4B8D-86C3-404392F7340B}"/>
              </a:ext>
            </a:extLst>
          </p:cNvPr>
          <p:cNvGrpSpPr>
            <a:grpSpLocks/>
          </p:cNvGrpSpPr>
          <p:nvPr/>
        </p:nvGrpSpPr>
        <p:grpSpPr bwMode="auto">
          <a:xfrm>
            <a:off x="5114925" y="1690688"/>
            <a:ext cx="292100" cy="517525"/>
            <a:chOff x="4140" y="429"/>
            <a:chExt cx="1425" cy="2396"/>
          </a:xfrm>
        </p:grpSpPr>
        <p:sp>
          <p:nvSpPr>
            <p:cNvPr id="179242" name="Freeform 144">
              <a:extLst>
                <a:ext uri="{FF2B5EF4-FFF2-40B4-BE49-F238E27FC236}">
                  <a16:creationId xmlns:a16="http://schemas.microsoft.com/office/drawing/2014/main" id="{FCBACA44-CE14-4A19-A272-165759232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43" name="Rectangle 145">
              <a:extLst>
                <a:ext uri="{FF2B5EF4-FFF2-40B4-BE49-F238E27FC236}">
                  <a16:creationId xmlns:a16="http://schemas.microsoft.com/office/drawing/2014/main" id="{49E2B28D-5494-43FD-9B76-823533F208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9244" name="Freeform 146">
              <a:extLst>
                <a:ext uri="{FF2B5EF4-FFF2-40B4-BE49-F238E27FC236}">
                  <a16:creationId xmlns:a16="http://schemas.microsoft.com/office/drawing/2014/main" id="{D90EEB15-54FA-4AE7-9A16-7EE7FCCFC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45" name="Freeform 147">
              <a:extLst>
                <a:ext uri="{FF2B5EF4-FFF2-40B4-BE49-F238E27FC236}">
                  <a16:creationId xmlns:a16="http://schemas.microsoft.com/office/drawing/2014/main" id="{6C29541A-C13A-4402-AF86-4A5E47C89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46" name="Rectangle 148">
              <a:extLst>
                <a:ext uri="{FF2B5EF4-FFF2-40B4-BE49-F238E27FC236}">
                  <a16:creationId xmlns:a16="http://schemas.microsoft.com/office/drawing/2014/main" id="{54A65B4E-6E4D-49CF-AD7D-0F3EB20E31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4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79247" name="Group 149">
              <a:extLst>
                <a:ext uri="{FF2B5EF4-FFF2-40B4-BE49-F238E27FC236}">
                  <a16:creationId xmlns:a16="http://schemas.microsoft.com/office/drawing/2014/main" id="{CDAF1B7C-C187-4642-AFAA-A7905084D61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79272" name="AutoShape 150">
                <a:extLst>
                  <a:ext uri="{FF2B5EF4-FFF2-40B4-BE49-F238E27FC236}">
                    <a16:creationId xmlns:a16="http://schemas.microsoft.com/office/drawing/2014/main" id="{BB25909E-D939-4DDF-8CCF-681D7EDFD0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71"/>
                <a:ext cx="725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9273" name="AutoShape 151">
                <a:extLst>
                  <a:ext uri="{FF2B5EF4-FFF2-40B4-BE49-F238E27FC236}">
                    <a16:creationId xmlns:a16="http://schemas.microsoft.com/office/drawing/2014/main" id="{2E64C515-9010-4B47-A352-D2F51336C9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7" y="2585"/>
                <a:ext cx="686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79248" name="Rectangle 152">
              <a:extLst>
                <a:ext uri="{FF2B5EF4-FFF2-40B4-BE49-F238E27FC236}">
                  <a16:creationId xmlns:a16="http://schemas.microsoft.com/office/drawing/2014/main" id="{4244363F-4A79-483F-99D3-159D99831E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7"/>
              <a:ext cx="596" cy="5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79249" name="Group 153">
              <a:extLst>
                <a:ext uri="{FF2B5EF4-FFF2-40B4-BE49-F238E27FC236}">
                  <a16:creationId xmlns:a16="http://schemas.microsoft.com/office/drawing/2014/main" id="{54E8F9CC-5395-4951-94DC-659764C099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79270" name="AutoShape 154">
                <a:extLst>
                  <a:ext uri="{FF2B5EF4-FFF2-40B4-BE49-F238E27FC236}">
                    <a16:creationId xmlns:a16="http://schemas.microsoft.com/office/drawing/2014/main" id="{ED45B3C7-18E2-49A6-A8D9-69C87F41E1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569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9271" name="AutoShape 155">
                <a:extLst>
                  <a:ext uri="{FF2B5EF4-FFF2-40B4-BE49-F238E27FC236}">
                    <a16:creationId xmlns:a16="http://schemas.microsoft.com/office/drawing/2014/main" id="{B6DF8C21-09B4-420A-8E2A-5CAAD1D4CB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8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79250" name="Rectangle 156">
              <a:extLst>
                <a:ext uri="{FF2B5EF4-FFF2-40B4-BE49-F238E27FC236}">
                  <a16:creationId xmlns:a16="http://schemas.microsoft.com/office/drawing/2014/main" id="{7DF971D9-5FD5-4FFF-9355-A5BBFEB4DA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5"/>
              <a:ext cx="596" cy="5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9251" name="Rectangle 157">
              <a:extLst>
                <a:ext uri="{FF2B5EF4-FFF2-40B4-BE49-F238E27FC236}">
                  <a16:creationId xmlns:a16="http://schemas.microsoft.com/office/drawing/2014/main" id="{18AE4681-FF9D-4701-AC5A-337CFD956C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656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79252" name="Group 158">
              <a:extLst>
                <a:ext uri="{FF2B5EF4-FFF2-40B4-BE49-F238E27FC236}">
                  <a16:creationId xmlns:a16="http://schemas.microsoft.com/office/drawing/2014/main" id="{D736800C-C5AC-41CE-844F-3C15D0AB0E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79268" name="AutoShape 159">
                <a:extLst>
                  <a:ext uri="{FF2B5EF4-FFF2-40B4-BE49-F238E27FC236}">
                    <a16:creationId xmlns:a16="http://schemas.microsoft.com/office/drawing/2014/main" id="{93469F86-D09D-4738-AA11-F2A003A144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4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9269" name="AutoShape 160">
                <a:extLst>
                  <a:ext uri="{FF2B5EF4-FFF2-40B4-BE49-F238E27FC236}">
                    <a16:creationId xmlns:a16="http://schemas.microsoft.com/office/drawing/2014/main" id="{764C5576-EDE6-4B82-8690-09FBD7DEB9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" y="2582"/>
                <a:ext cx="685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79253" name="Freeform 161">
              <a:extLst>
                <a:ext uri="{FF2B5EF4-FFF2-40B4-BE49-F238E27FC236}">
                  <a16:creationId xmlns:a16="http://schemas.microsoft.com/office/drawing/2014/main" id="{DD5D1B4D-F9F1-419D-8985-F4B19A598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9254" name="Group 162">
              <a:extLst>
                <a:ext uri="{FF2B5EF4-FFF2-40B4-BE49-F238E27FC236}">
                  <a16:creationId xmlns:a16="http://schemas.microsoft.com/office/drawing/2014/main" id="{F7DD57DF-C0B9-4CC3-B292-940EE113E7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79266" name="AutoShape 163">
                <a:extLst>
                  <a:ext uri="{FF2B5EF4-FFF2-40B4-BE49-F238E27FC236}">
                    <a16:creationId xmlns:a16="http://schemas.microsoft.com/office/drawing/2014/main" id="{58CC09CF-A56F-41F8-BBAB-DB0C8CC7E1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9267" name="AutoShape 164">
                <a:extLst>
                  <a:ext uri="{FF2B5EF4-FFF2-40B4-BE49-F238E27FC236}">
                    <a16:creationId xmlns:a16="http://schemas.microsoft.com/office/drawing/2014/main" id="{918280C5-249F-4104-A77D-D6E40D7B34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1"/>
                <a:ext cx="68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79255" name="Rectangle 165">
              <a:extLst>
                <a:ext uri="{FF2B5EF4-FFF2-40B4-BE49-F238E27FC236}">
                  <a16:creationId xmlns:a16="http://schemas.microsoft.com/office/drawing/2014/main" id="{20505866-2377-4278-BE22-DB3D32D4A2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7" y="429"/>
              <a:ext cx="70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9256" name="Freeform 166">
              <a:extLst>
                <a:ext uri="{FF2B5EF4-FFF2-40B4-BE49-F238E27FC236}">
                  <a16:creationId xmlns:a16="http://schemas.microsoft.com/office/drawing/2014/main" id="{6D926FAA-65B2-4F11-959E-A517FE587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57" name="Freeform 167">
              <a:extLst>
                <a:ext uri="{FF2B5EF4-FFF2-40B4-BE49-F238E27FC236}">
                  <a16:creationId xmlns:a16="http://schemas.microsoft.com/office/drawing/2014/main" id="{782BDEED-9990-4CFE-BE18-BCCF87D8B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58" name="Oval 168">
              <a:extLst>
                <a:ext uri="{FF2B5EF4-FFF2-40B4-BE49-F238E27FC236}">
                  <a16:creationId xmlns:a16="http://schemas.microsoft.com/office/drawing/2014/main" id="{4F93ED6F-916E-4F35-8123-7BF78EEC0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2"/>
              <a:ext cx="46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9259" name="Freeform 169">
              <a:extLst>
                <a:ext uri="{FF2B5EF4-FFF2-40B4-BE49-F238E27FC236}">
                  <a16:creationId xmlns:a16="http://schemas.microsoft.com/office/drawing/2014/main" id="{2FBACFB3-CC46-4EB2-A608-D17AC336F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60" name="AutoShape 170">
              <a:extLst>
                <a:ext uri="{FF2B5EF4-FFF2-40B4-BE49-F238E27FC236}">
                  <a16:creationId xmlns:a16="http://schemas.microsoft.com/office/drawing/2014/main" id="{23DCB8BB-5F1F-453F-A701-5A5D1DC35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0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9261" name="AutoShape 171">
              <a:extLst>
                <a:ext uri="{FF2B5EF4-FFF2-40B4-BE49-F238E27FC236}">
                  <a16:creationId xmlns:a16="http://schemas.microsoft.com/office/drawing/2014/main" id="{7D86C2AC-7002-4B7A-8C4B-77AA7F6702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07"/>
              <a:ext cx="1069" cy="8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9262" name="Oval 172">
              <a:extLst>
                <a:ext uri="{FF2B5EF4-FFF2-40B4-BE49-F238E27FC236}">
                  <a16:creationId xmlns:a16="http://schemas.microsoft.com/office/drawing/2014/main" id="{F23735E9-56F1-42A7-8198-455591218B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4"/>
              <a:ext cx="155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9263" name="Oval 173">
              <a:extLst>
                <a:ext uri="{FF2B5EF4-FFF2-40B4-BE49-F238E27FC236}">
                  <a16:creationId xmlns:a16="http://schemas.microsoft.com/office/drawing/2014/main" id="{8AC0EE7E-FD82-47B1-B259-ACC3442D5D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4"/>
              <a:ext cx="155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79264" name="Oval 174">
              <a:extLst>
                <a:ext uri="{FF2B5EF4-FFF2-40B4-BE49-F238E27FC236}">
                  <a16:creationId xmlns:a16="http://schemas.microsoft.com/office/drawing/2014/main" id="{7BDB8DFD-70EC-4954-93FE-0D551A7B2D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9" y="2384"/>
              <a:ext cx="163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9265" name="Rectangle 175">
              <a:extLst>
                <a:ext uri="{FF2B5EF4-FFF2-40B4-BE49-F238E27FC236}">
                  <a16:creationId xmlns:a16="http://schemas.microsoft.com/office/drawing/2014/main" id="{B423D2B1-E889-4D11-9AAD-B3368F4A9D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3"/>
              <a:ext cx="85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79230" name="Group 176">
            <a:extLst>
              <a:ext uri="{FF2B5EF4-FFF2-40B4-BE49-F238E27FC236}">
                <a16:creationId xmlns:a16="http://schemas.microsoft.com/office/drawing/2014/main" id="{FDDC872E-9B50-4D05-A825-4EFF148B2A04}"/>
              </a:ext>
            </a:extLst>
          </p:cNvPr>
          <p:cNvGrpSpPr>
            <a:grpSpLocks/>
          </p:cNvGrpSpPr>
          <p:nvPr/>
        </p:nvGrpSpPr>
        <p:grpSpPr bwMode="auto">
          <a:xfrm>
            <a:off x="4471988" y="2492375"/>
            <a:ext cx="620712" cy="512763"/>
            <a:chOff x="-44" y="1473"/>
            <a:chExt cx="981" cy="1105"/>
          </a:xfrm>
        </p:grpSpPr>
        <p:pic>
          <p:nvPicPr>
            <p:cNvPr id="179240" name="Picture 177" descr="desktop_computer_stylized_medium">
              <a:extLst>
                <a:ext uri="{FF2B5EF4-FFF2-40B4-BE49-F238E27FC236}">
                  <a16:creationId xmlns:a16="http://schemas.microsoft.com/office/drawing/2014/main" id="{01A88604-2566-4422-B650-6113F3AE406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9241" name="Freeform 178">
              <a:extLst>
                <a:ext uri="{FF2B5EF4-FFF2-40B4-BE49-F238E27FC236}">
                  <a16:creationId xmlns:a16="http://schemas.microsoft.com/office/drawing/2014/main" id="{60CAA61F-7A36-47E7-A705-6120FBD2961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9231" name="Group 179">
            <a:extLst>
              <a:ext uri="{FF2B5EF4-FFF2-40B4-BE49-F238E27FC236}">
                <a16:creationId xmlns:a16="http://schemas.microsoft.com/office/drawing/2014/main" id="{BC85B689-2242-4DB2-9CDB-AB0FA03321DF}"/>
              </a:ext>
            </a:extLst>
          </p:cNvPr>
          <p:cNvGrpSpPr>
            <a:grpSpLocks/>
          </p:cNvGrpSpPr>
          <p:nvPr/>
        </p:nvGrpSpPr>
        <p:grpSpPr bwMode="auto">
          <a:xfrm>
            <a:off x="6300788" y="1284288"/>
            <a:ext cx="620712" cy="512762"/>
            <a:chOff x="-44" y="1473"/>
            <a:chExt cx="981" cy="1105"/>
          </a:xfrm>
        </p:grpSpPr>
        <p:pic>
          <p:nvPicPr>
            <p:cNvPr id="179238" name="Picture 180" descr="desktop_computer_stylized_medium">
              <a:extLst>
                <a:ext uri="{FF2B5EF4-FFF2-40B4-BE49-F238E27FC236}">
                  <a16:creationId xmlns:a16="http://schemas.microsoft.com/office/drawing/2014/main" id="{B947E458-F92B-4AC9-BEC4-6A25243DE2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9239" name="Freeform 181">
              <a:extLst>
                <a:ext uri="{FF2B5EF4-FFF2-40B4-BE49-F238E27FC236}">
                  <a16:creationId xmlns:a16="http://schemas.microsoft.com/office/drawing/2014/main" id="{1BB0DF26-A152-4BBB-AE8B-B1204417166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9232" name="Group 182">
            <a:extLst>
              <a:ext uri="{FF2B5EF4-FFF2-40B4-BE49-F238E27FC236}">
                <a16:creationId xmlns:a16="http://schemas.microsoft.com/office/drawing/2014/main" id="{9731B684-3BAD-4E52-BEBE-2B6E0BBC9AC6}"/>
              </a:ext>
            </a:extLst>
          </p:cNvPr>
          <p:cNvGrpSpPr>
            <a:grpSpLocks/>
          </p:cNvGrpSpPr>
          <p:nvPr/>
        </p:nvGrpSpPr>
        <p:grpSpPr bwMode="auto">
          <a:xfrm>
            <a:off x="6910388" y="1360488"/>
            <a:ext cx="620712" cy="512762"/>
            <a:chOff x="-44" y="1473"/>
            <a:chExt cx="981" cy="1105"/>
          </a:xfrm>
        </p:grpSpPr>
        <p:pic>
          <p:nvPicPr>
            <p:cNvPr id="179236" name="Picture 183" descr="desktop_computer_stylized_medium">
              <a:extLst>
                <a:ext uri="{FF2B5EF4-FFF2-40B4-BE49-F238E27FC236}">
                  <a16:creationId xmlns:a16="http://schemas.microsoft.com/office/drawing/2014/main" id="{67024F11-F952-4FCF-AFA7-01F087F7C24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9237" name="Freeform 184">
              <a:extLst>
                <a:ext uri="{FF2B5EF4-FFF2-40B4-BE49-F238E27FC236}">
                  <a16:creationId xmlns:a16="http://schemas.microsoft.com/office/drawing/2014/main" id="{B5FBBC45-357C-4C2D-84B7-67F286D7E06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9233" name="Group 185">
            <a:extLst>
              <a:ext uri="{FF2B5EF4-FFF2-40B4-BE49-F238E27FC236}">
                <a16:creationId xmlns:a16="http://schemas.microsoft.com/office/drawing/2014/main" id="{1EF8DCD4-DC46-441E-BD34-8E2E4FB5949C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369300" y="2362200"/>
            <a:ext cx="620713" cy="512763"/>
            <a:chOff x="-44" y="1473"/>
            <a:chExt cx="981" cy="1105"/>
          </a:xfrm>
        </p:grpSpPr>
        <p:pic>
          <p:nvPicPr>
            <p:cNvPr id="179234" name="Picture 186" descr="desktop_computer_stylized_medium">
              <a:extLst>
                <a:ext uri="{FF2B5EF4-FFF2-40B4-BE49-F238E27FC236}">
                  <a16:creationId xmlns:a16="http://schemas.microsoft.com/office/drawing/2014/main" id="{00371047-6788-4237-967A-1F60C9C07D3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9235" name="Freeform 187">
              <a:extLst>
                <a:ext uri="{FF2B5EF4-FFF2-40B4-BE49-F238E27FC236}">
                  <a16:creationId xmlns:a16="http://schemas.microsoft.com/office/drawing/2014/main" id="{06A4EDAA-8EA9-4B03-9706-8EE91377587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1196A5E-22B8-49BD-A660-9AD6E795DD9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AEA5A4-A77B-432A-8A46-3CBB382F5B95}" type="slidenum">
              <a:rPr lang="en-US" altLang="en-US" smtClean="0"/>
              <a:pPr/>
              <a:t>72</a:t>
            </a:fld>
            <a:endParaRPr lang="en-US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5814" grpId="0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51" name="Rectangle 2">
            <a:extLst>
              <a:ext uri="{FF2B5EF4-FFF2-40B4-BE49-F238E27FC236}">
                <a16:creationId xmlns:a16="http://schemas.microsoft.com/office/drawing/2014/main" id="{93E956F9-2E74-4ADF-B730-2CFF063A63B2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1286579" y="61913"/>
            <a:ext cx="7233534" cy="1143000"/>
          </a:xfrm>
        </p:spPr>
        <p:txBody>
          <a:bodyPr/>
          <a:lstStyle/>
          <a:p>
            <a:r>
              <a:rPr lang="en-US" altLang="en-US" sz="3600" dirty="0"/>
              <a:t>File distribution time: P2P</a:t>
            </a:r>
          </a:p>
        </p:txBody>
      </p:sp>
      <p:sp>
        <p:nvSpPr>
          <p:cNvPr id="181252" name="Rectangle 47">
            <a:extLst>
              <a:ext uri="{FF2B5EF4-FFF2-40B4-BE49-F238E27FC236}">
                <a16:creationId xmlns:a16="http://schemas.microsoft.com/office/drawing/2014/main" id="{297CC1A5-4085-444E-9AE5-70A563E53FE9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0" y="1252538"/>
            <a:ext cx="4100513" cy="2014537"/>
          </a:xfrm>
        </p:spPr>
        <p:txBody>
          <a:bodyPr/>
          <a:lstStyle/>
          <a:p>
            <a:r>
              <a:rPr lang="en-US" altLang="en-US" sz="2400" i="1">
                <a:solidFill>
                  <a:srgbClr val="CC0000"/>
                </a:solidFill>
              </a:rPr>
              <a:t>server transmission: </a:t>
            </a:r>
            <a:r>
              <a:rPr lang="en-US" altLang="en-US" sz="2400"/>
              <a:t>must</a:t>
            </a:r>
            <a:r>
              <a:rPr lang="en-US" altLang="en-US" sz="2400" i="1">
                <a:solidFill>
                  <a:srgbClr val="CC0000"/>
                </a:solidFill>
              </a:rPr>
              <a:t> </a:t>
            </a:r>
            <a:r>
              <a:rPr lang="en-US" altLang="en-US" sz="2400"/>
              <a:t>upload at least one</a:t>
            </a:r>
            <a:r>
              <a:rPr lang="en-US" altLang="en-US" sz="2400" i="1"/>
              <a:t> </a:t>
            </a:r>
            <a:r>
              <a:rPr lang="en-US" altLang="en-US" sz="2400"/>
              <a:t>copy</a:t>
            </a:r>
            <a:endParaRPr lang="en-US" altLang="en-US" sz="2600"/>
          </a:p>
          <a:p>
            <a:pPr marL="681038" lvl="1" indent="-223838">
              <a:lnSpc>
                <a:spcPct val="100000"/>
              </a:lnSpc>
            </a:pPr>
            <a:r>
              <a:rPr lang="en-US" altLang="en-US" sz="2000"/>
              <a:t>time to send one copy: </a:t>
            </a:r>
            <a:r>
              <a:rPr lang="en-US" altLang="en-US" sz="2000" i="1"/>
              <a:t>F/u</a:t>
            </a:r>
            <a:r>
              <a:rPr lang="en-US" altLang="en-US" sz="2000" i="1" baseline="-25000"/>
              <a:t>s </a:t>
            </a:r>
            <a:endParaRPr lang="en-US" altLang="en-US" sz="2000"/>
          </a:p>
        </p:txBody>
      </p:sp>
      <p:sp>
        <p:nvSpPr>
          <p:cNvPr id="181253" name="Text Box 51">
            <a:extLst>
              <a:ext uri="{FF2B5EF4-FFF2-40B4-BE49-F238E27FC236}">
                <a16:creationId xmlns:a16="http://schemas.microsoft.com/office/drawing/2014/main" id="{02F4F6BA-3022-45B2-9CAE-3BADF0FE34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1788" y="4464050"/>
            <a:ext cx="2409825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80000"/>
              </a:lnSpc>
            </a:pPr>
            <a:r>
              <a:rPr lang="en-US" altLang="en-US" i="1"/>
              <a:t>time to  distribute F </a:t>
            </a:r>
          </a:p>
          <a:p>
            <a:pPr algn="r">
              <a:lnSpc>
                <a:spcPct val="80000"/>
              </a:lnSpc>
            </a:pPr>
            <a:r>
              <a:rPr lang="en-US" altLang="en-US" i="1"/>
              <a:t>to N clients using </a:t>
            </a:r>
          </a:p>
          <a:p>
            <a:pPr algn="r">
              <a:lnSpc>
                <a:spcPct val="80000"/>
              </a:lnSpc>
            </a:pPr>
            <a:r>
              <a:rPr lang="en-US" altLang="en-US" i="1"/>
              <a:t>P2P approach</a:t>
            </a:r>
            <a:r>
              <a:rPr lang="en-US" altLang="en-US" sz="2400">
                <a:latin typeface="Comic Sans MS" panose="030F0702030302020204" pitchFamily="66" charset="0"/>
              </a:rPr>
              <a:t> </a:t>
            </a:r>
            <a:endParaRPr lang="en-US" altLang="en-US" sz="2800">
              <a:latin typeface="Comic Sans MS" panose="030F0702030302020204" pitchFamily="66" charset="0"/>
            </a:endParaRPr>
          </a:p>
        </p:txBody>
      </p:sp>
      <p:sp>
        <p:nvSpPr>
          <p:cNvPr id="181254" name="Rectangle 55">
            <a:extLst>
              <a:ext uri="{FF2B5EF4-FFF2-40B4-BE49-F238E27FC236}">
                <a16:creationId xmlns:a16="http://schemas.microsoft.com/office/drawing/2014/main" id="{5B1838B9-4C32-436B-8022-E89468FC6D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488" y="4371975"/>
            <a:ext cx="8726487" cy="1235075"/>
          </a:xfrm>
          <a:prstGeom prst="rect">
            <a:avLst/>
          </a:prstGeom>
          <a:noFill/>
          <a:ln w="19050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 sz="2400">
              <a:latin typeface="Comic Sans MS" panose="030F0702030302020204" pitchFamily="66" charset="0"/>
            </a:endParaRPr>
          </a:p>
        </p:txBody>
      </p:sp>
      <p:pic>
        <p:nvPicPr>
          <p:cNvPr id="181255" name="Picture 8" descr="underline_base">
            <a:extLst>
              <a:ext uri="{FF2B5EF4-FFF2-40B4-BE49-F238E27FC236}">
                <a16:creationId xmlns:a16="http://schemas.microsoft.com/office/drawing/2014/main" id="{50E427F1-BD52-413D-9DF1-FA5683E07D2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2856" y="833209"/>
            <a:ext cx="4938713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1256" name="Freeform 4">
            <a:extLst>
              <a:ext uri="{FF2B5EF4-FFF2-40B4-BE49-F238E27FC236}">
                <a16:creationId xmlns:a16="http://schemas.microsoft.com/office/drawing/2014/main" id="{6F01636D-F45C-4505-8820-00D09DBDA67C}"/>
              </a:ext>
            </a:extLst>
          </p:cNvPr>
          <p:cNvSpPr>
            <a:spLocks/>
          </p:cNvSpPr>
          <p:nvPr/>
        </p:nvSpPr>
        <p:spPr bwMode="auto">
          <a:xfrm>
            <a:off x="5600700" y="2111375"/>
            <a:ext cx="2136775" cy="1209675"/>
          </a:xfrm>
          <a:custGeom>
            <a:avLst/>
            <a:gdLst>
              <a:gd name="T0" fmla="*/ 2147483647 w 1292"/>
              <a:gd name="T1" fmla="*/ 2147483647 h 1255"/>
              <a:gd name="T2" fmla="*/ 2147483647 w 1292"/>
              <a:gd name="T3" fmla="*/ 2147483647 h 1255"/>
              <a:gd name="T4" fmla="*/ 2147483647 w 1292"/>
              <a:gd name="T5" fmla="*/ 2147483647 h 1255"/>
              <a:gd name="T6" fmla="*/ 2147483647 w 1292"/>
              <a:gd name="T7" fmla="*/ 2147483647 h 1255"/>
              <a:gd name="T8" fmla="*/ 2147483647 w 1292"/>
              <a:gd name="T9" fmla="*/ 2147483647 h 1255"/>
              <a:gd name="T10" fmla="*/ 2147483647 w 1292"/>
              <a:gd name="T11" fmla="*/ 2147483647 h 1255"/>
              <a:gd name="T12" fmla="*/ 2147483647 w 1292"/>
              <a:gd name="T13" fmla="*/ 2147483647 h 1255"/>
              <a:gd name="T14" fmla="*/ 2147483647 w 1292"/>
              <a:gd name="T15" fmla="*/ 2147483647 h 1255"/>
              <a:gd name="T16" fmla="*/ 2147483647 w 1292"/>
              <a:gd name="T17" fmla="*/ 2147483647 h 1255"/>
              <a:gd name="T18" fmla="*/ 2147483647 w 1292"/>
              <a:gd name="T19" fmla="*/ 2147483647 h 1255"/>
              <a:gd name="T20" fmla="*/ 2147483647 w 1292"/>
              <a:gd name="T21" fmla="*/ 2147483647 h 1255"/>
              <a:gd name="T22" fmla="*/ 2147483647 w 1292"/>
              <a:gd name="T23" fmla="*/ 2147483647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292"/>
              <a:gd name="T37" fmla="*/ 0 h 1255"/>
              <a:gd name="T38" fmla="*/ 1292 w 1292"/>
              <a:gd name="T39" fmla="*/ 1255 h 125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257" name="Line 14">
            <a:extLst>
              <a:ext uri="{FF2B5EF4-FFF2-40B4-BE49-F238E27FC236}">
                <a16:creationId xmlns:a16="http://schemas.microsoft.com/office/drawing/2014/main" id="{834641D3-48BB-45A8-87B5-67E33DDBBB5F}"/>
              </a:ext>
            </a:extLst>
          </p:cNvPr>
          <p:cNvSpPr>
            <a:spLocks noChangeShapeType="1"/>
          </p:cNvSpPr>
          <p:nvPr/>
        </p:nvSpPr>
        <p:spPr bwMode="auto">
          <a:xfrm>
            <a:off x="5338763" y="2085975"/>
            <a:ext cx="455612" cy="214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58" name="Text Box 15">
            <a:extLst>
              <a:ext uri="{FF2B5EF4-FFF2-40B4-BE49-F238E27FC236}">
                <a16:creationId xmlns:a16="http://schemas.microsoft.com/office/drawing/2014/main" id="{5512A9E1-AC3A-4E5B-A93E-5764BBEDF9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4163" y="1763713"/>
            <a:ext cx="3667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/>
              <a:t>u</a:t>
            </a:r>
            <a:r>
              <a:rPr lang="en-US" altLang="en-US" sz="1600" i="1" baseline="-25000"/>
              <a:t>s</a:t>
            </a:r>
          </a:p>
        </p:txBody>
      </p:sp>
      <p:sp>
        <p:nvSpPr>
          <p:cNvPr id="181259" name="Line 39">
            <a:extLst>
              <a:ext uri="{FF2B5EF4-FFF2-40B4-BE49-F238E27FC236}">
                <a16:creationId xmlns:a16="http://schemas.microsoft.com/office/drawing/2014/main" id="{383D38C8-0B34-4ACF-A1A7-42DDC2816515}"/>
              </a:ext>
            </a:extLst>
          </p:cNvPr>
          <p:cNvSpPr>
            <a:spLocks noChangeShapeType="1"/>
          </p:cNvSpPr>
          <p:nvPr/>
        </p:nvSpPr>
        <p:spPr bwMode="auto">
          <a:xfrm>
            <a:off x="5089525" y="2713038"/>
            <a:ext cx="5746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60" name="Line 40">
            <a:extLst>
              <a:ext uri="{FF2B5EF4-FFF2-40B4-BE49-F238E27FC236}">
                <a16:creationId xmlns:a16="http://schemas.microsoft.com/office/drawing/2014/main" id="{0447D7C4-D69C-487E-8812-0E9BEF28BA6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19688" y="2814638"/>
            <a:ext cx="5667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61" name="Text Box 44">
            <a:extLst>
              <a:ext uri="{FF2B5EF4-FFF2-40B4-BE49-F238E27FC236}">
                <a16:creationId xmlns:a16="http://schemas.microsoft.com/office/drawing/2014/main" id="{F3817DF0-30A9-4059-AF2B-6CD8AEF39C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83313" y="2460625"/>
            <a:ext cx="8953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chemeClr val="bg1"/>
                </a:solidFill>
              </a:rPr>
              <a:t>network</a:t>
            </a:r>
          </a:p>
        </p:txBody>
      </p:sp>
      <p:sp>
        <p:nvSpPr>
          <p:cNvPr id="181262" name="AutoShape 327">
            <a:extLst>
              <a:ext uri="{FF2B5EF4-FFF2-40B4-BE49-F238E27FC236}">
                <a16:creationId xmlns:a16="http://schemas.microsoft.com/office/drawing/2014/main" id="{AC49D604-A087-4D45-B7C8-D7FE13E689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0275" y="1562100"/>
            <a:ext cx="334963" cy="401638"/>
          </a:xfrm>
          <a:prstGeom prst="can">
            <a:avLst>
              <a:gd name="adj" fmla="val 24242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800">
              <a:cs typeface="Arial" panose="020B0604020202020204" pitchFamily="34" charset="0"/>
            </a:endParaRPr>
          </a:p>
        </p:txBody>
      </p:sp>
      <p:sp>
        <p:nvSpPr>
          <p:cNvPr id="181263" name="Line 22">
            <a:extLst>
              <a:ext uri="{FF2B5EF4-FFF2-40B4-BE49-F238E27FC236}">
                <a16:creationId xmlns:a16="http://schemas.microsoft.com/office/drawing/2014/main" id="{C31E08EC-BD70-4A8F-B9B0-F2CBE907D76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00875" y="1819275"/>
            <a:ext cx="180975" cy="530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64" name="Line 23">
            <a:extLst>
              <a:ext uri="{FF2B5EF4-FFF2-40B4-BE49-F238E27FC236}">
                <a16:creationId xmlns:a16="http://schemas.microsoft.com/office/drawing/2014/main" id="{49AECB99-3A82-4DD3-BE5C-4DFCD0D6440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78663" y="1825625"/>
            <a:ext cx="187325" cy="5349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65" name="Line 22">
            <a:extLst>
              <a:ext uri="{FF2B5EF4-FFF2-40B4-BE49-F238E27FC236}">
                <a16:creationId xmlns:a16="http://schemas.microsoft.com/office/drawing/2014/main" id="{C75B6C50-C674-4F14-8FF7-8C79D077EC4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16675" y="1736725"/>
            <a:ext cx="179388" cy="530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66" name="Line 23">
            <a:extLst>
              <a:ext uri="{FF2B5EF4-FFF2-40B4-BE49-F238E27FC236}">
                <a16:creationId xmlns:a16="http://schemas.microsoft.com/office/drawing/2014/main" id="{BDF9519C-4DF9-4F86-B2CE-9EFE71B5D50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92875" y="1743075"/>
            <a:ext cx="185738" cy="5349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67" name="Line 26">
            <a:extLst>
              <a:ext uri="{FF2B5EF4-FFF2-40B4-BE49-F238E27FC236}">
                <a16:creationId xmlns:a16="http://schemas.microsoft.com/office/drawing/2014/main" id="{9EC368E5-5E84-408A-88EF-6647D9E74272}"/>
              </a:ext>
            </a:extLst>
          </p:cNvPr>
          <p:cNvSpPr>
            <a:spLocks noChangeShapeType="1"/>
          </p:cNvSpPr>
          <p:nvPr/>
        </p:nvSpPr>
        <p:spPr bwMode="auto">
          <a:xfrm>
            <a:off x="7723188" y="25796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68" name="Line 27">
            <a:extLst>
              <a:ext uri="{FF2B5EF4-FFF2-40B4-BE49-F238E27FC236}">
                <a16:creationId xmlns:a16="http://schemas.microsoft.com/office/drawing/2014/main" id="{F7AB195B-0090-4A76-B7D2-7D7E72D17DE4}"/>
              </a:ext>
            </a:extLst>
          </p:cNvPr>
          <p:cNvSpPr>
            <a:spLocks noChangeShapeType="1"/>
          </p:cNvSpPr>
          <p:nvPr/>
        </p:nvSpPr>
        <p:spPr bwMode="auto">
          <a:xfrm>
            <a:off x="7726363" y="2682875"/>
            <a:ext cx="660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69" name="Text Box 41">
            <a:extLst>
              <a:ext uri="{FF2B5EF4-FFF2-40B4-BE49-F238E27FC236}">
                <a16:creationId xmlns:a16="http://schemas.microsoft.com/office/drawing/2014/main" id="{1640645E-3149-4CF8-835D-3BB35F1C81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3675" y="2146300"/>
            <a:ext cx="450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/>
              <a:t>d</a:t>
            </a:r>
            <a:r>
              <a:rPr lang="en-US" altLang="en-US" sz="1600" i="1" baseline="-25000"/>
              <a:t>i</a:t>
            </a:r>
          </a:p>
        </p:txBody>
      </p:sp>
      <p:sp>
        <p:nvSpPr>
          <p:cNvPr id="181270" name="Text Box 41">
            <a:extLst>
              <a:ext uri="{FF2B5EF4-FFF2-40B4-BE49-F238E27FC236}">
                <a16:creationId xmlns:a16="http://schemas.microsoft.com/office/drawing/2014/main" id="{C1216D4F-1820-4385-93D5-388632ABFD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9550" y="2663825"/>
            <a:ext cx="5064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/>
              <a:t>u</a:t>
            </a:r>
            <a:r>
              <a:rPr lang="en-US" altLang="en-US" sz="1600" i="1" baseline="-25000"/>
              <a:t>i</a:t>
            </a:r>
          </a:p>
        </p:txBody>
      </p:sp>
      <p:sp>
        <p:nvSpPr>
          <p:cNvPr id="181271" name="Text Box 47">
            <a:extLst>
              <a:ext uri="{FF2B5EF4-FFF2-40B4-BE49-F238E27FC236}">
                <a16:creationId xmlns:a16="http://schemas.microsoft.com/office/drawing/2014/main" id="{5AB55FA7-437A-4B80-90A7-0E7D0F2E02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8975" y="1616075"/>
            <a:ext cx="790575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/>
              <a:t>F</a:t>
            </a:r>
            <a:endParaRPr lang="en-US" altLang="en-US" sz="1400" i="1" baseline="-25000"/>
          </a:p>
        </p:txBody>
      </p:sp>
      <p:sp>
        <p:nvSpPr>
          <p:cNvPr id="181272" name="Text Box 31">
            <a:extLst>
              <a:ext uri="{FF2B5EF4-FFF2-40B4-BE49-F238E27FC236}">
                <a16:creationId xmlns:a16="http://schemas.microsoft.com/office/drawing/2014/main" id="{0B8EDB32-19AD-488E-A448-A458550830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750" y="4657725"/>
            <a:ext cx="61341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 i="1"/>
              <a:t> D</a:t>
            </a:r>
            <a:r>
              <a:rPr lang="en-US" altLang="en-US" sz="2800" i="1" baseline="-25000"/>
              <a:t>P2P</a:t>
            </a:r>
            <a:r>
              <a:rPr lang="en-US" altLang="en-US" sz="2800" i="1"/>
              <a:t> &gt; max{F/u</a:t>
            </a:r>
            <a:r>
              <a:rPr lang="en-US" altLang="en-US" sz="2800" i="1" baseline="-25000"/>
              <a:t>s,</a:t>
            </a:r>
            <a:r>
              <a:rPr lang="en-US" altLang="en-US" sz="2800" i="1"/>
              <a:t>,F/d</a:t>
            </a:r>
            <a:r>
              <a:rPr lang="en-US" altLang="en-US" sz="2800" i="1" baseline="-25000"/>
              <a:t>min,</a:t>
            </a:r>
            <a:r>
              <a:rPr lang="en-US" altLang="en-US" sz="2800" i="1"/>
              <a:t>,NF/(</a:t>
            </a:r>
            <a:r>
              <a:rPr lang="en-US" altLang="en-US" sz="2400" i="1"/>
              <a:t>u</a:t>
            </a:r>
            <a:r>
              <a:rPr lang="en-US" altLang="en-US" sz="2400" i="1" baseline="-25000"/>
              <a:t>s</a:t>
            </a:r>
            <a:r>
              <a:rPr lang="en-US" altLang="en-US" sz="2400" i="1"/>
              <a:t> + </a:t>
            </a:r>
            <a:r>
              <a:rPr lang="en-US" altLang="en-US" sz="2800" i="1">
                <a:latin typeface="Symbol" panose="05050102010706020507" pitchFamily="18" charset="2"/>
              </a:rPr>
              <a:t>S</a:t>
            </a:r>
            <a:r>
              <a:rPr lang="en-US" altLang="en-US" sz="2400" i="1"/>
              <a:t>u</a:t>
            </a:r>
            <a:r>
              <a:rPr lang="en-US" altLang="en-US" sz="2400" i="1" baseline="-25000"/>
              <a:t>i</a:t>
            </a:r>
            <a:r>
              <a:rPr lang="en-US" altLang="en-US" sz="2800"/>
              <a:t>)</a:t>
            </a:r>
            <a:r>
              <a:rPr lang="en-US" altLang="en-US" sz="2800" i="1"/>
              <a:t>}</a:t>
            </a:r>
            <a:r>
              <a:rPr lang="en-US" altLang="en-US" sz="2800" i="1">
                <a:solidFill>
                  <a:srgbClr val="CC0000"/>
                </a:solidFill>
              </a:rPr>
              <a:t> </a:t>
            </a:r>
          </a:p>
        </p:txBody>
      </p:sp>
      <p:sp>
        <p:nvSpPr>
          <p:cNvPr id="181273" name="Rectangle 47">
            <a:extLst>
              <a:ext uri="{FF2B5EF4-FFF2-40B4-BE49-F238E27FC236}">
                <a16:creationId xmlns:a16="http://schemas.microsoft.com/office/drawing/2014/main" id="{3167C08E-F7FA-4596-A407-7405CED0CD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375" y="2309813"/>
            <a:ext cx="4316413" cy="1252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681038" indent="-22383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 sz="2400" i="1">
                <a:solidFill>
                  <a:srgbClr val="CC0000"/>
                </a:solidFill>
                <a:latin typeface="Gill Sans MT" panose="020B0502020104020203" pitchFamily="34" charset="0"/>
              </a:rPr>
              <a:t>client: </a:t>
            </a:r>
            <a:r>
              <a:rPr lang="en-US" altLang="en-US" sz="2400">
                <a:latin typeface="Gill Sans MT" panose="020B0502020104020203" pitchFamily="34" charset="0"/>
              </a:rPr>
              <a:t>each client must download file copy</a:t>
            </a:r>
          </a:p>
          <a:p>
            <a:pPr lvl="1">
              <a:lnSpc>
                <a:spcPct val="85000"/>
              </a:lnSpc>
              <a:buClr>
                <a:srgbClr val="000099"/>
              </a:buClr>
              <a:buSzTx/>
              <a:buFont typeface="Arial" panose="020B0604020202020204" pitchFamily="34" charset="0"/>
              <a:buChar char="•"/>
            </a:pPr>
            <a:r>
              <a:rPr lang="en-US" altLang="en-US">
                <a:latin typeface="Gill Sans MT" panose="020B0502020104020203" pitchFamily="34" charset="0"/>
              </a:rPr>
              <a:t>min client download time: F/d</a:t>
            </a:r>
            <a:r>
              <a:rPr lang="en-US" altLang="en-US" baseline="-25000">
                <a:latin typeface="Gill Sans MT" panose="020B0502020104020203" pitchFamily="34" charset="0"/>
              </a:rPr>
              <a:t>min</a:t>
            </a:r>
            <a:r>
              <a:rPr lang="en-US" altLang="en-US" i="1">
                <a:solidFill>
                  <a:srgbClr val="CC0000"/>
                </a:solidFill>
                <a:latin typeface="Gill Sans MT" panose="020B0502020104020203" pitchFamily="34" charset="0"/>
              </a:rPr>
              <a:t> </a:t>
            </a:r>
            <a:endParaRPr lang="en-US" altLang="en-US">
              <a:latin typeface="Gill Sans MT" panose="020B0502020104020203" pitchFamily="34" charset="0"/>
            </a:endParaRPr>
          </a:p>
        </p:txBody>
      </p:sp>
      <p:sp>
        <p:nvSpPr>
          <p:cNvPr id="181274" name="Line 33">
            <a:extLst>
              <a:ext uri="{FF2B5EF4-FFF2-40B4-BE49-F238E27FC236}">
                <a16:creationId xmlns:a16="http://schemas.microsoft.com/office/drawing/2014/main" id="{27E5CF7F-B9AA-4718-9FB0-9ABEEA5BA1BC}"/>
              </a:ext>
            </a:extLst>
          </p:cNvPr>
          <p:cNvSpPr>
            <a:spLocks noChangeShapeType="1"/>
          </p:cNvSpPr>
          <p:nvPr/>
        </p:nvSpPr>
        <p:spPr bwMode="auto">
          <a:xfrm>
            <a:off x="3732213" y="5124450"/>
            <a:ext cx="17462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75" name="Rectangle 47">
            <a:extLst>
              <a:ext uri="{FF2B5EF4-FFF2-40B4-BE49-F238E27FC236}">
                <a16:creationId xmlns:a16="http://schemas.microsoft.com/office/drawing/2014/main" id="{20667794-6836-4D3F-80DA-ACA8035949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975" y="3343275"/>
            <a:ext cx="6711950" cy="1252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681038" indent="-22383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 sz="2400" i="1">
                <a:solidFill>
                  <a:srgbClr val="CC0000"/>
                </a:solidFill>
                <a:latin typeface="Gill Sans MT" panose="020B0502020104020203" pitchFamily="34" charset="0"/>
              </a:rPr>
              <a:t>clients: </a:t>
            </a:r>
            <a:r>
              <a:rPr lang="en-US" altLang="en-US" sz="2400">
                <a:latin typeface="Gill Sans MT" panose="020B0502020104020203" pitchFamily="34" charset="0"/>
              </a:rPr>
              <a:t>as aggregate must download </a:t>
            </a:r>
            <a:r>
              <a:rPr lang="en-US" altLang="en-US" sz="2400" i="1">
                <a:latin typeface="Gill Sans MT" panose="020B0502020104020203" pitchFamily="34" charset="0"/>
              </a:rPr>
              <a:t>NF</a:t>
            </a:r>
            <a:r>
              <a:rPr lang="en-US" altLang="en-US" sz="2400">
                <a:latin typeface="Gill Sans MT" panose="020B0502020104020203" pitchFamily="34" charset="0"/>
              </a:rPr>
              <a:t> bits</a:t>
            </a:r>
          </a:p>
          <a:p>
            <a:pPr lvl="1">
              <a:lnSpc>
                <a:spcPct val="85000"/>
              </a:lnSpc>
              <a:buClr>
                <a:srgbClr val="000099"/>
              </a:buClr>
              <a:buSzTx/>
              <a:buFont typeface="Arial" panose="020B0604020202020204" pitchFamily="34" charset="0"/>
              <a:buChar char="•"/>
            </a:pPr>
            <a:r>
              <a:rPr lang="en-US" altLang="en-US">
                <a:latin typeface="Gill Sans MT" panose="020B0502020104020203" pitchFamily="34" charset="0"/>
              </a:rPr>
              <a:t>max upload rate (limiting max download rate) is </a:t>
            </a:r>
            <a:r>
              <a:rPr lang="en-US" altLang="en-US" i="1">
                <a:latin typeface="Gill Sans MT" panose="020B0502020104020203" pitchFamily="34" charset="0"/>
              </a:rPr>
              <a:t>u</a:t>
            </a:r>
            <a:r>
              <a:rPr lang="en-US" altLang="en-US" i="1" baseline="-25000">
                <a:latin typeface="Gill Sans MT" panose="020B0502020104020203" pitchFamily="34" charset="0"/>
              </a:rPr>
              <a:t>s</a:t>
            </a:r>
            <a:r>
              <a:rPr lang="en-US" altLang="en-US" i="1">
                <a:latin typeface="Gill Sans MT" panose="020B0502020104020203" pitchFamily="34" charset="0"/>
              </a:rPr>
              <a:t> + </a:t>
            </a:r>
            <a:r>
              <a:rPr lang="en-US" altLang="en-US" sz="2400" i="1">
                <a:latin typeface="Symbol" panose="05050102010706020507" pitchFamily="18" charset="2"/>
              </a:rPr>
              <a:t>S</a:t>
            </a:r>
            <a:r>
              <a:rPr lang="en-US" altLang="en-US" i="1">
                <a:latin typeface="Gill Sans MT" panose="020B0502020104020203" pitchFamily="34" charset="0"/>
              </a:rPr>
              <a:t>u</a:t>
            </a:r>
            <a:r>
              <a:rPr lang="en-US" altLang="en-US" i="1" baseline="-25000">
                <a:latin typeface="Gill Sans MT" panose="020B0502020104020203" pitchFamily="34" charset="0"/>
              </a:rPr>
              <a:t>i</a:t>
            </a:r>
          </a:p>
        </p:txBody>
      </p:sp>
      <p:sp>
        <p:nvSpPr>
          <p:cNvPr id="245813" name="Line 53">
            <a:extLst>
              <a:ext uri="{FF2B5EF4-FFF2-40B4-BE49-F238E27FC236}">
                <a16:creationId xmlns:a16="http://schemas.microsoft.com/office/drawing/2014/main" id="{3053114A-6908-468E-AF65-7E749F3A962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50163" y="5137150"/>
            <a:ext cx="573087" cy="949325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14" name="Text Box 54">
            <a:extLst>
              <a:ext uri="{FF2B5EF4-FFF2-40B4-BE49-F238E27FC236}">
                <a16:creationId xmlns:a16="http://schemas.microsoft.com/office/drawing/2014/main" id="{CACA34BD-2F2D-4CDA-A401-61D813AAA0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7213" y="6069013"/>
            <a:ext cx="65293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/>
              <a:t>… but so does this, as each peer brings service capacity</a:t>
            </a:r>
          </a:p>
        </p:txBody>
      </p:sp>
      <p:sp>
        <p:nvSpPr>
          <p:cNvPr id="2" name="Line 53">
            <a:extLst>
              <a:ext uri="{FF2B5EF4-FFF2-40B4-BE49-F238E27FC236}">
                <a16:creationId xmlns:a16="http://schemas.microsoft.com/office/drawing/2014/main" id="{C7064594-D9D3-4B45-B81C-E1ADF82D4BA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65875" y="5092700"/>
            <a:ext cx="430213" cy="69215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" name="Text Box 54">
            <a:extLst>
              <a:ext uri="{FF2B5EF4-FFF2-40B4-BE49-F238E27FC236}">
                <a16:creationId xmlns:a16="http://schemas.microsoft.com/office/drawing/2014/main" id="{C6ED9269-27E7-4337-8529-22318BA414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41763" y="5756275"/>
            <a:ext cx="29940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/>
              <a:t>increases linearly in </a:t>
            </a:r>
            <a:r>
              <a:rPr lang="en-US" altLang="en-US" i="1"/>
              <a:t>N</a:t>
            </a:r>
            <a:r>
              <a:rPr lang="en-US" altLang="en-US"/>
              <a:t> …</a:t>
            </a:r>
          </a:p>
        </p:txBody>
      </p:sp>
      <p:grpSp>
        <p:nvGrpSpPr>
          <p:cNvPr id="181280" name="Group 41">
            <a:extLst>
              <a:ext uri="{FF2B5EF4-FFF2-40B4-BE49-F238E27FC236}">
                <a16:creationId xmlns:a16="http://schemas.microsoft.com/office/drawing/2014/main" id="{E1CB963A-CF5F-4A19-888C-432C832C09E6}"/>
              </a:ext>
            </a:extLst>
          </p:cNvPr>
          <p:cNvGrpSpPr>
            <a:grpSpLocks/>
          </p:cNvGrpSpPr>
          <p:nvPr/>
        </p:nvGrpSpPr>
        <p:grpSpPr bwMode="auto">
          <a:xfrm>
            <a:off x="5114925" y="1690688"/>
            <a:ext cx="292100" cy="517525"/>
            <a:chOff x="4140" y="429"/>
            <a:chExt cx="1425" cy="2396"/>
          </a:xfrm>
        </p:grpSpPr>
        <p:sp>
          <p:nvSpPr>
            <p:cNvPr id="181293" name="Freeform 42">
              <a:extLst>
                <a:ext uri="{FF2B5EF4-FFF2-40B4-BE49-F238E27FC236}">
                  <a16:creationId xmlns:a16="http://schemas.microsoft.com/office/drawing/2014/main" id="{FB5208D0-1FD7-4FDB-9D2B-4F80B0162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294" name="Rectangle 43">
              <a:extLst>
                <a:ext uri="{FF2B5EF4-FFF2-40B4-BE49-F238E27FC236}">
                  <a16:creationId xmlns:a16="http://schemas.microsoft.com/office/drawing/2014/main" id="{130A4E63-2BFA-4D61-8B01-6DCD2EB0F4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1295" name="Freeform 44">
              <a:extLst>
                <a:ext uri="{FF2B5EF4-FFF2-40B4-BE49-F238E27FC236}">
                  <a16:creationId xmlns:a16="http://schemas.microsoft.com/office/drawing/2014/main" id="{6E3EDDAF-67E9-437F-BC92-26E706FF5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296" name="Freeform 45">
              <a:extLst>
                <a:ext uri="{FF2B5EF4-FFF2-40B4-BE49-F238E27FC236}">
                  <a16:creationId xmlns:a16="http://schemas.microsoft.com/office/drawing/2014/main" id="{1EC0D2E6-39EB-4CDC-BE04-9C58A0696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297" name="Rectangle 46">
              <a:extLst>
                <a:ext uri="{FF2B5EF4-FFF2-40B4-BE49-F238E27FC236}">
                  <a16:creationId xmlns:a16="http://schemas.microsoft.com/office/drawing/2014/main" id="{B269937B-9813-4A76-A717-C63FC6C8E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4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81298" name="Group 47">
              <a:extLst>
                <a:ext uri="{FF2B5EF4-FFF2-40B4-BE49-F238E27FC236}">
                  <a16:creationId xmlns:a16="http://schemas.microsoft.com/office/drawing/2014/main" id="{D20A6D68-A05A-4142-B037-FC193B33EF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81323" name="AutoShape 48">
                <a:extLst>
                  <a:ext uri="{FF2B5EF4-FFF2-40B4-BE49-F238E27FC236}">
                    <a16:creationId xmlns:a16="http://schemas.microsoft.com/office/drawing/2014/main" id="{FCD730BD-BE35-4366-948E-1CE882FA47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71"/>
                <a:ext cx="725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81324" name="AutoShape 49">
                <a:extLst>
                  <a:ext uri="{FF2B5EF4-FFF2-40B4-BE49-F238E27FC236}">
                    <a16:creationId xmlns:a16="http://schemas.microsoft.com/office/drawing/2014/main" id="{D6A49677-8BE6-4C0D-BC2A-FEB712417F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7" y="2585"/>
                <a:ext cx="686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81299" name="Rectangle 50">
              <a:extLst>
                <a:ext uri="{FF2B5EF4-FFF2-40B4-BE49-F238E27FC236}">
                  <a16:creationId xmlns:a16="http://schemas.microsoft.com/office/drawing/2014/main" id="{AE7D1EAB-632D-4A5C-B2F4-7FDC5033CF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7"/>
              <a:ext cx="596" cy="5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81300" name="Group 51">
              <a:extLst>
                <a:ext uri="{FF2B5EF4-FFF2-40B4-BE49-F238E27FC236}">
                  <a16:creationId xmlns:a16="http://schemas.microsoft.com/office/drawing/2014/main" id="{9ADDC52F-36B2-434A-AC74-DE81B202FE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81321" name="AutoShape 52">
                <a:extLst>
                  <a:ext uri="{FF2B5EF4-FFF2-40B4-BE49-F238E27FC236}">
                    <a16:creationId xmlns:a16="http://schemas.microsoft.com/office/drawing/2014/main" id="{6687858A-D0D9-40B2-B8C6-346A9083E6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569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81322" name="AutoShape 53">
                <a:extLst>
                  <a:ext uri="{FF2B5EF4-FFF2-40B4-BE49-F238E27FC236}">
                    <a16:creationId xmlns:a16="http://schemas.microsoft.com/office/drawing/2014/main" id="{A826513B-683A-4465-B649-37E915FF8D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8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81301" name="Rectangle 54">
              <a:extLst>
                <a:ext uri="{FF2B5EF4-FFF2-40B4-BE49-F238E27FC236}">
                  <a16:creationId xmlns:a16="http://schemas.microsoft.com/office/drawing/2014/main" id="{5DC37886-105E-45E3-BF0D-792B8C80F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5"/>
              <a:ext cx="596" cy="5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1302" name="Rectangle 55">
              <a:extLst>
                <a:ext uri="{FF2B5EF4-FFF2-40B4-BE49-F238E27FC236}">
                  <a16:creationId xmlns:a16="http://schemas.microsoft.com/office/drawing/2014/main" id="{85700B17-72F6-4122-96AE-9762F72B73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656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81303" name="Group 56">
              <a:extLst>
                <a:ext uri="{FF2B5EF4-FFF2-40B4-BE49-F238E27FC236}">
                  <a16:creationId xmlns:a16="http://schemas.microsoft.com/office/drawing/2014/main" id="{67AEDDEB-29BE-42BF-BE4C-40A34FC5D5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81319" name="AutoShape 57">
                <a:extLst>
                  <a:ext uri="{FF2B5EF4-FFF2-40B4-BE49-F238E27FC236}">
                    <a16:creationId xmlns:a16="http://schemas.microsoft.com/office/drawing/2014/main" id="{FDD4F6A4-2F94-4FE6-936C-A28CA6E05E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4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81320" name="AutoShape 58">
                <a:extLst>
                  <a:ext uri="{FF2B5EF4-FFF2-40B4-BE49-F238E27FC236}">
                    <a16:creationId xmlns:a16="http://schemas.microsoft.com/office/drawing/2014/main" id="{8EB7F8D1-4F19-4153-9F7D-B2A9551446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" y="2582"/>
                <a:ext cx="685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81304" name="Freeform 59">
              <a:extLst>
                <a:ext uri="{FF2B5EF4-FFF2-40B4-BE49-F238E27FC236}">
                  <a16:creationId xmlns:a16="http://schemas.microsoft.com/office/drawing/2014/main" id="{7EEDB38E-453F-46D0-8D96-5CEC7221F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1305" name="Group 60">
              <a:extLst>
                <a:ext uri="{FF2B5EF4-FFF2-40B4-BE49-F238E27FC236}">
                  <a16:creationId xmlns:a16="http://schemas.microsoft.com/office/drawing/2014/main" id="{6AA6F34D-A664-47E5-866F-DB7659360A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81317" name="AutoShape 61">
                <a:extLst>
                  <a:ext uri="{FF2B5EF4-FFF2-40B4-BE49-F238E27FC236}">
                    <a16:creationId xmlns:a16="http://schemas.microsoft.com/office/drawing/2014/main" id="{7556A5FA-B333-4205-B60C-D38C7050C2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81318" name="AutoShape 62">
                <a:extLst>
                  <a:ext uri="{FF2B5EF4-FFF2-40B4-BE49-F238E27FC236}">
                    <a16:creationId xmlns:a16="http://schemas.microsoft.com/office/drawing/2014/main" id="{DE07E2D2-2AA6-49EF-B379-C5A18BE05C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1"/>
                <a:ext cx="68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81306" name="Rectangle 63">
              <a:extLst>
                <a:ext uri="{FF2B5EF4-FFF2-40B4-BE49-F238E27FC236}">
                  <a16:creationId xmlns:a16="http://schemas.microsoft.com/office/drawing/2014/main" id="{9387B186-1A51-45F2-AA71-1250BC7DB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7" y="429"/>
              <a:ext cx="70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1307" name="Freeform 64">
              <a:extLst>
                <a:ext uri="{FF2B5EF4-FFF2-40B4-BE49-F238E27FC236}">
                  <a16:creationId xmlns:a16="http://schemas.microsoft.com/office/drawing/2014/main" id="{54ED90A5-0704-4802-95DA-626033405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308" name="Freeform 65">
              <a:extLst>
                <a:ext uri="{FF2B5EF4-FFF2-40B4-BE49-F238E27FC236}">
                  <a16:creationId xmlns:a16="http://schemas.microsoft.com/office/drawing/2014/main" id="{77AEA5AD-7198-4F58-BD2A-E6FA3D72F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309" name="Oval 66">
              <a:extLst>
                <a:ext uri="{FF2B5EF4-FFF2-40B4-BE49-F238E27FC236}">
                  <a16:creationId xmlns:a16="http://schemas.microsoft.com/office/drawing/2014/main" id="{E7044929-ED13-4702-8F4B-03C66C03D9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2"/>
              <a:ext cx="46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1310" name="Freeform 67">
              <a:extLst>
                <a:ext uri="{FF2B5EF4-FFF2-40B4-BE49-F238E27FC236}">
                  <a16:creationId xmlns:a16="http://schemas.microsoft.com/office/drawing/2014/main" id="{F361799F-BAED-4FF0-AF18-2C639BB78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311" name="AutoShape 68">
              <a:extLst>
                <a:ext uri="{FF2B5EF4-FFF2-40B4-BE49-F238E27FC236}">
                  <a16:creationId xmlns:a16="http://schemas.microsoft.com/office/drawing/2014/main" id="{BC21508B-C2C6-443E-8535-8DF1A91572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0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1312" name="AutoShape 69">
              <a:extLst>
                <a:ext uri="{FF2B5EF4-FFF2-40B4-BE49-F238E27FC236}">
                  <a16:creationId xmlns:a16="http://schemas.microsoft.com/office/drawing/2014/main" id="{E4E4FF98-CD2F-4DBF-A77A-E169C08614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07"/>
              <a:ext cx="1069" cy="8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1313" name="Oval 70">
              <a:extLst>
                <a:ext uri="{FF2B5EF4-FFF2-40B4-BE49-F238E27FC236}">
                  <a16:creationId xmlns:a16="http://schemas.microsoft.com/office/drawing/2014/main" id="{22ADFAD4-C0B7-4A21-A297-D25917DA10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4"/>
              <a:ext cx="155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1314" name="Oval 71">
              <a:extLst>
                <a:ext uri="{FF2B5EF4-FFF2-40B4-BE49-F238E27FC236}">
                  <a16:creationId xmlns:a16="http://schemas.microsoft.com/office/drawing/2014/main" id="{209ADEE8-7C5D-4E4C-AEDA-0E8F9B3D5B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4"/>
              <a:ext cx="155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81315" name="Oval 72">
              <a:extLst>
                <a:ext uri="{FF2B5EF4-FFF2-40B4-BE49-F238E27FC236}">
                  <a16:creationId xmlns:a16="http://schemas.microsoft.com/office/drawing/2014/main" id="{9E212CB6-172A-43E6-8CBF-B99CF5279C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9" y="2384"/>
              <a:ext cx="163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1316" name="Rectangle 73">
              <a:extLst>
                <a:ext uri="{FF2B5EF4-FFF2-40B4-BE49-F238E27FC236}">
                  <a16:creationId xmlns:a16="http://schemas.microsoft.com/office/drawing/2014/main" id="{DB35BB99-9957-48BA-8BE8-C9B4620137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3"/>
              <a:ext cx="85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81281" name="Group 74">
            <a:extLst>
              <a:ext uri="{FF2B5EF4-FFF2-40B4-BE49-F238E27FC236}">
                <a16:creationId xmlns:a16="http://schemas.microsoft.com/office/drawing/2014/main" id="{69F69F04-3E52-459C-A45D-836BF92BD70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369300" y="2362200"/>
            <a:ext cx="620713" cy="512763"/>
            <a:chOff x="-44" y="1473"/>
            <a:chExt cx="981" cy="1105"/>
          </a:xfrm>
        </p:grpSpPr>
        <p:pic>
          <p:nvPicPr>
            <p:cNvPr id="181291" name="Picture 75" descr="desktop_computer_stylized_medium">
              <a:extLst>
                <a:ext uri="{FF2B5EF4-FFF2-40B4-BE49-F238E27FC236}">
                  <a16:creationId xmlns:a16="http://schemas.microsoft.com/office/drawing/2014/main" id="{4A1743DD-E452-4110-AD99-87177D57BFF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1292" name="Freeform 76">
              <a:extLst>
                <a:ext uri="{FF2B5EF4-FFF2-40B4-BE49-F238E27FC236}">
                  <a16:creationId xmlns:a16="http://schemas.microsoft.com/office/drawing/2014/main" id="{4C3BA2A0-4DA5-4CEB-A24F-1549BC9859C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1282" name="Group 77">
            <a:extLst>
              <a:ext uri="{FF2B5EF4-FFF2-40B4-BE49-F238E27FC236}">
                <a16:creationId xmlns:a16="http://schemas.microsoft.com/office/drawing/2014/main" id="{ADEA845D-B6F0-41BB-93FE-7AE649E957E8}"/>
              </a:ext>
            </a:extLst>
          </p:cNvPr>
          <p:cNvGrpSpPr>
            <a:grpSpLocks/>
          </p:cNvGrpSpPr>
          <p:nvPr/>
        </p:nvGrpSpPr>
        <p:grpSpPr bwMode="auto">
          <a:xfrm>
            <a:off x="6300788" y="1284288"/>
            <a:ext cx="620712" cy="512762"/>
            <a:chOff x="-44" y="1473"/>
            <a:chExt cx="981" cy="1105"/>
          </a:xfrm>
        </p:grpSpPr>
        <p:pic>
          <p:nvPicPr>
            <p:cNvPr id="181289" name="Picture 78" descr="desktop_computer_stylized_medium">
              <a:extLst>
                <a:ext uri="{FF2B5EF4-FFF2-40B4-BE49-F238E27FC236}">
                  <a16:creationId xmlns:a16="http://schemas.microsoft.com/office/drawing/2014/main" id="{5159ECE4-E305-4D35-966E-96943E16BF6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1290" name="Freeform 79">
              <a:extLst>
                <a:ext uri="{FF2B5EF4-FFF2-40B4-BE49-F238E27FC236}">
                  <a16:creationId xmlns:a16="http://schemas.microsoft.com/office/drawing/2014/main" id="{D08C4211-A37D-4292-B649-54CEE8E5198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1283" name="Group 80">
            <a:extLst>
              <a:ext uri="{FF2B5EF4-FFF2-40B4-BE49-F238E27FC236}">
                <a16:creationId xmlns:a16="http://schemas.microsoft.com/office/drawing/2014/main" id="{9CCB3A94-4C77-4653-97C7-B02326F0EEE4}"/>
              </a:ext>
            </a:extLst>
          </p:cNvPr>
          <p:cNvGrpSpPr>
            <a:grpSpLocks/>
          </p:cNvGrpSpPr>
          <p:nvPr/>
        </p:nvGrpSpPr>
        <p:grpSpPr bwMode="auto">
          <a:xfrm>
            <a:off x="6910388" y="1360488"/>
            <a:ext cx="620712" cy="512762"/>
            <a:chOff x="-44" y="1473"/>
            <a:chExt cx="981" cy="1105"/>
          </a:xfrm>
        </p:grpSpPr>
        <p:pic>
          <p:nvPicPr>
            <p:cNvPr id="181287" name="Picture 81" descr="desktop_computer_stylized_medium">
              <a:extLst>
                <a:ext uri="{FF2B5EF4-FFF2-40B4-BE49-F238E27FC236}">
                  <a16:creationId xmlns:a16="http://schemas.microsoft.com/office/drawing/2014/main" id="{EB2AACD5-A641-4A34-B754-D84E962F7A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1288" name="Freeform 82">
              <a:extLst>
                <a:ext uri="{FF2B5EF4-FFF2-40B4-BE49-F238E27FC236}">
                  <a16:creationId xmlns:a16="http://schemas.microsoft.com/office/drawing/2014/main" id="{060EAE63-EAC1-4574-A643-4597703332C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1284" name="Group 83">
            <a:extLst>
              <a:ext uri="{FF2B5EF4-FFF2-40B4-BE49-F238E27FC236}">
                <a16:creationId xmlns:a16="http://schemas.microsoft.com/office/drawing/2014/main" id="{7309DC83-AFED-4F24-848C-3C146E8EB21B}"/>
              </a:ext>
            </a:extLst>
          </p:cNvPr>
          <p:cNvGrpSpPr>
            <a:grpSpLocks/>
          </p:cNvGrpSpPr>
          <p:nvPr/>
        </p:nvGrpSpPr>
        <p:grpSpPr bwMode="auto">
          <a:xfrm>
            <a:off x="4471988" y="2492375"/>
            <a:ext cx="620712" cy="512763"/>
            <a:chOff x="-44" y="1473"/>
            <a:chExt cx="981" cy="1105"/>
          </a:xfrm>
        </p:grpSpPr>
        <p:pic>
          <p:nvPicPr>
            <p:cNvPr id="181285" name="Picture 84" descr="desktop_computer_stylized_medium">
              <a:extLst>
                <a:ext uri="{FF2B5EF4-FFF2-40B4-BE49-F238E27FC236}">
                  <a16:creationId xmlns:a16="http://schemas.microsoft.com/office/drawing/2014/main" id="{47D86CAA-D8DA-4333-8209-8BF33B1B83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1286" name="Freeform 85">
              <a:extLst>
                <a:ext uri="{FF2B5EF4-FFF2-40B4-BE49-F238E27FC236}">
                  <a16:creationId xmlns:a16="http://schemas.microsoft.com/office/drawing/2014/main" id="{67E0E051-421B-470E-BD3C-2BE27787E23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976D5A8-B447-4F1F-9044-3B3BFB47029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0BD6E29-0256-4082-A9F4-A8DF9EB46495}" type="slidenum">
              <a:rPr lang="en-US" altLang="en-US" smtClean="0"/>
              <a:pPr/>
              <a:t>73</a:t>
            </a:fld>
            <a:endParaRPr lang="en-US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5814" grpId="0"/>
      <p:bldP spid="3" grpId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2">
            <a:extLst>
              <a:ext uri="{FF2B5EF4-FFF2-40B4-BE49-F238E27FC236}">
                <a16:creationId xmlns:a16="http://schemas.microsoft.com/office/drawing/2014/main" id="{7FE6D0F5-BC4D-4643-8C90-CC26CBAE43DA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482725" y="1990725"/>
          <a:ext cx="6442075" cy="43561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83300" name="Rectangle 4">
            <a:extLst>
              <a:ext uri="{FF2B5EF4-FFF2-40B4-BE49-F238E27FC236}">
                <a16:creationId xmlns:a16="http://schemas.microsoft.com/office/drawing/2014/main" id="{078A958D-6D79-449D-BF83-304F88381A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788" y="152400"/>
            <a:ext cx="8520112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000">
                <a:solidFill>
                  <a:srgbClr val="000099"/>
                </a:solidFill>
                <a:latin typeface="Gill Sans MT" panose="020B0502020104020203" pitchFamily="34" charset="0"/>
              </a:rPr>
              <a:t>Client-server vs. P2P: example</a:t>
            </a:r>
          </a:p>
        </p:txBody>
      </p:sp>
      <p:sp>
        <p:nvSpPr>
          <p:cNvPr id="183301" name="Text Box 5">
            <a:extLst>
              <a:ext uri="{FF2B5EF4-FFF2-40B4-BE49-F238E27FC236}">
                <a16:creationId xmlns:a16="http://schemas.microsoft.com/office/drawing/2014/main" id="{E05FC869-4633-4A5F-B437-3E3A6B2FE2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3388" y="1292225"/>
            <a:ext cx="77549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400"/>
              <a:t>client upload rate =</a:t>
            </a:r>
            <a:r>
              <a:rPr lang="en-US" altLang="en-US" sz="2400" i="1"/>
              <a:t> u</a:t>
            </a:r>
            <a:r>
              <a:rPr lang="en-US" altLang="en-US" sz="2400"/>
              <a:t>,  </a:t>
            </a:r>
            <a:r>
              <a:rPr lang="en-US" altLang="en-US" sz="2400" i="1"/>
              <a:t>F/u </a:t>
            </a:r>
            <a:r>
              <a:rPr lang="en-US" altLang="en-US" sz="2400"/>
              <a:t>= 1 hour,  </a:t>
            </a:r>
            <a:r>
              <a:rPr lang="en-US" altLang="en-US" sz="2400" i="1"/>
              <a:t>u</a:t>
            </a:r>
            <a:r>
              <a:rPr lang="en-US" altLang="en-US" sz="2400" i="1" baseline="-25000"/>
              <a:t>s</a:t>
            </a:r>
            <a:r>
              <a:rPr lang="en-US" altLang="en-US" sz="2400" i="1"/>
              <a:t> = 10u,  d</a:t>
            </a:r>
            <a:r>
              <a:rPr lang="en-US" altLang="en-US" sz="2400" i="1" baseline="-25000"/>
              <a:t>min</a:t>
            </a:r>
            <a:r>
              <a:rPr lang="en-US" altLang="en-US" sz="2400" i="1"/>
              <a:t> ≥ u</a:t>
            </a:r>
            <a:r>
              <a:rPr lang="en-US" altLang="en-US" sz="2400" i="1" baseline="-25000"/>
              <a:t>s</a:t>
            </a:r>
          </a:p>
        </p:txBody>
      </p:sp>
      <p:pic>
        <p:nvPicPr>
          <p:cNvPr id="183302" name="Picture 10" descr="underline_base">
            <a:extLst>
              <a:ext uri="{FF2B5EF4-FFF2-40B4-BE49-F238E27FC236}">
                <a16:creationId xmlns:a16="http://schemas.microsoft.com/office/drawing/2014/main" id="{59F5F73B-C583-4C2C-9E19-B64D0247DA99}"/>
              </a:ext>
            </a:extLst>
          </p:cNvPr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896938"/>
            <a:ext cx="6573838" cy="174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03AC2B-1FD8-42FA-9158-6AD6B8AF13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807DB0-B571-4AD5-B523-75EDBBB4EA27}" type="slidenum">
              <a:rPr lang="en-US" altLang="en-US" smtClean="0"/>
              <a:pPr/>
              <a:t>74</a:t>
            </a:fld>
            <a:endParaRPr lang="en-US" altLang="en-US" dirty="0"/>
          </a:p>
        </p:txBody>
      </p:sp>
    </p:spTree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7" name="Rectangle 2">
            <a:extLst>
              <a:ext uri="{FF2B5EF4-FFF2-40B4-BE49-F238E27FC236}">
                <a16:creationId xmlns:a16="http://schemas.microsoft.com/office/drawing/2014/main" id="{EDD15B17-40E4-4B68-8A5F-19BF2FBC38C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11163" y="0"/>
            <a:ext cx="7772400" cy="1143000"/>
          </a:xfrm>
        </p:spPr>
        <p:txBody>
          <a:bodyPr/>
          <a:lstStyle/>
          <a:p>
            <a:r>
              <a:rPr lang="en-US" altLang="en-US" sz="4000"/>
              <a:t>P2P file distribution: BitTorrent </a:t>
            </a:r>
          </a:p>
        </p:txBody>
      </p:sp>
      <p:sp>
        <p:nvSpPr>
          <p:cNvPr id="185348" name="Text Box 37">
            <a:extLst>
              <a:ext uri="{FF2B5EF4-FFF2-40B4-BE49-F238E27FC236}">
                <a16:creationId xmlns:a16="http://schemas.microsoft.com/office/drawing/2014/main" id="{BEAB6CD6-2D68-4256-AFFA-1A756584EF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4663" y="2338388"/>
            <a:ext cx="25146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i="1">
                <a:solidFill>
                  <a:srgbClr val="CC0000"/>
                </a:solidFill>
                <a:latin typeface="Gill Sans MT" panose="020B0502020104020203" pitchFamily="34" charset="0"/>
              </a:rPr>
              <a:t>tracker:</a:t>
            </a:r>
            <a:r>
              <a:rPr lang="en-US" altLang="en-US">
                <a:latin typeface="Gill Sans MT" panose="020B0502020104020203" pitchFamily="34" charset="0"/>
              </a:rPr>
              <a:t> tracks peers </a:t>
            </a:r>
          </a:p>
          <a:p>
            <a:pPr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latin typeface="Gill Sans MT" panose="020B0502020104020203" pitchFamily="34" charset="0"/>
              </a:rPr>
              <a:t>participating in torrent</a:t>
            </a:r>
          </a:p>
        </p:txBody>
      </p:sp>
      <p:sp>
        <p:nvSpPr>
          <p:cNvPr id="185349" name="Text Box 41">
            <a:extLst>
              <a:ext uri="{FF2B5EF4-FFF2-40B4-BE49-F238E27FC236}">
                <a16:creationId xmlns:a16="http://schemas.microsoft.com/office/drawing/2014/main" id="{60147FAF-13BD-4034-908E-5AAA5C2D9F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6863" y="2287588"/>
            <a:ext cx="3543300" cy="71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r>
              <a:rPr lang="en-US" altLang="en-US" sz="2400" i="1">
                <a:solidFill>
                  <a:srgbClr val="CC0000"/>
                </a:solidFill>
                <a:latin typeface="Gill Sans MT" panose="020B0502020104020203" pitchFamily="34" charset="0"/>
              </a:rPr>
              <a:t>torrent:</a:t>
            </a:r>
            <a:r>
              <a:rPr lang="en-US" altLang="en-US" sz="2400">
                <a:latin typeface="Gill Sans MT" panose="020B0502020104020203" pitchFamily="34" charset="0"/>
              </a:rPr>
              <a:t> group of peers exchanging  chunks of a file</a:t>
            </a:r>
          </a:p>
        </p:txBody>
      </p:sp>
      <p:sp>
        <p:nvSpPr>
          <p:cNvPr id="24595" name="Line 21">
            <a:extLst>
              <a:ext uri="{FF2B5EF4-FFF2-40B4-BE49-F238E27FC236}">
                <a16:creationId xmlns:a16="http://schemas.microsoft.com/office/drawing/2014/main" id="{D761EC52-D240-4785-9956-5841C04FE332}"/>
              </a:ext>
            </a:extLst>
          </p:cNvPr>
          <p:cNvSpPr>
            <a:spLocks noChangeShapeType="1"/>
          </p:cNvSpPr>
          <p:nvPr/>
        </p:nvSpPr>
        <p:spPr bwMode="auto">
          <a:xfrm>
            <a:off x="2401888" y="3667125"/>
            <a:ext cx="1587" cy="5365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51" name="Line 25">
            <a:extLst>
              <a:ext uri="{FF2B5EF4-FFF2-40B4-BE49-F238E27FC236}">
                <a16:creationId xmlns:a16="http://schemas.microsoft.com/office/drawing/2014/main" id="{3588364A-FB6A-4F64-9EDF-7D0490AE0A02}"/>
              </a:ext>
            </a:extLst>
          </p:cNvPr>
          <p:cNvSpPr>
            <a:spLocks noChangeShapeType="1"/>
          </p:cNvSpPr>
          <p:nvPr/>
        </p:nvSpPr>
        <p:spPr bwMode="auto">
          <a:xfrm>
            <a:off x="3748088" y="3395663"/>
            <a:ext cx="2551112" cy="1409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52" name="Line 26">
            <a:extLst>
              <a:ext uri="{FF2B5EF4-FFF2-40B4-BE49-F238E27FC236}">
                <a16:creationId xmlns:a16="http://schemas.microsoft.com/office/drawing/2014/main" id="{D10F286D-A135-42BD-BDD7-2350973CC569}"/>
              </a:ext>
            </a:extLst>
          </p:cNvPr>
          <p:cNvSpPr>
            <a:spLocks noChangeShapeType="1"/>
          </p:cNvSpPr>
          <p:nvPr/>
        </p:nvSpPr>
        <p:spPr bwMode="auto">
          <a:xfrm>
            <a:off x="3544888" y="3546475"/>
            <a:ext cx="247650" cy="1816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53" name="Line 27">
            <a:extLst>
              <a:ext uri="{FF2B5EF4-FFF2-40B4-BE49-F238E27FC236}">
                <a16:creationId xmlns:a16="http://schemas.microsoft.com/office/drawing/2014/main" id="{5EB105D2-165A-47A9-BF98-6460DABF762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184775" y="3306763"/>
            <a:ext cx="1168400" cy="3063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54" name="Line 28">
            <a:extLst>
              <a:ext uri="{FF2B5EF4-FFF2-40B4-BE49-F238E27FC236}">
                <a16:creationId xmlns:a16="http://schemas.microsoft.com/office/drawing/2014/main" id="{FC0F5216-58AF-4061-8249-BF2D5D90FE9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68800" y="3843338"/>
            <a:ext cx="2039938" cy="1987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55" name="Line 29">
            <a:extLst>
              <a:ext uri="{FF2B5EF4-FFF2-40B4-BE49-F238E27FC236}">
                <a16:creationId xmlns:a16="http://schemas.microsoft.com/office/drawing/2014/main" id="{4AC06215-0201-400C-83BC-288DD6A7747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456113" y="5808663"/>
            <a:ext cx="739775" cy="1635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56" name="Line 30">
            <a:extLst>
              <a:ext uri="{FF2B5EF4-FFF2-40B4-BE49-F238E27FC236}">
                <a16:creationId xmlns:a16="http://schemas.microsoft.com/office/drawing/2014/main" id="{664F8CD0-730A-4E39-A6DA-5A147537A7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75100" y="3505200"/>
            <a:ext cx="900113" cy="1676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57" name="Line 31">
            <a:extLst>
              <a:ext uri="{FF2B5EF4-FFF2-40B4-BE49-F238E27FC236}">
                <a16:creationId xmlns:a16="http://schemas.microsoft.com/office/drawing/2014/main" id="{13027711-85BF-4F25-8FDD-70DC3B19BFB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40200" y="4891088"/>
            <a:ext cx="2120900" cy="482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58" name="Line 32">
            <a:extLst>
              <a:ext uri="{FF2B5EF4-FFF2-40B4-BE49-F238E27FC236}">
                <a16:creationId xmlns:a16="http://schemas.microsoft.com/office/drawing/2014/main" id="{A23823F5-4157-4A95-B51C-81FA1B9D868F}"/>
              </a:ext>
            </a:extLst>
          </p:cNvPr>
          <p:cNvSpPr>
            <a:spLocks noChangeShapeType="1"/>
          </p:cNvSpPr>
          <p:nvPr/>
        </p:nvSpPr>
        <p:spPr bwMode="auto">
          <a:xfrm>
            <a:off x="5140325" y="3449638"/>
            <a:ext cx="1182688" cy="12763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59" name="Line 33">
            <a:extLst>
              <a:ext uri="{FF2B5EF4-FFF2-40B4-BE49-F238E27FC236}">
                <a16:creationId xmlns:a16="http://schemas.microsoft.com/office/drawing/2014/main" id="{6825A92D-5A84-40AF-9D89-4FD4460C4B34}"/>
              </a:ext>
            </a:extLst>
          </p:cNvPr>
          <p:cNvSpPr>
            <a:spLocks noChangeShapeType="1"/>
          </p:cNvSpPr>
          <p:nvPr/>
        </p:nvSpPr>
        <p:spPr bwMode="auto">
          <a:xfrm>
            <a:off x="5583238" y="5830888"/>
            <a:ext cx="376237" cy="2174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60" name="Line 34">
            <a:extLst>
              <a:ext uri="{FF2B5EF4-FFF2-40B4-BE49-F238E27FC236}">
                <a16:creationId xmlns:a16="http://schemas.microsoft.com/office/drawing/2014/main" id="{AB105817-DCD6-4064-867A-CB772BC116B4}"/>
              </a:ext>
            </a:extLst>
          </p:cNvPr>
          <p:cNvSpPr>
            <a:spLocks noChangeShapeType="1"/>
          </p:cNvSpPr>
          <p:nvPr/>
        </p:nvSpPr>
        <p:spPr bwMode="auto">
          <a:xfrm>
            <a:off x="4468813" y="6126163"/>
            <a:ext cx="1490662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09" name="Text Box 35">
            <a:extLst>
              <a:ext uri="{FF2B5EF4-FFF2-40B4-BE49-F238E27FC236}">
                <a16:creationId xmlns:a16="http://schemas.microsoft.com/office/drawing/2014/main" id="{2175D493-B397-40A2-A067-B876228B3D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3413" y="4668838"/>
            <a:ext cx="1784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Alice arrives  …</a:t>
            </a:r>
          </a:p>
        </p:txBody>
      </p:sp>
      <p:sp>
        <p:nvSpPr>
          <p:cNvPr id="185362" name="Line 38">
            <a:extLst>
              <a:ext uri="{FF2B5EF4-FFF2-40B4-BE49-F238E27FC236}">
                <a16:creationId xmlns:a16="http://schemas.microsoft.com/office/drawing/2014/main" id="{3AD21B38-2ABB-4888-A9F5-D68B88FDD6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34100" y="5065713"/>
            <a:ext cx="263525" cy="939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24612" name="Picture 39" descr="Alice">
            <a:extLst>
              <a:ext uri="{FF2B5EF4-FFF2-40B4-BE49-F238E27FC236}">
                <a16:creationId xmlns:a16="http://schemas.microsoft.com/office/drawing/2014/main" id="{7A3E8372-E37B-4BEC-A878-96743434AFD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89113" y="4186238"/>
            <a:ext cx="474662" cy="511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5364" name="Line 42">
            <a:extLst>
              <a:ext uri="{FF2B5EF4-FFF2-40B4-BE49-F238E27FC236}">
                <a16:creationId xmlns:a16="http://schemas.microsoft.com/office/drawing/2014/main" id="{9BC54F7B-B666-4D8C-9460-0CBC7757EDE6}"/>
              </a:ext>
            </a:extLst>
          </p:cNvPr>
          <p:cNvSpPr>
            <a:spLocks noChangeShapeType="1"/>
          </p:cNvSpPr>
          <p:nvPr/>
        </p:nvSpPr>
        <p:spPr bwMode="auto">
          <a:xfrm>
            <a:off x="1617663" y="3024188"/>
            <a:ext cx="476250" cy="258762"/>
          </a:xfrm>
          <a:prstGeom prst="line">
            <a:avLst/>
          </a:prstGeom>
          <a:noFill/>
          <a:ln w="9525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365" name="Rectangle 43">
            <a:extLst>
              <a:ext uri="{FF2B5EF4-FFF2-40B4-BE49-F238E27FC236}">
                <a16:creationId xmlns:a16="http://schemas.microsoft.com/office/drawing/2014/main" id="{6FA02CB8-BB6D-4010-A6A6-4D8136E9A1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3" y="1211263"/>
            <a:ext cx="712470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 sz="2400"/>
              <a:t>file divided into 256Kb chunks</a:t>
            </a:r>
          </a:p>
          <a:p>
            <a:pPr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 sz="2400"/>
              <a:t>peers in torrent send/receive file chunks</a:t>
            </a:r>
            <a:endParaRPr lang="en-US" altLang="en-US" sz="2800"/>
          </a:p>
        </p:txBody>
      </p:sp>
      <p:pic>
        <p:nvPicPr>
          <p:cNvPr id="185366" name="Picture 50" descr="underline_base">
            <a:extLst>
              <a:ext uri="{FF2B5EF4-FFF2-40B4-BE49-F238E27FC236}">
                <a16:creationId xmlns:a16="http://schemas.microsoft.com/office/drawing/2014/main" id="{B7111D85-F40F-4861-9DC4-873B4EED24A8}"/>
              </a:ext>
            </a:extLst>
          </p:cNvPr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125" y="817563"/>
            <a:ext cx="6672263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629" name="Text Box 35">
            <a:extLst>
              <a:ext uri="{FF2B5EF4-FFF2-40B4-BE49-F238E27FC236}">
                <a16:creationId xmlns:a16="http://schemas.microsoft.com/office/drawing/2014/main" id="{CE19FFD3-A41D-490A-B98A-E9F9F55F97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" y="4929188"/>
            <a:ext cx="22923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… obtains list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of peers from tracker</a:t>
            </a:r>
          </a:p>
        </p:txBody>
      </p:sp>
      <p:grpSp>
        <p:nvGrpSpPr>
          <p:cNvPr id="2" name="Group 68">
            <a:extLst>
              <a:ext uri="{FF2B5EF4-FFF2-40B4-BE49-F238E27FC236}">
                <a16:creationId xmlns:a16="http://schemas.microsoft.com/office/drawing/2014/main" id="{5928CD30-6FAB-4419-8503-EF0DEDF0F32D}"/>
              </a:ext>
            </a:extLst>
          </p:cNvPr>
          <p:cNvGrpSpPr>
            <a:grpSpLocks/>
          </p:cNvGrpSpPr>
          <p:nvPr/>
        </p:nvGrpSpPr>
        <p:grpSpPr bwMode="auto">
          <a:xfrm>
            <a:off x="2781300" y="3473450"/>
            <a:ext cx="3492500" cy="2163763"/>
            <a:chOff x="1752" y="2166"/>
            <a:chExt cx="2200" cy="1363"/>
          </a:xfrm>
        </p:grpSpPr>
        <p:sp>
          <p:nvSpPr>
            <p:cNvPr id="185430" name="Line 22">
              <a:extLst>
                <a:ext uri="{FF2B5EF4-FFF2-40B4-BE49-F238E27FC236}">
                  <a16:creationId xmlns:a16="http://schemas.microsoft.com/office/drawing/2014/main" id="{1302881D-E503-4F18-AE74-C24A829268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52" y="2166"/>
              <a:ext cx="361" cy="5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431" name="Line 23">
              <a:extLst>
                <a:ext uri="{FF2B5EF4-FFF2-40B4-BE49-F238E27FC236}">
                  <a16:creationId xmlns:a16="http://schemas.microsoft.com/office/drawing/2014/main" id="{4ACF06A1-D9D1-417F-8793-C8BAEE7C61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0" y="2352"/>
              <a:ext cx="2182" cy="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432" name="Line 24">
              <a:extLst>
                <a:ext uri="{FF2B5EF4-FFF2-40B4-BE49-F238E27FC236}">
                  <a16:creationId xmlns:a16="http://schemas.microsoft.com/office/drawing/2014/main" id="{F3C88470-4CE1-4576-8795-DF089F9E72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86" y="2820"/>
              <a:ext cx="1550" cy="70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4645" name="Text Box 35">
            <a:extLst>
              <a:ext uri="{FF2B5EF4-FFF2-40B4-BE49-F238E27FC236}">
                <a16:creationId xmlns:a16="http://schemas.microsoft.com/office/drawing/2014/main" id="{69671CE4-3113-448C-897C-FF0EE329D8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8013" y="5470525"/>
            <a:ext cx="33337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… and begins exchanging 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file chunks with peers in torrent</a:t>
            </a:r>
          </a:p>
        </p:txBody>
      </p:sp>
      <p:grpSp>
        <p:nvGrpSpPr>
          <p:cNvPr id="185370" name="Group 71">
            <a:extLst>
              <a:ext uri="{FF2B5EF4-FFF2-40B4-BE49-F238E27FC236}">
                <a16:creationId xmlns:a16="http://schemas.microsoft.com/office/drawing/2014/main" id="{A271E780-29A2-464A-B53A-8DB2B0754CEC}"/>
              </a:ext>
            </a:extLst>
          </p:cNvPr>
          <p:cNvGrpSpPr>
            <a:grpSpLocks/>
          </p:cNvGrpSpPr>
          <p:nvPr/>
        </p:nvGrpSpPr>
        <p:grpSpPr bwMode="auto">
          <a:xfrm>
            <a:off x="2184400" y="2982913"/>
            <a:ext cx="379413" cy="604837"/>
            <a:chOff x="4140" y="429"/>
            <a:chExt cx="1425" cy="2396"/>
          </a:xfrm>
        </p:grpSpPr>
        <p:sp>
          <p:nvSpPr>
            <p:cNvPr id="185398" name="Freeform 72">
              <a:extLst>
                <a:ext uri="{FF2B5EF4-FFF2-40B4-BE49-F238E27FC236}">
                  <a16:creationId xmlns:a16="http://schemas.microsoft.com/office/drawing/2014/main" id="{077AD2B4-4B4A-4837-9173-5BCA09D67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99" name="Rectangle 73">
              <a:extLst>
                <a:ext uri="{FF2B5EF4-FFF2-40B4-BE49-F238E27FC236}">
                  <a16:creationId xmlns:a16="http://schemas.microsoft.com/office/drawing/2014/main" id="{E80EE6D2-2B9F-4C33-ADA4-CEEF4C006D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9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5400" name="Freeform 74">
              <a:extLst>
                <a:ext uri="{FF2B5EF4-FFF2-40B4-BE49-F238E27FC236}">
                  <a16:creationId xmlns:a16="http://schemas.microsoft.com/office/drawing/2014/main" id="{68C527DA-EA16-4F62-9AA7-A87CA2F18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01" name="Freeform 75">
              <a:extLst>
                <a:ext uri="{FF2B5EF4-FFF2-40B4-BE49-F238E27FC236}">
                  <a16:creationId xmlns:a16="http://schemas.microsoft.com/office/drawing/2014/main" id="{8E3C9320-6D9C-469C-BB0D-91979B960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02" name="Rectangle 76">
              <a:extLst>
                <a:ext uri="{FF2B5EF4-FFF2-40B4-BE49-F238E27FC236}">
                  <a16:creationId xmlns:a16="http://schemas.microsoft.com/office/drawing/2014/main" id="{EC38DF25-736A-4936-AAC4-9605BD9857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85403" name="Group 77">
              <a:extLst>
                <a:ext uri="{FF2B5EF4-FFF2-40B4-BE49-F238E27FC236}">
                  <a16:creationId xmlns:a16="http://schemas.microsoft.com/office/drawing/2014/main" id="{F69D5F32-4377-4F85-B562-015791FD04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85428" name="AutoShape 78">
                <a:extLst>
                  <a:ext uri="{FF2B5EF4-FFF2-40B4-BE49-F238E27FC236}">
                    <a16:creationId xmlns:a16="http://schemas.microsoft.com/office/drawing/2014/main" id="{CCE53607-6BD6-439B-9320-1236399774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9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85429" name="AutoShape 79">
                <a:extLst>
                  <a:ext uri="{FF2B5EF4-FFF2-40B4-BE49-F238E27FC236}">
                    <a16:creationId xmlns:a16="http://schemas.microsoft.com/office/drawing/2014/main" id="{1D2914E3-3B32-4C61-AAAD-E0ED392023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9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85404" name="Rectangle 80">
              <a:extLst>
                <a:ext uri="{FF2B5EF4-FFF2-40B4-BE49-F238E27FC236}">
                  <a16:creationId xmlns:a16="http://schemas.microsoft.com/office/drawing/2014/main" id="{A82A3C88-8528-4466-8789-2D239EFBFD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20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85405" name="Group 81">
              <a:extLst>
                <a:ext uri="{FF2B5EF4-FFF2-40B4-BE49-F238E27FC236}">
                  <a16:creationId xmlns:a16="http://schemas.microsoft.com/office/drawing/2014/main" id="{E9E6126E-F2C9-457B-9D74-0537CE31F1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85426" name="AutoShape 82">
                <a:extLst>
                  <a:ext uri="{FF2B5EF4-FFF2-40B4-BE49-F238E27FC236}">
                    <a16:creationId xmlns:a16="http://schemas.microsoft.com/office/drawing/2014/main" id="{18D51F60-C8D0-4288-9DA2-3F730BB6FD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9"/>
                <a:ext cx="722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85427" name="AutoShape 83">
                <a:extLst>
                  <a:ext uri="{FF2B5EF4-FFF2-40B4-BE49-F238E27FC236}">
                    <a16:creationId xmlns:a16="http://schemas.microsoft.com/office/drawing/2014/main" id="{0A755785-FC40-4089-B110-9B40A15D71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2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85406" name="Rectangle 84">
              <a:extLst>
                <a:ext uri="{FF2B5EF4-FFF2-40B4-BE49-F238E27FC236}">
                  <a16:creationId xmlns:a16="http://schemas.microsoft.com/office/drawing/2014/main" id="{5D2A0BF9-10E9-4482-A5AA-2704F5CAC6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5407" name="Rectangle 85">
              <a:extLst>
                <a:ext uri="{FF2B5EF4-FFF2-40B4-BE49-F238E27FC236}">
                  <a16:creationId xmlns:a16="http://schemas.microsoft.com/office/drawing/2014/main" id="{F31CB1D9-3BBA-4EF3-AD85-0C6CD3C3E9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5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85408" name="Group 86">
              <a:extLst>
                <a:ext uri="{FF2B5EF4-FFF2-40B4-BE49-F238E27FC236}">
                  <a16:creationId xmlns:a16="http://schemas.microsoft.com/office/drawing/2014/main" id="{D25AE7D2-86DC-4B5D-98FE-A760F118F9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85424" name="AutoShape 87">
                <a:extLst>
                  <a:ext uri="{FF2B5EF4-FFF2-40B4-BE49-F238E27FC236}">
                    <a16:creationId xmlns:a16="http://schemas.microsoft.com/office/drawing/2014/main" id="{F18B2135-7B20-4A6B-A417-E8D3C69C87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82"/>
                <a:ext cx="720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85425" name="AutoShape 88">
                <a:extLst>
                  <a:ext uri="{FF2B5EF4-FFF2-40B4-BE49-F238E27FC236}">
                    <a16:creationId xmlns:a16="http://schemas.microsoft.com/office/drawing/2014/main" id="{9A69E6FB-1B79-4031-B7B9-AAB3894E6E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8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85409" name="Freeform 89">
              <a:extLst>
                <a:ext uri="{FF2B5EF4-FFF2-40B4-BE49-F238E27FC236}">
                  <a16:creationId xmlns:a16="http://schemas.microsoft.com/office/drawing/2014/main" id="{BF3E1F16-A04F-4DAC-8934-D83DDD193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5410" name="Group 90">
              <a:extLst>
                <a:ext uri="{FF2B5EF4-FFF2-40B4-BE49-F238E27FC236}">
                  <a16:creationId xmlns:a16="http://schemas.microsoft.com/office/drawing/2014/main" id="{8F4D5A9E-D3D7-4BEA-8B0D-4DA4EE883B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85422" name="AutoShape 91">
                <a:extLst>
                  <a:ext uri="{FF2B5EF4-FFF2-40B4-BE49-F238E27FC236}">
                    <a16:creationId xmlns:a16="http://schemas.microsoft.com/office/drawing/2014/main" id="{9677C459-55A4-452D-AC1F-C0A6625056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85423" name="AutoShape 92">
                <a:extLst>
                  <a:ext uri="{FF2B5EF4-FFF2-40B4-BE49-F238E27FC236}">
                    <a16:creationId xmlns:a16="http://schemas.microsoft.com/office/drawing/2014/main" id="{25B411DA-1F14-4F32-A2D6-FFAF9C5880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8"/>
                <a:ext cx="706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85411" name="Rectangle 93">
              <a:extLst>
                <a:ext uri="{FF2B5EF4-FFF2-40B4-BE49-F238E27FC236}">
                  <a16:creationId xmlns:a16="http://schemas.microsoft.com/office/drawing/2014/main" id="{5AF0ED04-5DE5-442D-9F25-5F4E10DE85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72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5412" name="Freeform 94">
              <a:extLst>
                <a:ext uri="{FF2B5EF4-FFF2-40B4-BE49-F238E27FC236}">
                  <a16:creationId xmlns:a16="http://schemas.microsoft.com/office/drawing/2014/main" id="{743064C3-311D-400E-8611-19BB62F69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13" name="Freeform 95">
              <a:extLst>
                <a:ext uri="{FF2B5EF4-FFF2-40B4-BE49-F238E27FC236}">
                  <a16:creationId xmlns:a16="http://schemas.microsoft.com/office/drawing/2014/main" id="{21E54D31-3BC1-4E5D-8A63-0731EFFB2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14" name="Oval 96">
              <a:extLst>
                <a:ext uri="{FF2B5EF4-FFF2-40B4-BE49-F238E27FC236}">
                  <a16:creationId xmlns:a16="http://schemas.microsoft.com/office/drawing/2014/main" id="{295C6C58-AF06-45F1-A085-8F4FA38AC6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1"/>
              <a:ext cx="48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5415" name="Freeform 97">
              <a:extLst>
                <a:ext uri="{FF2B5EF4-FFF2-40B4-BE49-F238E27FC236}">
                  <a16:creationId xmlns:a16="http://schemas.microsoft.com/office/drawing/2014/main" id="{BEAFC8B3-64F4-45B1-B8B9-7D294B70C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16" name="AutoShape 98">
              <a:extLst>
                <a:ext uri="{FF2B5EF4-FFF2-40B4-BE49-F238E27FC236}">
                  <a16:creationId xmlns:a16="http://schemas.microsoft.com/office/drawing/2014/main" id="{C9E65A7A-B084-4140-B6FD-D33127DD93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8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5417" name="AutoShape 99">
              <a:extLst>
                <a:ext uri="{FF2B5EF4-FFF2-40B4-BE49-F238E27FC236}">
                  <a16:creationId xmlns:a16="http://schemas.microsoft.com/office/drawing/2014/main" id="{51490EFC-EEA8-4F5A-A6C4-50C1E62AFD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2"/>
              <a:ext cx="1073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5418" name="Oval 100">
              <a:extLst>
                <a:ext uri="{FF2B5EF4-FFF2-40B4-BE49-F238E27FC236}">
                  <a16:creationId xmlns:a16="http://schemas.microsoft.com/office/drawing/2014/main" id="{54C2069D-F889-422A-B92B-95B725E67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1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5419" name="Oval 101">
              <a:extLst>
                <a:ext uri="{FF2B5EF4-FFF2-40B4-BE49-F238E27FC236}">
                  <a16:creationId xmlns:a16="http://schemas.microsoft.com/office/drawing/2014/main" id="{E1AF582C-0583-4D9B-9384-21A7A21441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385"/>
              <a:ext cx="161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85420" name="Oval 102">
              <a:extLst>
                <a:ext uri="{FF2B5EF4-FFF2-40B4-BE49-F238E27FC236}">
                  <a16:creationId xmlns:a16="http://schemas.microsoft.com/office/drawing/2014/main" id="{A1898622-655E-4541-8999-7DE6646250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5" y="2379"/>
              <a:ext cx="155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5421" name="Rectangle 103">
              <a:extLst>
                <a:ext uri="{FF2B5EF4-FFF2-40B4-BE49-F238E27FC236}">
                  <a16:creationId xmlns:a16="http://schemas.microsoft.com/office/drawing/2014/main" id="{90337C4C-A108-40FD-8A74-EFB5E4876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8"/>
              <a:ext cx="83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8" name="Group 104">
            <a:extLst>
              <a:ext uri="{FF2B5EF4-FFF2-40B4-BE49-F238E27FC236}">
                <a16:creationId xmlns:a16="http://schemas.microsoft.com/office/drawing/2014/main" id="{DE88612F-7BCE-4F4B-BDFA-14AC0EB498F7}"/>
              </a:ext>
            </a:extLst>
          </p:cNvPr>
          <p:cNvGrpSpPr>
            <a:grpSpLocks/>
          </p:cNvGrpSpPr>
          <p:nvPr/>
        </p:nvGrpSpPr>
        <p:grpSpPr bwMode="auto">
          <a:xfrm>
            <a:off x="2078038" y="4222750"/>
            <a:ext cx="685800" cy="588963"/>
            <a:chOff x="-44" y="1473"/>
            <a:chExt cx="981" cy="1105"/>
          </a:xfrm>
        </p:grpSpPr>
        <p:pic>
          <p:nvPicPr>
            <p:cNvPr id="185396" name="Picture 105" descr="desktop_computer_stylized_medium">
              <a:extLst>
                <a:ext uri="{FF2B5EF4-FFF2-40B4-BE49-F238E27FC236}">
                  <a16:creationId xmlns:a16="http://schemas.microsoft.com/office/drawing/2014/main" id="{4F02E2F9-ABB0-4511-A0C4-135BD36D70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5397" name="Freeform 106">
              <a:extLst>
                <a:ext uri="{FF2B5EF4-FFF2-40B4-BE49-F238E27FC236}">
                  <a16:creationId xmlns:a16="http://schemas.microsoft.com/office/drawing/2014/main" id="{B8F49A4B-3243-435B-9189-8572BBE73B2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5372" name="Group 107">
            <a:extLst>
              <a:ext uri="{FF2B5EF4-FFF2-40B4-BE49-F238E27FC236}">
                <a16:creationId xmlns:a16="http://schemas.microsoft.com/office/drawing/2014/main" id="{A371E0CA-807A-4C7A-873E-E9AC59C6A622}"/>
              </a:ext>
            </a:extLst>
          </p:cNvPr>
          <p:cNvGrpSpPr>
            <a:grpSpLocks/>
          </p:cNvGrpSpPr>
          <p:nvPr/>
        </p:nvGrpSpPr>
        <p:grpSpPr bwMode="auto">
          <a:xfrm>
            <a:off x="3448050" y="5235575"/>
            <a:ext cx="728663" cy="620713"/>
            <a:chOff x="-44" y="1473"/>
            <a:chExt cx="981" cy="1105"/>
          </a:xfrm>
        </p:grpSpPr>
        <p:pic>
          <p:nvPicPr>
            <p:cNvPr id="185394" name="Picture 108" descr="desktop_computer_stylized_medium">
              <a:extLst>
                <a:ext uri="{FF2B5EF4-FFF2-40B4-BE49-F238E27FC236}">
                  <a16:creationId xmlns:a16="http://schemas.microsoft.com/office/drawing/2014/main" id="{144FE68D-4D18-4B8F-9792-E85B1F2D485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5395" name="Freeform 109">
              <a:extLst>
                <a:ext uri="{FF2B5EF4-FFF2-40B4-BE49-F238E27FC236}">
                  <a16:creationId xmlns:a16="http://schemas.microsoft.com/office/drawing/2014/main" id="{5F01B2E7-8B56-48C6-91C9-93514D02867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5373" name="Group 110">
            <a:extLst>
              <a:ext uri="{FF2B5EF4-FFF2-40B4-BE49-F238E27FC236}">
                <a16:creationId xmlns:a16="http://schemas.microsoft.com/office/drawing/2014/main" id="{511CDE8C-0DD4-40D2-9C51-073FB0E582A4}"/>
              </a:ext>
            </a:extLst>
          </p:cNvPr>
          <p:cNvGrpSpPr>
            <a:grpSpLocks/>
          </p:cNvGrpSpPr>
          <p:nvPr/>
        </p:nvGrpSpPr>
        <p:grpSpPr bwMode="auto">
          <a:xfrm>
            <a:off x="3730625" y="5813425"/>
            <a:ext cx="728663" cy="620713"/>
            <a:chOff x="-44" y="1473"/>
            <a:chExt cx="981" cy="1105"/>
          </a:xfrm>
        </p:grpSpPr>
        <p:pic>
          <p:nvPicPr>
            <p:cNvPr id="185392" name="Picture 111" descr="desktop_computer_stylized_medium">
              <a:extLst>
                <a:ext uri="{FF2B5EF4-FFF2-40B4-BE49-F238E27FC236}">
                  <a16:creationId xmlns:a16="http://schemas.microsoft.com/office/drawing/2014/main" id="{5A4CBD42-909F-4A2F-AB20-938C2717D54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5393" name="Freeform 112">
              <a:extLst>
                <a:ext uri="{FF2B5EF4-FFF2-40B4-BE49-F238E27FC236}">
                  <a16:creationId xmlns:a16="http://schemas.microsoft.com/office/drawing/2014/main" id="{F34CF6EA-CBE3-4C35-8DF0-BC4590A0DF8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5374" name="Group 113">
            <a:extLst>
              <a:ext uri="{FF2B5EF4-FFF2-40B4-BE49-F238E27FC236}">
                <a16:creationId xmlns:a16="http://schemas.microsoft.com/office/drawing/2014/main" id="{13E63192-FFCE-457E-A343-EA41141B47E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64288" y="4659313"/>
            <a:ext cx="728662" cy="620712"/>
            <a:chOff x="-44" y="1473"/>
            <a:chExt cx="981" cy="1105"/>
          </a:xfrm>
        </p:grpSpPr>
        <p:pic>
          <p:nvPicPr>
            <p:cNvPr id="185390" name="Picture 114" descr="desktop_computer_stylized_medium">
              <a:extLst>
                <a:ext uri="{FF2B5EF4-FFF2-40B4-BE49-F238E27FC236}">
                  <a16:creationId xmlns:a16="http://schemas.microsoft.com/office/drawing/2014/main" id="{9135ADA5-5B42-4702-98BB-354A78705B3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5391" name="Freeform 115">
              <a:extLst>
                <a:ext uri="{FF2B5EF4-FFF2-40B4-BE49-F238E27FC236}">
                  <a16:creationId xmlns:a16="http://schemas.microsoft.com/office/drawing/2014/main" id="{E64E8DC0-ED55-4067-BEFE-AF990ED97DD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5375" name="Group 116">
            <a:extLst>
              <a:ext uri="{FF2B5EF4-FFF2-40B4-BE49-F238E27FC236}">
                <a16:creationId xmlns:a16="http://schemas.microsoft.com/office/drawing/2014/main" id="{F07DC071-E672-4B5D-977A-E9831CDAC6B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016625" y="5997575"/>
            <a:ext cx="728663" cy="620713"/>
            <a:chOff x="-44" y="1473"/>
            <a:chExt cx="981" cy="1105"/>
          </a:xfrm>
        </p:grpSpPr>
        <p:pic>
          <p:nvPicPr>
            <p:cNvPr id="185388" name="Picture 117" descr="desktop_computer_stylized_medium">
              <a:extLst>
                <a:ext uri="{FF2B5EF4-FFF2-40B4-BE49-F238E27FC236}">
                  <a16:creationId xmlns:a16="http://schemas.microsoft.com/office/drawing/2014/main" id="{6D275458-8EF6-4535-9AF6-A487FCBB35B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5389" name="Freeform 118">
              <a:extLst>
                <a:ext uri="{FF2B5EF4-FFF2-40B4-BE49-F238E27FC236}">
                  <a16:creationId xmlns:a16="http://schemas.microsoft.com/office/drawing/2014/main" id="{7FD5AF15-0C78-4EEC-8FFF-7848AB666C2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5376" name="Group 119">
            <a:extLst>
              <a:ext uri="{FF2B5EF4-FFF2-40B4-BE49-F238E27FC236}">
                <a16:creationId xmlns:a16="http://schemas.microsoft.com/office/drawing/2014/main" id="{5E0CDEF0-4314-45F7-9890-72984C532EB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418263" y="3471863"/>
            <a:ext cx="728662" cy="620712"/>
            <a:chOff x="-44" y="1473"/>
            <a:chExt cx="981" cy="1105"/>
          </a:xfrm>
        </p:grpSpPr>
        <p:pic>
          <p:nvPicPr>
            <p:cNvPr id="185386" name="Picture 120" descr="desktop_computer_stylized_medium">
              <a:extLst>
                <a:ext uri="{FF2B5EF4-FFF2-40B4-BE49-F238E27FC236}">
                  <a16:creationId xmlns:a16="http://schemas.microsoft.com/office/drawing/2014/main" id="{C3688EF1-D3BB-4AAA-9978-1827F4641E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5387" name="Freeform 121">
              <a:extLst>
                <a:ext uri="{FF2B5EF4-FFF2-40B4-BE49-F238E27FC236}">
                  <a16:creationId xmlns:a16="http://schemas.microsoft.com/office/drawing/2014/main" id="{660BA387-C303-4F1F-9B21-055D20FCB29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5377" name="Group 122">
            <a:extLst>
              <a:ext uri="{FF2B5EF4-FFF2-40B4-BE49-F238E27FC236}">
                <a16:creationId xmlns:a16="http://schemas.microsoft.com/office/drawing/2014/main" id="{2CED5093-880E-4AA6-B16E-0C961F8A0B1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621213" y="2938463"/>
            <a:ext cx="641350" cy="620712"/>
            <a:chOff x="-44" y="1473"/>
            <a:chExt cx="981" cy="1105"/>
          </a:xfrm>
        </p:grpSpPr>
        <p:pic>
          <p:nvPicPr>
            <p:cNvPr id="185384" name="Picture 123" descr="desktop_computer_stylized_medium">
              <a:extLst>
                <a:ext uri="{FF2B5EF4-FFF2-40B4-BE49-F238E27FC236}">
                  <a16:creationId xmlns:a16="http://schemas.microsoft.com/office/drawing/2014/main" id="{31B64604-ADBA-4B58-A00B-0DD4D86506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5385" name="Freeform 124">
              <a:extLst>
                <a:ext uri="{FF2B5EF4-FFF2-40B4-BE49-F238E27FC236}">
                  <a16:creationId xmlns:a16="http://schemas.microsoft.com/office/drawing/2014/main" id="{06C310A9-9B17-4BEC-BC58-C7C5A392568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5378" name="Group 125">
            <a:extLst>
              <a:ext uri="{FF2B5EF4-FFF2-40B4-BE49-F238E27FC236}">
                <a16:creationId xmlns:a16="http://schemas.microsoft.com/office/drawing/2014/main" id="{5E36415F-79BE-4B83-BDC5-35247B50DF16}"/>
              </a:ext>
            </a:extLst>
          </p:cNvPr>
          <p:cNvGrpSpPr>
            <a:grpSpLocks/>
          </p:cNvGrpSpPr>
          <p:nvPr/>
        </p:nvGrpSpPr>
        <p:grpSpPr bwMode="auto">
          <a:xfrm>
            <a:off x="3011488" y="2928938"/>
            <a:ext cx="728662" cy="620712"/>
            <a:chOff x="-44" y="1473"/>
            <a:chExt cx="981" cy="1105"/>
          </a:xfrm>
        </p:grpSpPr>
        <p:pic>
          <p:nvPicPr>
            <p:cNvPr id="185382" name="Picture 126" descr="desktop_computer_stylized_medium">
              <a:extLst>
                <a:ext uri="{FF2B5EF4-FFF2-40B4-BE49-F238E27FC236}">
                  <a16:creationId xmlns:a16="http://schemas.microsoft.com/office/drawing/2014/main" id="{4FCAC776-293A-4D0B-AF7D-54EB7A33111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5383" name="Freeform 127">
              <a:extLst>
                <a:ext uri="{FF2B5EF4-FFF2-40B4-BE49-F238E27FC236}">
                  <a16:creationId xmlns:a16="http://schemas.microsoft.com/office/drawing/2014/main" id="{DF853052-E52B-4B08-B87D-84EE8DDA9F8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5379" name="Group 129">
            <a:extLst>
              <a:ext uri="{FF2B5EF4-FFF2-40B4-BE49-F238E27FC236}">
                <a16:creationId xmlns:a16="http://schemas.microsoft.com/office/drawing/2014/main" id="{EE456116-BA69-4181-9AEF-FA1ACB275BD0}"/>
              </a:ext>
            </a:extLst>
          </p:cNvPr>
          <p:cNvGrpSpPr>
            <a:grpSpLocks/>
          </p:cNvGrpSpPr>
          <p:nvPr/>
        </p:nvGrpSpPr>
        <p:grpSpPr bwMode="auto">
          <a:xfrm>
            <a:off x="5111750" y="5541963"/>
            <a:ext cx="490538" cy="412750"/>
            <a:chOff x="-44" y="1473"/>
            <a:chExt cx="981" cy="1105"/>
          </a:xfrm>
        </p:grpSpPr>
        <p:pic>
          <p:nvPicPr>
            <p:cNvPr id="185380" name="Picture 130" descr="desktop_computer_stylized_medium">
              <a:extLst>
                <a:ext uri="{FF2B5EF4-FFF2-40B4-BE49-F238E27FC236}">
                  <a16:creationId xmlns:a16="http://schemas.microsoft.com/office/drawing/2014/main" id="{396603CE-D5AC-429C-B02F-1F108C8F20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5381" name="Freeform 131">
              <a:extLst>
                <a:ext uri="{FF2B5EF4-FFF2-40B4-BE49-F238E27FC236}">
                  <a16:creationId xmlns:a16="http://schemas.microsoft.com/office/drawing/2014/main" id="{E6EB0EA4-F04F-4DEB-BBF3-BEB2EB71A06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58A1126-58F4-435D-A9FC-0DAEBA61D2B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AEA5A4-A77B-432A-8A46-3CBB382F5B95}" type="slidenum">
              <a:rPr lang="en-US" altLang="en-US" smtClean="0"/>
              <a:pPr/>
              <a:t>75</a:t>
            </a:fld>
            <a:endParaRPr lang="en-US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24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46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1000"/>
                                        <p:tgtEl>
                                          <p:spTgt spid="246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45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1000"/>
                                        <p:tgtEl>
                                          <p:spTgt spid="246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1" dur="500"/>
                                        <p:tgtEl>
                                          <p:spTgt spid="245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609" grpId="0"/>
      <p:bldP spid="24629" grpId="0"/>
      <p:bldP spid="24645" grpId="0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5" name="Rectangle 3">
            <a:extLst>
              <a:ext uri="{FF2B5EF4-FFF2-40B4-BE49-F238E27FC236}">
                <a16:creationId xmlns:a16="http://schemas.microsoft.com/office/drawing/2014/main" id="{69D1EBEB-59EF-4DEE-A6D1-B4362B5A07EC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412750" y="1471613"/>
            <a:ext cx="4475163" cy="2457450"/>
          </a:xfrm>
        </p:spPr>
        <p:txBody>
          <a:bodyPr/>
          <a:lstStyle/>
          <a:p>
            <a:pPr marL="287338" indent="-287338"/>
            <a:r>
              <a:rPr lang="en-US" altLang="en-US" sz="2400"/>
              <a:t>peer joining torrent: </a:t>
            </a:r>
          </a:p>
          <a:p>
            <a:pPr marL="681038" lvl="1" indent="-223838"/>
            <a:r>
              <a:rPr lang="en-US" altLang="en-US"/>
              <a:t>has no chunks, but will accumulate them over time from other peers</a:t>
            </a:r>
          </a:p>
          <a:p>
            <a:pPr marL="681038" lvl="1" indent="-223838"/>
            <a:r>
              <a:rPr lang="en-US" altLang="en-US"/>
              <a:t>registers with tracker to get list of peers, connects to subset of peers (</a:t>
            </a:r>
            <a:r>
              <a:rPr lang="ja-JP" altLang="en-US"/>
              <a:t>“</a:t>
            </a:r>
            <a:r>
              <a:rPr lang="en-US" altLang="ja-JP"/>
              <a:t>neighbors</a:t>
            </a:r>
            <a:r>
              <a:rPr lang="ja-JP" altLang="en-US"/>
              <a:t>”</a:t>
            </a:r>
            <a:r>
              <a:rPr lang="en-US" altLang="ja-JP"/>
              <a:t>)</a:t>
            </a:r>
            <a:endParaRPr lang="en-US" altLang="en-US"/>
          </a:p>
        </p:txBody>
      </p:sp>
      <p:sp>
        <p:nvSpPr>
          <p:cNvPr id="187396" name="Rectangle 2">
            <a:extLst>
              <a:ext uri="{FF2B5EF4-FFF2-40B4-BE49-F238E27FC236}">
                <a16:creationId xmlns:a16="http://schemas.microsoft.com/office/drawing/2014/main" id="{7BAE37E0-FC2A-467E-AE48-82A82ECEEA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163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000">
                <a:solidFill>
                  <a:srgbClr val="000099"/>
                </a:solidFill>
                <a:latin typeface="Gill Sans MT" panose="020B0502020104020203" pitchFamily="34" charset="0"/>
              </a:rPr>
              <a:t>P2P file distribution: BitTorrent </a:t>
            </a:r>
          </a:p>
        </p:txBody>
      </p:sp>
      <p:pic>
        <p:nvPicPr>
          <p:cNvPr id="187397" name="Picture 45" descr="underline_base">
            <a:extLst>
              <a:ext uri="{FF2B5EF4-FFF2-40B4-BE49-F238E27FC236}">
                <a16:creationId xmlns:a16="http://schemas.microsoft.com/office/drawing/2014/main" id="{61802B91-F95A-4585-A125-952D1BF3AE6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125" y="817563"/>
            <a:ext cx="6672263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7398" name="Rectangle 3">
            <a:extLst>
              <a:ext uri="{FF2B5EF4-FFF2-40B4-BE49-F238E27FC236}">
                <a16:creationId xmlns:a16="http://schemas.microsoft.com/office/drawing/2014/main" id="{344CC83A-4C10-4DE1-B400-CCFFE61FF4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2913" y="4221163"/>
            <a:ext cx="8120062" cy="2338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87338" indent="-28733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 sz="2400">
                <a:latin typeface="Gill Sans MT" panose="020B0502020104020203" pitchFamily="34" charset="0"/>
              </a:rPr>
              <a:t>while downloading, peer uploads chunks to other peers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 sz="2400">
                <a:latin typeface="Gill Sans MT" panose="020B0502020104020203" pitchFamily="34" charset="0"/>
              </a:rPr>
              <a:t>peer may change peers with whom it exchanges chunks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 sz="2400" i="1">
                <a:solidFill>
                  <a:srgbClr val="CC0000"/>
                </a:solidFill>
                <a:latin typeface="Gill Sans MT" panose="020B0502020104020203" pitchFamily="34" charset="0"/>
              </a:rPr>
              <a:t>churn:</a:t>
            </a:r>
            <a:r>
              <a:rPr lang="en-US" altLang="en-US" sz="2400">
                <a:latin typeface="Gill Sans MT" panose="020B0502020104020203" pitchFamily="34" charset="0"/>
              </a:rPr>
              <a:t> peers may come and go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 sz="2400">
                <a:latin typeface="Gill Sans MT" panose="020B0502020104020203" pitchFamily="34" charset="0"/>
              </a:rPr>
              <a:t>once peer has entire file, it may (selfishly) leave or (altruistically) remain in torrent</a:t>
            </a:r>
          </a:p>
        </p:txBody>
      </p:sp>
      <p:sp>
        <p:nvSpPr>
          <p:cNvPr id="187399" name="Line 25">
            <a:extLst>
              <a:ext uri="{FF2B5EF4-FFF2-40B4-BE49-F238E27FC236}">
                <a16:creationId xmlns:a16="http://schemas.microsoft.com/office/drawing/2014/main" id="{3DB58841-BF72-4C33-980D-B2F5E54D3A9F}"/>
              </a:ext>
            </a:extLst>
          </p:cNvPr>
          <p:cNvSpPr>
            <a:spLocks noChangeShapeType="1"/>
          </p:cNvSpPr>
          <p:nvPr/>
        </p:nvSpPr>
        <p:spPr bwMode="auto">
          <a:xfrm>
            <a:off x="6245225" y="1646238"/>
            <a:ext cx="1736725" cy="8794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0" name="Line 26">
            <a:extLst>
              <a:ext uri="{FF2B5EF4-FFF2-40B4-BE49-F238E27FC236}">
                <a16:creationId xmlns:a16="http://schemas.microsoft.com/office/drawing/2014/main" id="{907E4AE8-E32D-440F-B73A-0A66FFE8B977}"/>
              </a:ext>
            </a:extLst>
          </p:cNvPr>
          <p:cNvSpPr>
            <a:spLocks noChangeShapeType="1"/>
          </p:cNvSpPr>
          <p:nvPr/>
        </p:nvSpPr>
        <p:spPr bwMode="auto">
          <a:xfrm>
            <a:off x="6107113" y="1739900"/>
            <a:ext cx="168275" cy="11334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1" name="Line 27">
            <a:extLst>
              <a:ext uri="{FF2B5EF4-FFF2-40B4-BE49-F238E27FC236}">
                <a16:creationId xmlns:a16="http://schemas.microsoft.com/office/drawing/2014/main" id="{09BAA77C-A287-4883-8834-7F09C1836EE5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223125" y="1590675"/>
            <a:ext cx="795338" cy="1905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2" name="Line 28">
            <a:extLst>
              <a:ext uri="{FF2B5EF4-FFF2-40B4-BE49-F238E27FC236}">
                <a16:creationId xmlns:a16="http://schemas.microsoft.com/office/drawing/2014/main" id="{84C6DF0F-5789-4310-84EF-5985B2FC8FD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67500" y="1925638"/>
            <a:ext cx="1389063" cy="12398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3" name="Line 29">
            <a:extLst>
              <a:ext uri="{FF2B5EF4-FFF2-40B4-BE49-F238E27FC236}">
                <a16:creationId xmlns:a16="http://schemas.microsoft.com/office/drawing/2014/main" id="{5F501610-0C20-4833-B435-83A4D9789CC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26238" y="3152775"/>
            <a:ext cx="504825" cy="10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4" name="Line 30">
            <a:extLst>
              <a:ext uri="{FF2B5EF4-FFF2-40B4-BE49-F238E27FC236}">
                <a16:creationId xmlns:a16="http://schemas.microsoft.com/office/drawing/2014/main" id="{3444BCE2-DDE3-4BB2-AED8-28379D3D91B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99213" y="1714500"/>
            <a:ext cx="612775" cy="10461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5" name="Line 31">
            <a:extLst>
              <a:ext uri="{FF2B5EF4-FFF2-40B4-BE49-F238E27FC236}">
                <a16:creationId xmlns:a16="http://schemas.microsoft.com/office/drawing/2014/main" id="{44DF4BEE-B130-41DB-9722-168FCF5CF68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11925" y="2579688"/>
            <a:ext cx="1443038" cy="3016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6" name="Line 32">
            <a:extLst>
              <a:ext uri="{FF2B5EF4-FFF2-40B4-BE49-F238E27FC236}">
                <a16:creationId xmlns:a16="http://schemas.microsoft.com/office/drawing/2014/main" id="{D1B141F4-7CD4-4E21-94FA-18EAE9200177}"/>
              </a:ext>
            </a:extLst>
          </p:cNvPr>
          <p:cNvSpPr>
            <a:spLocks noChangeShapeType="1"/>
          </p:cNvSpPr>
          <p:nvPr/>
        </p:nvSpPr>
        <p:spPr bwMode="auto">
          <a:xfrm>
            <a:off x="7192963" y="1679575"/>
            <a:ext cx="804862" cy="796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7" name="Line 33">
            <a:extLst>
              <a:ext uri="{FF2B5EF4-FFF2-40B4-BE49-F238E27FC236}">
                <a16:creationId xmlns:a16="http://schemas.microsoft.com/office/drawing/2014/main" id="{7ADF4150-2007-4F1C-BDEC-C74EEE629261}"/>
              </a:ext>
            </a:extLst>
          </p:cNvPr>
          <p:cNvSpPr>
            <a:spLocks noChangeShapeType="1"/>
          </p:cNvSpPr>
          <p:nvPr/>
        </p:nvSpPr>
        <p:spPr bwMode="auto">
          <a:xfrm>
            <a:off x="7494588" y="3165475"/>
            <a:ext cx="255587" cy="136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8" name="Line 34">
            <a:extLst>
              <a:ext uri="{FF2B5EF4-FFF2-40B4-BE49-F238E27FC236}">
                <a16:creationId xmlns:a16="http://schemas.microsoft.com/office/drawing/2014/main" id="{D3CB0C79-1E57-410F-BBE9-667DC742366D}"/>
              </a:ext>
            </a:extLst>
          </p:cNvPr>
          <p:cNvSpPr>
            <a:spLocks noChangeShapeType="1"/>
          </p:cNvSpPr>
          <p:nvPr/>
        </p:nvSpPr>
        <p:spPr bwMode="auto">
          <a:xfrm>
            <a:off x="6735763" y="3351213"/>
            <a:ext cx="10144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9" name="Line 38">
            <a:extLst>
              <a:ext uri="{FF2B5EF4-FFF2-40B4-BE49-F238E27FC236}">
                <a16:creationId xmlns:a16="http://schemas.microsoft.com/office/drawing/2014/main" id="{43E08016-EE95-421B-AEDB-72862D1F2BB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69238" y="2689225"/>
            <a:ext cx="179387" cy="5857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87410" name="Picture 39" descr="Alice">
            <a:extLst>
              <a:ext uri="{FF2B5EF4-FFF2-40B4-BE49-F238E27FC236}">
                <a16:creationId xmlns:a16="http://schemas.microsoft.com/office/drawing/2014/main" id="{8F904C6C-ED16-46CC-B1B6-46FC2AF8CE0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11725" y="2139950"/>
            <a:ext cx="323850" cy="319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87411" name="Group 70">
            <a:extLst>
              <a:ext uri="{FF2B5EF4-FFF2-40B4-BE49-F238E27FC236}">
                <a16:creationId xmlns:a16="http://schemas.microsoft.com/office/drawing/2014/main" id="{8BF5BF92-1DFB-415E-AC67-A3CBB4A81CF2}"/>
              </a:ext>
            </a:extLst>
          </p:cNvPr>
          <p:cNvGrpSpPr>
            <a:grpSpLocks/>
          </p:cNvGrpSpPr>
          <p:nvPr/>
        </p:nvGrpSpPr>
        <p:grpSpPr bwMode="auto">
          <a:xfrm>
            <a:off x="5586413" y="1693863"/>
            <a:ext cx="2378075" cy="1350962"/>
            <a:chOff x="1752" y="2166"/>
            <a:chExt cx="2200" cy="1363"/>
          </a:xfrm>
        </p:grpSpPr>
        <p:sp>
          <p:nvSpPr>
            <p:cNvPr id="187472" name="Line 22">
              <a:extLst>
                <a:ext uri="{FF2B5EF4-FFF2-40B4-BE49-F238E27FC236}">
                  <a16:creationId xmlns:a16="http://schemas.microsoft.com/office/drawing/2014/main" id="{F82DA804-3025-44E8-9AB3-B718C57BCF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52" y="2166"/>
              <a:ext cx="361" cy="5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7473" name="Line 23">
              <a:extLst>
                <a:ext uri="{FF2B5EF4-FFF2-40B4-BE49-F238E27FC236}">
                  <a16:creationId xmlns:a16="http://schemas.microsoft.com/office/drawing/2014/main" id="{79FA3054-1E00-4842-8060-062FA44D4C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0" y="2352"/>
              <a:ext cx="2182" cy="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7474" name="Line 24">
              <a:extLst>
                <a:ext uri="{FF2B5EF4-FFF2-40B4-BE49-F238E27FC236}">
                  <a16:creationId xmlns:a16="http://schemas.microsoft.com/office/drawing/2014/main" id="{5B5BE810-BCCF-4505-B3B1-8F839796AA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86" y="2820"/>
              <a:ext cx="1550" cy="70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87412" name="Group 74">
            <a:extLst>
              <a:ext uri="{FF2B5EF4-FFF2-40B4-BE49-F238E27FC236}">
                <a16:creationId xmlns:a16="http://schemas.microsoft.com/office/drawing/2014/main" id="{5D664DBC-5DA1-4ECF-9C8A-2040AEEF8A99}"/>
              </a:ext>
            </a:extLst>
          </p:cNvPr>
          <p:cNvGrpSpPr>
            <a:grpSpLocks/>
          </p:cNvGrpSpPr>
          <p:nvPr/>
        </p:nvGrpSpPr>
        <p:grpSpPr bwMode="auto">
          <a:xfrm>
            <a:off x="5245100" y="1374775"/>
            <a:ext cx="292100" cy="517525"/>
            <a:chOff x="4140" y="429"/>
            <a:chExt cx="1425" cy="2396"/>
          </a:xfrm>
        </p:grpSpPr>
        <p:sp>
          <p:nvSpPr>
            <p:cNvPr id="187440" name="Freeform 75">
              <a:extLst>
                <a:ext uri="{FF2B5EF4-FFF2-40B4-BE49-F238E27FC236}">
                  <a16:creationId xmlns:a16="http://schemas.microsoft.com/office/drawing/2014/main" id="{BF2B3CA2-D388-4F15-9D5D-0798E3D7E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41" name="Rectangle 76">
              <a:extLst>
                <a:ext uri="{FF2B5EF4-FFF2-40B4-BE49-F238E27FC236}">
                  <a16:creationId xmlns:a16="http://schemas.microsoft.com/office/drawing/2014/main" id="{F63C2A28-63D4-4911-B1C5-0D854B98A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7442" name="Freeform 77">
              <a:extLst>
                <a:ext uri="{FF2B5EF4-FFF2-40B4-BE49-F238E27FC236}">
                  <a16:creationId xmlns:a16="http://schemas.microsoft.com/office/drawing/2014/main" id="{50385E49-F0D9-4BF6-84C6-A5F167D22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43" name="Freeform 78">
              <a:extLst>
                <a:ext uri="{FF2B5EF4-FFF2-40B4-BE49-F238E27FC236}">
                  <a16:creationId xmlns:a16="http://schemas.microsoft.com/office/drawing/2014/main" id="{35E4C27C-39AB-43ED-9691-E0C470D94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44" name="Rectangle 79">
              <a:extLst>
                <a:ext uri="{FF2B5EF4-FFF2-40B4-BE49-F238E27FC236}">
                  <a16:creationId xmlns:a16="http://schemas.microsoft.com/office/drawing/2014/main" id="{4C4A9C39-570D-4C1D-8D2F-3870026795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4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87445" name="Group 80">
              <a:extLst>
                <a:ext uri="{FF2B5EF4-FFF2-40B4-BE49-F238E27FC236}">
                  <a16:creationId xmlns:a16="http://schemas.microsoft.com/office/drawing/2014/main" id="{0FD3BB17-77BB-4BCB-8EE5-34EF28EF0E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87470" name="AutoShape 81">
                <a:extLst>
                  <a:ext uri="{FF2B5EF4-FFF2-40B4-BE49-F238E27FC236}">
                    <a16:creationId xmlns:a16="http://schemas.microsoft.com/office/drawing/2014/main" id="{F4AEB3C6-8850-4429-8D48-247BAC61B6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71"/>
                <a:ext cx="725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87471" name="AutoShape 82">
                <a:extLst>
                  <a:ext uri="{FF2B5EF4-FFF2-40B4-BE49-F238E27FC236}">
                    <a16:creationId xmlns:a16="http://schemas.microsoft.com/office/drawing/2014/main" id="{6F364916-B2EF-4864-B24B-90879F481D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7" y="2585"/>
                <a:ext cx="686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87446" name="Rectangle 83">
              <a:extLst>
                <a:ext uri="{FF2B5EF4-FFF2-40B4-BE49-F238E27FC236}">
                  <a16:creationId xmlns:a16="http://schemas.microsoft.com/office/drawing/2014/main" id="{1A132EAF-DAD8-4E1B-BA8E-02A939F705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7"/>
              <a:ext cx="596" cy="5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87447" name="Group 84">
              <a:extLst>
                <a:ext uri="{FF2B5EF4-FFF2-40B4-BE49-F238E27FC236}">
                  <a16:creationId xmlns:a16="http://schemas.microsoft.com/office/drawing/2014/main" id="{3E067903-6043-4D16-9AF9-A12BF2FF4F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87468" name="AutoShape 85">
                <a:extLst>
                  <a:ext uri="{FF2B5EF4-FFF2-40B4-BE49-F238E27FC236}">
                    <a16:creationId xmlns:a16="http://schemas.microsoft.com/office/drawing/2014/main" id="{BFC10700-0544-41AC-8CE1-145FD11363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569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87469" name="AutoShape 86">
                <a:extLst>
                  <a:ext uri="{FF2B5EF4-FFF2-40B4-BE49-F238E27FC236}">
                    <a16:creationId xmlns:a16="http://schemas.microsoft.com/office/drawing/2014/main" id="{C4509E89-2D15-4D65-BCDE-8E48BF9205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8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87448" name="Rectangle 87">
              <a:extLst>
                <a:ext uri="{FF2B5EF4-FFF2-40B4-BE49-F238E27FC236}">
                  <a16:creationId xmlns:a16="http://schemas.microsoft.com/office/drawing/2014/main" id="{38E769D2-76D2-4E83-B7E4-28280480F5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5"/>
              <a:ext cx="596" cy="5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7449" name="Rectangle 88">
              <a:extLst>
                <a:ext uri="{FF2B5EF4-FFF2-40B4-BE49-F238E27FC236}">
                  <a16:creationId xmlns:a16="http://schemas.microsoft.com/office/drawing/2014/main" id="{33464FF9-8F3F-4A38-B390-34D8E50630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656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87450" name="Group 89">
              <a:extLst>
                <a:ext uri="{FF2B5EF4-FFF2-40B4-BE49-F238E27FC236}">
                  <a16:creationId xmlns:a16="http://schemas.microsoft.com/office/drawing/2014/main" id="{CFE884A6-E20A-4918-85C7-5972F6CA66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87466" name="AutoShape 90">
                <a:extLst>
                  <a:ext uri="{FF2B5EF4-FFF2-40B4-BE49-F238E27FC236}">
                    <a16:creationId xmlns:a16="http://schemas.microsoft.com/office/drawing/2014/main" id="{E3DCCFFE-734C-4679-A983-63885D2F50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4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87467" name="AutoShape 91">
                <a:extLst>
                  <a:ext uri="{FF2B5EF4-FFF2-40B4-BE49-F238E27FC236}">
                    <a16:creationId xmlns:a16="http://schemas.microsoft.com/office/drawing/2014/main" id="{854119AA-C0F4-4F81-8900-D4971734A3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" y="2582"/>
                <a:ext cx="685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87451" name="Freeform 92">
              <a:extLst>
                <a:ext uri="{FF2B5EF4-FFF2-40B4-BE49-F238E27FC236}">
                  <a16:creationId xmlns:a16="http://schemas.microsoft.com/office/drawing/2014/main" id="{924911B7-6B42-438F-8FA3-7CFC5295A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7452" name="Group 93">
              <a:extLst>
                <a:ext uri="{FF2B5EF4-FFF2-40B4-BE49-F238E27FC236}">
                  <a16:creationId xmlns:a16="http://schemas.microsoft.com/office/drawing/2014/main" id="{6985A728-31DC-4819-8F21-2B093FB510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87464" name="AutoShape 94">
                <a:extLst>
                  <a:ext uri="{FF2B5EF4-FFF2-40B4-BE49-F238E27FC236}">
                    <a16:creationId xmlns:a16="http://schemas.microsoft.com/office/drawing/2014/main" id="{5FBB5AD7-2796-46C1-A0FF-71F20982D8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87465" name="AutoShape 95">
                <a:extLst>
                  <a:ext uri="{FF2B5EF4-FFF2-40B4-BE49-F238E27FC236}">
                    <a16:creationId xmlns:a16="http://schemas.microsoft.com/office/drawing/2014/main" id="{A33187D4-4464-419A-9137-A5CC8DBCFF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1"/>
                <a:ext cx="68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87453" name="Rectangle 96">
              <a:extLst>
                <a:ext uri="{FF2B5EF4-FFF2-40B4-BE49-F238E27FC236}">
                  <a16:creationId xmlns:a16="http://schemas.microsoft.com/office/drawing/2014/main" id="{B40C64FF-610C-4F50-AACD-899DF04100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7" y="429"/>
              <a:ext cx="70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7454" name="Freeform 97">
              <a:extLst>
                <a:ext uri="{FF2B5EF4-FFF2-40B4-BE49-F238E27FC236}">
                  <a16:creationId xmlns:a16="http://schemas.microsoft.com/office/drawing/2014/main" id="{0F02FAFE-D01B-427F-AD75-3D7D7485E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55" name="Freeform 98">
              <a:extLst>
                <a:ext uri="{FF2B5EF4-FFF2-40B4-BE49-F238E27FC236}">
                  <a16:creationId xmlns:a16="http://schemas.microsoft.com/office/drawing/2014/main" id="{362EEBDA-488A-4338-B838-A8B7CE461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56" name="Oval 99">
              <a:extLst>
                <a:ext uri="{FF2B5EF4-FFF2-40B4-BE49-F238E27FC236}">
                  <a16:creationId xmlns:a16="http://schemas.microsoft.com/office/drawing/2014/main" id="{CA023489-3133-4280-A8CA-BE9F870C18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2"/>
              <a:ext cx="46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7457" name="Freeform 100">
              <a:extLst>
                <a:ext uri="{FF2B5EF4-FFF2-40B4-BE49-F238E27FC236}">
                  <a16:creationId xmlns:a16="http://schemas.microsoft.com/office/drawing/2014/main" id="{7511AF4F-8E33-4E7C-8917-6F68612EA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58" name="AutoShape 101">
              <a:extLst>
                <a:ext uri="{FF2B5EF4-FFF2-40B4-BE49-F238E27FC236}">
                  <a16:creationId xmlns:a16="http://schemas.microsoft.com/office/drawing/2014/main" id="{B2208035-97DF-41F7-80AB-83068D3D54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0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7459" name="AutoShape 102">
              <a:extLst>
                <a:ext uri="{FF2B5EF4-FFF2-40B4-BE49-F238E27FC236}">
                  <a16:creationId xmlns:a16="http://schemas.microsoft.com/office/drawing/2014/main" id="{ABD17929-92C8-4E9C-8B07-5C03DEED26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07"/>
              <a:ext cx="1069" cy="8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7460" name="Oval 103">
              <a:extLst>
                <a:ext uri="{FF2B5EF4-FFF2-40B4-BE49-F238E27FC236}">
                  <a16:creationId xmlns:a16="http://schemas.microsoft.com/office/drawing/2014/main" id="{C3C88920-80F8-4850-98E7-2D7025393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4"/>
              <a:ext cx="155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7461" name="Oval 104">
              <a:extLst>
                <a:ext uri="{FF2B5EF4-FFF2-40B4-BE49-F238E27FC236}">
                  <a16:creationId xmlns:a16="http://schemas.microsoft.com/office/drawing/2014/main" id="{BB37BB43-5154-4D18-B1F2-7CA334DD6F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4"/>
              <a:ext cx="155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87462" name="Oval 105">
              <a:extLst>
                <a:ext uri="{FF2B5EF4-FFF2-40B4-BE49-F238E27FC236}">
                  <a16:creationId xmlns:a16="http://schemas.microsoft.com/office/drawing/2014/main" id="{C8FE2673-C4C6-4818-B8F3-7884C0259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9" y="2384"/>
              <a:ext cx="163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7463" name="Rectangle 106">
              <a:extLst>
                <a:ext uri="{FF2B5EF4-FFF2-40B4-BE49-F238E27FC236}">
                  <a16:creationId xmlns:a16="http://schemas.microsoft.com/office/drawing/2014/main" id="{E36429B4-D371-425A-B46B-060567FA0E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3"/>
              <a:ext cx="85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87413" name="Group 107">
            <a:extLst>
              <a:ext uri="{FF2B5EF4-FFF2-40B4-BE49-F238E27FC236}">
                <a16:creationId xmlns:a16="http://schemas.microsoft.com/office/drawing/2014/main" id="{2AFEA52B-CEDB-4CCE-BC21-45A7C86FD1E6}"/>
              </a:ext>
            </a:extLst>
          </p:cNvPr>
          <p:cNvGrpSpPr>
            <a:grpSpLocks/>
          </p:cNvGrpSpPr>
          <p:nvPr/>
        </p:nvGrpSpPr>
        <p:grpSpPr bwMode="auto">
          <a:xfrm>
            <a:off x="6311900" y="3176588"/>
            <a:ext cx="434975" cy="349250"/>
            <a:chOff x="-44" y="1473"/>
            <a:chExt cx="981" cy="1105"/>
          </a:xfrm>
        </p:grpSpPr>
        <p:pic>
          <p:nvPicPr>
            <p:cNvPr id="187438" name="Picture 108" descr="desktop_computer_stylized_medium">
              <a:extLst>
                <a:ext uri="{FF2B5EF4-FFF2-40B4-BE49-F238E27FC236}">
                  <a16:creationId xmlns:a16="http://schemas.microsoft.com/office/drawing/2014/main" id="{3411F1B2-F160-43CC-8190-8CE38F956D1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7439" name="Freeform 109">
              <a:extLst>
                <a:ext uri="{FF2B5EF4-FFF2-40B4-BE49-F238E27FC236}">
                  <a16:creationId xmlns:a16="http://schemas.microsoft.com/office/drawing/2014/main" id="{34F3FCDA-BB8B-40D0-B376-88FB95C02E0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7414" name="Group 110">
            <a:extLst>
              <a:ext uri="{FF2B5EF4-FFF2-40B4-BE49-F238E27FC236}">
                <a16:creationId xmlns:a16="http://schemas.microsoft.com/office/drawing/2014/main" id="{90163B29-0978-486E-BB97-3D543A2159B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16838" y="3252788"/>
            <a:ext cx="434975" cy="349250"/>
            <a:chOff x="-44" y="1473"/>
            <a:chExt cx="981" cy="1105"/>
          </a:xfrm>
        </p:grpSpPr>
        <p:pic>
          <p:nvPicPr>
            <p:cNvPr id="187436" name="Picture 111" descr="desktop_computer_stylized_medium">
              <a:extLst>
                <a:ext uri="{FF2B5EF4-FFF2-40B4-BE49-F238E27FC236}">
                  <a16:creationId xmlns:a16="http://schemas.microsoft.com/office/drawing/2014/main" id="{EA3E282E-2FA4-4666-90AB-C039A0C252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7437" name="Freeform 112">
              <a:extLst>
                <a:ext uri="{FF2B5EF4-FFF2-40B4-BE49-F238E27FC236}">
                  <a16:creationId xmlns:a16="http://schemas.microsoft.com/office/drawing/2014/main" id="{664DDC8B-4186-4155-A888-5866F78A469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7415" name="Group 113">
            <a:extLst>
              <a:ext uri="{FF2B5EF4-FFF2-40B4-BE49-F238E27FC236}">
                <a16:creationId xmlns:a16="http://schemas.microsoft.com/office/drawing/2014/main" id="{8B62944C-2854-4EFA-B997-A76D55B9007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8300" y="2457450"/>
            <a:ext cx="434975" cy="349250"/>
            <a:chOff x="-44" y="1473"/>
            <a:chExt cx="981" cy="1105"/>
          </a:xfrm>
        </p:grpSpPr>
        <p:pic>
          <p:nvPicPr>
            <p:cNvPr id="187434" name="Picture 114" descr="desktop_computer_stylized_medium">
              <a:extLst>
                <a:ext uri="{FF2B5EF4-FFF2-40B4-BE49-F238E27FC236}">
                  <a16:creationId xmlns:a16="http://schemas.microsoft.com/office/drawing/2014/main" id="{2ECB855C-8C66-4892-86D3-CF830CF0D50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7435" name="Freeform 115">
              <a:extLst>
                <a:ext uri="{FF2B5EF4-FFF2-40B4-BE49-F238E27FC236}">
                  <a16:creationId xmlns:a16="http://schemas.microsoft.com/office/drawing/2014/main" id="{68E1AB78-6741-43CD-9562-562B862FC65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7416" name="Group 116">
            <a:extLst>
              <a:ext uri="{FF2B5EF4-FFF2-40B4-BE49-F238E27FC236}">
                <a16:creationId xmlns:a16="http://schemas.microsoft.com/office/drawing/2014/main" id="{A07E6797-243C-4CC6-AAE2-64B200B55E1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43863" y="1706563"/>
            <a:ext cx="434975" cy="349250"/>
            <a:chOff x="-44" y="1473"/>
            <a:chExt cx="981" cy="1105"/>
          </a:xfrm>
        </p:grpSpPr>
        <p:pic>
          <p:nvPicPr>
            <p:cNvPr id="187432" name="Picture 117" descr="desktop_computer_stylized_medium">
              <a:extLst>
                <a:ext uri="{FF2B5EF4-FFF2-40B4-BE49-F238E27FC236}">
                  <a16:creationId xmlns:a16="http://schemas.microsoft.com/office/drawing/2014/main" id="{0E4C638B-8509-46F5-AC03-E0495D7207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7433" name="Freeform 118">
              <a:extLst>
                <a:ext uri="{FF2B5EF4-FFF2-40B4-BE49-F238E27FC236}">
                  <a16:creationId xmlns:a16="http://schemas.microsoft.com/office/drawing/2014/main" id="{24C9C6A9-6C20-49A2-AB85-FA6B51FB7C2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7417" name="Group 119">
            <a:extLst>
              <a:ext uri="{FF2B5EF4-FFF2-40B4-BE49-F238E27FC236}">
                <a16:creationId xmlns:a16="http://schemas.microsoft.com/office/drawing/2014/main" id="{4A23AC57-419E-43BB-BF63-9227B51373E9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911975" y="1368425"/>
            <a:ext cx="434975" cy="349250"/>
            <a:chOff x="-44" y="1473"/>
            <a:chExt cx="981" cy="1105"/>
          </a:xfrm>
        </p:grpSpPr>
        <p:pic>
          <p:nvPicPr>
            <p:cNvPr id="187430" name="Picture 120" descr="desktop_computer_stylized_medium">
              <a:extLst>
                <a:ext uri="{FF2B5EF4-FFF2-40B4-BE49-F238E27FC236}">
                  <a16:creationId xmlns:a16="http://schemas.microsoft.com/office/drawing/2014/main" id="{64B57AAA-B3C5-4EDE-B878-9CDF0F5BFBF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7431" name="Freeform 121">
              <a:extLst>
                <a:ext uri="{FF2B5EF4-FFF2-40B4-BE49-F238E27FC236}">
                  <a16:creationId xmlns:a16="http://schemas.microsoft.com/office/drawing/2014/main" id="{71298E54-61E7-46D8-9FCD-528EBC1A613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7418" name="Group 123">
            <a:extLst>
              <a:ext uri="{FF2B5EF4-FFF2-40B4-BE49-F238E27FC236}">
                <a16:creationId xmlns:a16="http://schemas.microsoft.com/office/drawing/2014/main" id="{9DCBAA9F-A0B1-4413-8778-719B2E6D31C9}"/>
              </a:ext>
            </a:extLst>
          </p:cNvPr>
          <p:cNvGrpSpPr>
            <a:grpSpLocks/>
          </p:cNvGrpSpPr>
          <p:nvPr/>
        </p:nvGrpSpPr>
        <p:grpSpPr bwMode="auto">
          <a:xfrm>
            <a:off x="5824538" y="1411288"/>
            <a:ext cx="434975" cy="349250"/>
            <a:chOff x="-44" y="1473"/>
            <a:chExt cx="981" cy="1105"/>
          </a:xfrm>
        </p:grpSpPr>
        <p:pic>
          <p:nvPicPr>
            <p:cNvPr id="187428" name="Picture 124" descr="desktop_computer_stylized_medium">
              <a:extLst>
                <a:ext uri="{FF2B5EF4-FFF2-40B4-BE49-F238E27FC236}">
                  <a16:creationId xmlns:a16="http://schemas.microsoft.com/office/drawing/2014/main" id="{22EC87DD-6A3B-4D15-B84D-866A04C86E6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7429" name="Freeform 125">
              <a:extLst>
                <a:ext uri="{FF2B5EF4-FFF2-40B4-BE49-F238E27FC236}">
                  <a16:creationId xmlns:a16="http://schemas.microsoft.com/office/drawing/2014/main" id="{2BA35598-D411-4FD5-AE42-62599135834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7419" name="Group 126">
            <a:extLst>
              <a:ext uri="{FF2B5EF4-FFF2-40B4-BE49-F238E27FC236}">
                <a16:creationId xmlns:a16="http://schemas.microsoft.com/office/drawing/2014/main" id="{52926E30-8E0E-485A-BDE8-7A0B1F47DF38}"/>
              </a:ext>
            </a:extLst>
          </p:cNvPr>
          <p:cNvGrpSpPr>
            <a:grpSpLocks/>
          </p:cNvGrpSpPr>
          <p:nvPr/>
        </p:nvGrpSpPr>
        <p:grpSpPr bwMode="auto">
          <a:xfrm>
            <a:off x="5159375" y="2162175"/>
            <a:ext cx="434975" cy="349250"/>
            <a:chOff x="-44" y="1473"/>
            <a:chExt cx="981" cy="1105"/>
          </a:xfrm>
        </p:grpSpPr>
        <p:pic>
          <p:nvPicPr>
            <p:cNvPr id="187426" name="Picture 127" descr="desktop_computer_stylized_medium">
              <a:extLst>
                <a:ext uri="{FF2B5EF4-FFF2-40B4-BE49-F238E27FC236}">
                  <a16:creationId xmlns:a16="http://schemas.microsoft.com/office/drawing/2014/main" id="{80B232BE-55E1-4E7C-8332-D5D3A28696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7427" name="Freeform 128">
              <a:extLst>
                <a:ext uri="{FF2B5EF4-FFF2-40B4-BE49-F238E27FC236}">
                  <a16:creationId xmlns:a16="http://schemas.microsoft.com/office/drawing/2014/main" id="{270C7327-FA10-417E-86D4-856C75169AA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7420" name="Group 129">
            <a:extLst>
              <a:ext uri="{FF2B5EF4-FFF2-40B4-BE49-F238E27FC236}">
                <a16:creationId xmlns:a16="http://schemas.microsoft.com/office/drawing/2014/main" id="{D54E5DE9-AF7B-4DE5-85A6-DF2C7006D977}"/>
              </a:ext>
            </a:extLst>
          </p:cNvPr>
          <p:cNvGrpSpPr>
            <a:grpSpLocks/>
          </p:cNvGrpSpPr>
          <p:nvPr/>
        </p:nvGrpSpPr>
        <p:grpSpPr bwMode="auto">
          <a:xfrm>
            <a:off x="6129338" y="2749550"/>
            <a:ext cx="434975" cy="349250"/>
            <a:chOff x="-44" y="1473"/>
            <a:chExt cx="981" cy="1105"/>
          </a:xfrm>
        </p:grpSpPr>
        <p:pic>
          <p:nvPicPr>
            <p:cNvPr id="187424" name="Picture 130" descr="desktop_computer_stylized_medium">
              <a:extLst>
                <a:ext uri="{FF2B5EF4-FFF2-40B4-BE49-F238E27FC236}">
                  <a16:creationId xmlns:a16="http://schemas.microsoft.com/office/drawing/2014/main" id="{FBD73044-42AE-43BF-8784-6C78B4EF45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7425" name="Freeform 131">
              <a:extLst>
                <a:ext uri="{FF2B5EF4-FFF2-40B4-BE49-F238E27FC236}">
                  <a16:creationId xmlns:a16="http://schemas.microsoft.com/office/drawing/2014/main" id="{478E6721-8472-4A68-B487-9129B7D3D0D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7421" name="Group 132">
            <a:extLst>
              <a:ext uri="{FF2B5EF4-FFF2-40B4-BE49-F238E27FC236}">
                <a16:creationId xmlns:a16="http://schemas.microsoft.com/office/drawing/2014/main" id="{496B9FE8-E196-4503-89E5-B6E59D75FA44}"/>
              </a:ext>
            </a:extLst>
          </p:cNvPr>
          <p:cNvGrpSpPr>
            <a:grpSpLocks/>
          </p:cNvGrpSpPr>
          <p:nvPr/>
        </p:nvGrpSpPr>
        <p:grpSpPr bwMode="auto">
          <a:xfrm>
            <a:off x="7185025" y="2989263"/>
            <a:ext cx="325438" cy="261937"/>
            <a:chOff x="-44" y="1473"/>
            <a:chExt cx="981" cy="1105"/>
          </a:xfrm>
        </p:grpSpPr>
        <p:pic>
          <p:nvPicPr>
            <p:cNvPr id="187422" name="Picture 133" descr="desktop_computer_stylized_medium">
              <a:extLst>
                <a:ext uri="{FF2B5EF4-FFF2-40B4-BE49-F238E27FC236}">
                  <a16:creationId xmlns:a16="http://schemas.microsoft.com/office/drawing/2014/main" id="{92547DAE-E378-4313-A998-E0109B2D01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7423" name="Freeform 134">
              <a:extLst>
                <a:ext uri="{FF2B5EF4-FFF2-40B4-BE49-F238E27FC236}">
                  <a16:creationId xmlns:a16="http://schemas.microsoft.com/office/drawing/2014/main" id="{4E2C0EF1-1AB0-4A2C-B4B6-8252C0AEC9F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328E89E-333E-41E8-834C-A1AC8E0A3CB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E9223-05CF-4202-A888-82E060FB986B}" type="slidenum">
              <a:rPr lang="en-US" altLang="en-US" smtClean="0"/>
              <a:pPr/>
              <a:t>76</a:t>
            </a:fld>
            <a:endParaRPr lang="en-US" altLang="en-US" dirty="0"/>
          </a:p>
        </p:txBody>
      </p:sp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3" name="Rectangle 2">
            <a:extLst>
              <a:ext uri="{FF2B5EF4-FFF2-40B4-BE49-F238E27FC236}">
                <a16:creationId xmlns:a16="http://schemas.microsoft.com/office/drawing/2014/main" id="{922D8335-6FCC-46D9-940B-DC4E5F91E4D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98450" y="160338"/>
            <a:ext cx="8491538" cy="849312"/>
          </a:xfrm>
        </p:spPr>
        <p:txBody>
          <a:bodyPr/>
          <a:lstStyle/>
          <a:p>
            <a:r>
              <a:rPr lang="en-US" altLang="en-US" sz="3600"/>
              <a:t>BitTorrent: requesting, sending file chunks</a:t>
            </a:r>
          </a:p>
        </p:txBody>
      </p:sp>
      <p:sp>
        <p:nvSpPr>
          <p:cNvPr id="214020" name="Rectangle 4">
            <a:extLst>
              <a:ext uri="{FF2B5EF4-FFF2-40B4-BE49-F238E27FC236}">
                <a16:creationId xmlns:a16="http://schemas.microsoft.com/office/drawing/2014/main" id="{84048D7C-4627-4F69-A6BD-7B345704AAE0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382588" y="1477963"/>
            <a:ext cx="3989387" cy="3768725"/>
          </a:xfrm>
        </p:spPr>
        <p:txBody>
          <a:bodyPr>
            <a:normAutofit lnSpcReduction="10000"/>
          </a:bodyPr>
          <a:lstStyle/>
          <a:p>
            <a:pPr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latin typeface="Gill Sans MT" charset="0"/>
                <a:ea typeface="ＭＳ Ｐゴシック" charset="0"/>
              </a:rPr>
              <a:t>requesting chunks:</a:t>
            </a:r>
          </a:p>
          <a:p>
            <a:pPr marL="287338" indent="-287338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at any given time, different peers have different subsets of file chunks</a:t>
            </a:r>
          </a:p>
          <a:p>
            <a:pPr marL="287338" indent="-287338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periodically, Alice asks each peer for list of chunks that they have</a:t>
            </a:r>
          </a:p>
          <a:p>
            <a:pPr marL="287338" indent="-287338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Alice requests missing chunks from peers, rarest first</a:t>
            </a:r>
          </a:p>
        </p:txBody>
      </p:sp>
      <p:sp>
        <p:nvSpPr>
          <p:cNvPr id="214021" name="Rectangle 6">
            <a:extLst>
              <a:ext uri="{FF2B5EF4-FFF2-40B4-BE49-F238E27FC236}">
                <a16:creationId xmlns:a16="http://schemas.microsoft.com/office/drawing/2014/main" id="{5149AA85-8C30-4472-8428-99B3FCBC09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0388" y="1425575"/>
            <a:ext cx="4521200" cy="411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681038" indent="-22383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 i="1">
                <a:solidFill>
                  <a:srgbClr val="CC0000"/>
                </a:solidFill>
                <a:latin typeface="Gill Sans MT" panose="020B0502020104020203" pitchFamily="34" charset="0"/>
              </a:rPr>
              <a:t>sending chunks: tit-for-tat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 sz="2400">
                <a:latin typeface="Gill Sans MT" panose="020B0502020104020203" pitchFamily="34" charset="0"/>
              </a:rPr>
              <a:t>Alice sends chunks to those four peers currently sending her chunks </a:t>
            </a:r>
            <a:r>
              <a:rPr lang="en-US" altLang="en-US" sz="2400" i="1">
                <a:latin typeface="Gill Sans MT" panose="020B0502020104020203" pitchFamily="34" charset="0"/>
              </a:rPr>
              <a:t>at highest rate</a:t>
            </a:r>
            <a:r>
              <a:rPr lang="en-US" altLang="en-US" sz="2400">
                <a:latin typeface="Gill Sans MT" panose="020B0502020104020203" pitchFamily="34" charset="0"/>
              </a:rPr>
              <a:t> </a:t>
            </a:r>
          </a:p>
          <a:p>
            <a:pPr lvl="1">
              <a:lnSpc>
                <a:spcPct val="85000"/>
              </a:lnSpc>
              <a:buClr>
                <a:srgbClr val="000099"/>
              </a:buClr>
              <a:buSzTx/>
              <a:buFont typeface="Arial" panose="020B0604020202020204" pitchFamily="34" charset="0"/>
              <a:buChar char="•"/>
            </a:pPr>
            <a:r>
              <a:rPr lang="en-US" altLang="en-US">
                <a:latin typeface="Gill Sans MT" panose="020B0502020104020203" pitchFamily="34" charset="0"/>
              </a:rPr>
              <a:t>other peers are choked by Alice (do not receive chunks from her)</a:t>
            </a:r>
          </a:p>
          <a:p>
            <a:pPr lvl="1">
              <a:lnSpc>
                <a:spcPct val="85000"/>
              </a:lnSpc>
              <a:buClr>
                <a:srgbClr val="000099"/>
              </a:buClr>
              <a:buSzTx/>
              <a:buFont typeface="Arial" panose="020B0604020202020204" pitchFamily="34" charset="0"/>
              <a:buChar char="•"/>
            </a:pPr>
            <a:r>
              <a:rPr lang="en-US" altLang="en-US">
                <a:latin typeface="Gill Sans MT" panose="020B0502020104020203" pitchFamily="34" charset="0"/>
              </a:rPr>
              <a:t>re-evaluate top 4 every10 secs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 sz="2400">
                <a:latin typeface="Gill Sans MT" panose="020B0502020104020203" pitchFamily="34" charset="0"/>
              </a:rPr>
              <a:t>every 30 secs: randomly select another peer, starts sending chunks</a:t>
            </a:r>
          </a:p>
          <a:p>
            <a:pPr lvl="1">
              <a:lnSpc>
                <a:spcPct val="85000"/>
              </a:lnSpc>
              <a:buClr>
                <a:srgbClr val="000099"/>
              </a:buClr>
              <a:buSzTx/>
              <a:buFont typeface="Arial" panose="020B0604020202020204" pitchFamily="34" charset="0"/>
              <a:buChar char="•"/>
            </a:pPr>
            <a:r>
              <a:rPr lang="ja-JP" altLang="en-US">
                <a:latin typeface="Gill Sans MT" panose="020B0502020104020203" pitchFamily="34" charset="0"/>
              </a:rPr>
              <a:t>“</a:t>
            </a:r>
            <a:r>
              <a:rPr lang="en-US" altLang="ja-JP">
                <a:latin typeface="Gill Sans MT" panose="020B0502020104020203" pitchFamily="34" charset="0"/>
              </a:rPr>
              <a:t>optimistically unchoke</a:t>
            </a:r>
            <a:r>
              <a:rPr lang="ja-JP" altLang="en-US">
                <a:latin typeface="Gill Sans MT" panose="020B0502020104020203" pitchFamily="34" charset="0"/>
              </a:rPr>
              <a:t>”</a:t>
            </a:r>
            <a:r>
              <a:rPr lang="en-US" altLang="ja-JP">
                <a:latin typeface="Gill Sans MT" panose="020B0502020104020203" pitchFamily="34" charset="0"/>
              </a:rPr>
              <a:t> this peer</a:t>
            </a:r>
          </a:p>
          <a:p>
            <a:pPr lvl="1">
              <a:lnSpc>
                <a:spcPct val="85000"/>
              </a:lnSpc>
              <a:buClr>
                <a:srgbClr val="000099"/>
              </a:buClr>
              <a:buSzTx/>
              <a:buFont typeface="Arial" panose="020B0604020202020204" pitchFamily="34" charset="0"/>
              <a:buChar char="•"/>
            </a:pPr>
            <a:r>
              <a:rPr lang="en-US" altLang="en-US">
                <a:latin typeface="Gill Sans MT" panose="020B0502020104020203" pitchFamily="34" charset="0"/>
              </a:rPr>
              <a:t>newly chosen peer may join top 4</a:t>
            </a:r>
          </a:p>
          <a:p>
            <a:pPr>
              <a:buClr>
                <a:srgbClr val="000099"/>
              </a:buClr>
              <a:buSzTx/>
              <a:buFont typeface="Wingdings" panose="05000000000000000000" pitchFamily="2" charset="2"/>
              <a:buChar char="§"/>
            </a:pPr>
            <a:endParaRPr lang="en-US" altLang="en-US">
              <a:latin typeface="Gill Sans MT" panose="020B0502020104020203" pitchFamily="34" charset="0"/>
            </a:endParaRPr>
          </a:p>
        </p:txBody>
      </p:sp>
      <p:pic>
        <p:nvPicPr>
          <p:cNvPr id="189446" name="Picture 10" descr="underline_base">
            <a:extLst>
              <a:ext uri="{FF2B5EF4-FFF2-40B4-BE49-F238E27FC236}">
                <a16:creationId xmlns:a16="http://schemas.microsoft.com/office/drawing/2014/main" id="{D651BA71-B2A6-47D3-A64A-CCADF45E912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812800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9DF024C-5EC0-4FDD-ADAC-BB6259E8D0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E9223-05CF-4202-A888-82E060FB986B}" type="slidenum">
              <a:rPr lang="en-US" altLang="en-US" smtClean="0"/>
              <a:pPr/>
              <a:t>77</a:t>
            </a:fld>
            <a:endParaRPr lang="en-US" altLang="en-US" dirty="0"/>
          </a:p>
        </p:txBody>
      </p:sp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91" name="Rectangle 2">
            <a:extLst>
              <a:ext uri="{FF2B5EF4-FFF2-40B4-BE49-F238E27FC236}">
                <a16:creationId xmlns:a16="http://schemas.microsoft.com/office/drawing/2014/main" id="{68CC3795-8804-44B2-B22B-2C1ECA85303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82600" y="0"/>
            <a:ext cx="7772400" cy="1143000"/>
          </a:xfrm>
        </p:spPr>
        <p:txBody>
          <a:bodyPr/>
          <a:lstStyle/>
          <a:p>
            <a:r>
              <a:rPr lang="en-US" altLang="en-US"/>
              <a:t>BitTorrent: tit-for-tat</a:t>
            </a:r>
          </a:p>
        </p:txBody>
      </p:sp>
      <p:pic>
        <p:nvPicPr>
          <p:cNvPr id="191492" name="Picture 13" descr="Alice">
            <a:extLst>
              <a:ext uri="{FF2B5EF4-FFF2-40B4-BE49-F238E27FC236}">
                <a16:creationId xmlns:a16="http://schemas.microsoft.com/office/drawing/2014/main" id="{7C11A74F-D1FB-44DF-B43B-75819BE4BCF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89313" y="4962525"/>
            <a:ext cx="561975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1493" name="Line 15">
            <a:extLst>
              <a:ext uri="{FF2B5EF4-FFF2-40B4-BE49-F238E27FC236}">
                <a16:creationId xmlns:a16="http://schemas.microsoft.com/office/drawing/2014/main" id="{6BD61791-BA78-43A2-8271-23BC4049C8F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473200" y="3968750"/>
            <a:ext cx="1473200" cy="5969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/>
          </a:p>
        </p:txBody>
      </p:sp>
      <p:sp>
        <p:nvSpPr>
          <p:cNvPr id="191494" name="Line 16">
            <a:extLst>
              <a:ext uri="{FF2B5EF4-FFF2-40B4-BE49-F238E27FC236}">
                <a16:creationId xmlns:a16="http://schemas.microsoft.com/office/drawing/2014/main" id="{0EF26B7B-A3F8-476A-878A-636CF8ECD63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954213" y="4794250"/>
            <a:ext cx="965200" cy="3810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/>
          </a:p>
        </p:txBody>
      </p:sp>
      <p:sp>
        <p:nvSpPr>
          <p:cNvPr id="191495" name="Line 17">
            <a:extLst>
              <a:ext uri="{FF2B5EF4-FFF2-40B4-BE49-F238E27FC236}">
                <a16:creationId xmlns:a16="http://schemas.microsoft.com/office/drawing/2014/main" id="{3DB2AB6A-F227-4E8B-A93B-4E490D2B579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28900" y="4908550"/>
            <a:ext cx="596900" cy="1041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/>
          </a:p>
        </p:txBody>
      </p:sp>
      <p:sp>
        <p:nvSpPr>
          <p:cNvPr id="191496" name="Line 18">
            <a:extLst>
              <a:ext uri="{FF2B5EF4-FFF2-40B4-BE49-F238E27FC236}">
                <a16:creationId xmlns:a16="http://schemas.microsoft.com/office/drawing/2014/main" id="{3333FD08-FF43-4D44-9ED9-23D9BB4427C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11800" y="3092450"/>
            <a:ext cx="419100" cy="6477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/>
          </a:p>
        </p:txBody>
      </p:sp>
      <p:sp>
        <p:nvSpPr>
          <p:cNvPr id="191497" name="Line 20">
            <a:extLst>
              <a:ext uri="{FF2B5EF4-FFF2-40B4-BE49-F238E27FC236}">
                <a16:creationId xmlns:a16="http://schemas.microsoft.com/office/drawing/2014/main" id="{821AD160-E055-4284-B6DD-2EB2DC4B0B8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13400" y="3676650"/>
            <a:ext cx="787400" cy="3048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/>
          </a:p>
        </p:txBody>
      </p:sp>
      <p:sp>
        <p:nvSpPr>
          <p:cNvPr id="191498" name="Line 21">
            <a:extLst>
              <a:ext uri="{FF2B5EF4-FFF2-40B4-BE49-F238E27FC236}">
                <a16:creationId xmlns:a16="http://schemas.microsoft.com/office/drawing/2014/main" id="{999E1F45-1A53-49C2-A1D3-9CC658CB0C9C}"/>
              </a:ext>
            </a:extLst>
          </p:cNvPr>
          <p:cNvSpPr>
            <a:spLocks noChangeShapeType="1"/>
          </p:cNvSpPr>
          <p:nvPr/>
        </p:nvSpPr>
        <p:spPr bwMode="auto">
          <a:xfrm>
            <a:off x="5613400" y="4146550"/>
            <a:ext cx="596900" cy="3175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/>
          </a:p>
        </p:txBody>
      </p:sp>
      <p:pic>
        <p:nvPicPr>
          <p:cNvPr id="191499" name="Picture 22" descr="Bob">
            <a:extLst>
              <a:ext uri="{FF2B5EF4-FFF2-40B4-BE49-F238E27FC236}">
                <a16:creationId xmlns:a16="http://schemas.microsoft.com/office/drawing/2014/main" id="{0EE71BE7-658E-4AFA-8BB5-14414DF1375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79988" y="4391025"/>
            <a:ext cx="676275" cy="690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263" name="Line 23">
            <a:extLst>
              <a:ext uri="{FF2B5EF4-FFF2-40B4-BE49-F238E27FC236}">
                <a16:creationId xmlns:a16="http://schemas.microsoft.com/office/drawing/2014/main" id="{E55D8DD8-ED18-4146-94BA-E85A2B3B55E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530600" y="3943350"/>
            <a:ext cx="1435100" cy="482600"/>
          </a:xfrm>
          <a:prstGeom prst="line">
            <a:avLst/>
          </a:prstGeom>
          <a:noFill/>
          <a:ln w="25400">
            <a:solidFill>
              <a:srgbClr val="CC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/>
          </a:p>
        </p:txBody>
      </p:sp>
      <p:sp>
        <p:nvSpPr>
          <p:cNvPr id="266264" name="Line 24">
            <a:extLst>
              <a:ext uri="{FF2B5EF4-FFF2-40B4-BE49-F238E27FC236}">
                <a16:creationId xmlns:a16="http://schemas.microsoft.com/office/drawing/2014/main" id="{5AB6F1C8-7C8C-4D70-A3DD-1387587BAD7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43300" y="4032250"/>
            <a:ext cx="1397000" cy="469900"/>
          </a:xfrm>
          <a:prstGeom prst="line">
            <a:avLst/>
          </a:prstGeom>
          <a:noFill/>
          <a:ln w="254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0" tIns="0" rIns="0" bIns="0">
            <a:spAutoFit/>
          </a:bodyPr>
          <a:lstStyle/>
          <a:p>
            <a:endParaRPr lang="en-US"/>
          </a:p>
        </p:txBody>
      </p:sp>
      <p:sp>
        <p:nvSpPr>
          <p:cNvPr id="266265" name="Line 25">
            <a:extLst>
              <a:ext uri="{FF2B5EF4-FFF2-40B4-BE49-F238E27FC236}">
                <a16:creationId xmlns:a16="http://schemas.microsoft.com/office/drawing/2014/main" id="{83C052B7-1052-45E4-9109-9FFA91762F9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581400" y="4133850"/>
            <a:ext cx="1371600" cy="482600"/>
          </a:xfrm>
          <a:prstGeom prst="line">
            <a:avLst/>
          </a:prstGeom>
          <a:noFill/>
          <a:ln w="254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0" tIns="0" rIns="0" bIns="0">
            <a:spAutoFit/>
          </a:bodyPr>
          <a:lstStyle/>
          <a:p>
            <a:endParaRPr lang="en-US"/>
          </a:p>
        </p:txBody>
      </p:sp>
      <p:sp>
        <p:nvSpPr>
          <p:cNvPr id="266266" name="Text Box 26">
            <a:extLst>
              <a:ext uri="{FF2B5EF4-FFF2-40B4-BE49-F238E27FC236}">
                <a16:creationId xmlns:a16="http://schemas.microsoft.com/office/drawing/2014/main" id="{7D83DE4B-591C-4149-9310-17ECD94342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1375" y="1320800"/>
            <a:ext cx="4067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latin typeface="Gill Sans MT" panose="020B0502020104020203" pitchFamily="34" charset="0"/>
              </a:rPr>
              <a:t>(1) Alice </a:t>
            </a:r>
            <a:r>
              <a:rPr lang="ja-JP" altLang="en-US">
                <a:latin typeface="Gill Sans MT" panose="020B0502020104020203" pitchFamily="34" charset="0"/>
              </a:rPr>
              <a:t>“</a:t>
            </a:r>
            <a:r>
              <a:rPr lang="en-US" altLang="ja-JP">
                <a:latin typeface="Gill Sans MT" panose="020B0502020104020203" pitchFamily="34" charset="0"/>
              </a:rPr>
              <a:t>optimistically unchokes</a:t>
            </a:r>
            <a:r>
              <a:rPr lang="ja-JP" altLang="en-US">
                <a:latin typeface="Gill Sans MT" panose="020B0502020104020203" pitchFamily="34" charset="0"/>
              </a:rPr>
              <a:t>”</a:t>
            </a:r>
            <a:r>
              <a:rPr lang="en-US" altLang="ja-JP">
                <a:latin typeface="Gill Sans MT" panose="020B0502020104020203" pitchFamily="34" charset="0"/>
              </a:rPr>
              <a:t> Bob</a:t>
            </a:r>
            <a:endParaRPr lang="en-US" altLang="en-US">
              <a:latin typeface="Gill Sans MT" panose="020B0502020104020203" pitchFamily="34" charset="0"/>
            </a:endParaRPr>
          </a:p>
        </p:txBody>
      </p:sp>
      <p:sp>
        <p:nvSpPr>
          <p:cNvPr id="266267" name="Text Box 27">
            <a:extLst>
              <a:ext uri="{FF2B5EF4-FFF2-40B4-BE49-F238E27FC236}">
                <a16:creationId xmlns:a16="http://schemas.microsoft.com/office/drawing/2014/main" id="{778D4D77-A03C-483B-9718-FBDDF08708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8038" y="1663700"/>
            <a:ext cx="71024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latin typeface="Gill Sans MT" panose="020B0502020104020203" pitchFamily="34" charset="0"/>
              </a:rPr>
              <a:t>(2) Alice becomes one of Bob</a:t>
            </a:r>
            <a:r>
              <a:rPr lang="ja-JP" altLang="en-US">
                <a:latin typeface="Gill Sans MT" panose="020B0502020104020203" pitchFamily="34" charset="0"/>
              </a:rPr>
              <a:t>’</a:t>
            </a:r>
            <a:r>
              <a:rPr lang="en-US" altLang="ja-JP">
                <a:latin typeface="Gill Sans MT" panose="020B0502020104020203" pitchFamily="34" charset="0"/>
              </a:rPr>
              <a:t>s top-four providers; Bob reciprocates</a:t>
            </a:r>
            <a:endParaRPr lang="en-US" altLang="en-US">
              <a:latin typeface="Gill Sans MT" panose="020B0502020104020203" pitchFamily="34" charset="0"/>
            </a:endParaRPr>
          </a:p>
        </p:txBody>
      </p:sp>
      <p:sp>
        <p:nvSpPr>
          <p:cNvPr id="266268" name="Text Box 28">
            <a:extLst>
              <a:ext uri="{FF2B5EF4-FFF2-40B4-BE49-F238E27FC236}">
                <a16:creationId xmlns:a16="http://schemas.microsoft.com/office/drawing/2014/main" id="{CB306E0F-33C7-4C40-9BAE-8FE269FDAF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0100" y="2019300"/>
            <a:ext cx="52149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latin typeface="Gill Sans MT" panose="020B0502020104020203" pitchFamily="34" charset="0"/>
              </a:rPr>
              <a:t>(3) Bob becomes one of Alice</a:t>
            </a:r>
            <a:r>
              <a:rPr lang="ja-JP" altLang="en-US">
                <a:latin typeface="Gill Sans MT" panose="020B0502020104020203" pitchFamily="34" charset="0"/>
              </a:rPr>
              <a:t>’</a:t>
            </a:r>
            <a:r>
              <a:rPr lang="en-US" altLang="ja-JP">
                <a:latin typeface="Gill Sans MT" panose="020B0502020104020203" pitchFamily="34" charset="0"/>
              </a:rPr>
              <a:t>s top-four providers</a:t>
            </a:r>
            <a:endParaRPr lang="en-US" altLang="en-US">
              <a:latin typeface="Gill Sans MT" panose="020B0502020104020203" pitchFamily="34" charset="0"/>
            </a:endParaRPr>
          </a:p>
        </p:txBody>
      </p:sp>
      <p:sp>
        <p:nvSpPr>
          <p:cNvPr id="266269" name="Text Box 29">
            <a:extLst>
              <a:ext uri="{FF2B5EF4-FFF2-40B4-BE49-F238E27FC236}">
                <a16:creationId xmlns:a16="http://schemas.microsoft.com/office/drawing/2014/main" id="{E732D4AC-B0D7-4D33-945F-E852B717FD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40313" y="5335588"/>
            <a:ext cx="3590925" cy="720725"/>
          </a:xfrm>
          <a:prstGeom prst="rect">
            <a:avLst/>
          </a:prstGeom>
          <a:noFill/>
          <a:ln w="19050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i="1">
                <a:latin typeface="Gill Sans MT" panose="020B0502020104020203" pitchFamily="34" charset="0"/>
              </a:rPr>
              <a:t>higher upload rate:</a:t>
            </a:r>
            <a:r>
              <a:rPr lang="en-US" altLang="en-US">
                <a:latin typeface="Gill Sans MT" panose="020B0502020104020203" pitchFamily="34" charset="0"/>
              </a:rPr>
              <a:t> find better trading partners, get file faster !</a:t>
            </a:r>
          </a:p>
        </p:txBody>
      </p:sp>
      <p:pic>
        <p:nvPicPr>
          <p:cNvPr id="191507" name="Picture 36" descr="underline_base">
            <a:extLst>
              <a:ext uri="{FF2B5EF4-FFF2-40B4-BE49-F238E27FC236}">
                <a16:creationId xmlns:a16="http://schemas.microsoft.com/office/drawing/2014/main" id="{BF4C3F72-C47F-474B-B3A3-79FD76110FFD}"/>
              </a:ext>
            </a:extLst>
          </p:cNvPr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1338" y="865188"/>
            <a:ext cx="50276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91508" name="Group 52">
            <a:extLst>
              <a:ext uri="{FF2B5EF4-FFF2-40B4-BE49-F238E27FC236}">
                <a16:creationId xmlns:a16="http://schemas.microsoft.com/office/drawing/2014/main" id="{7CFF1978-02D3-4910-8291-BF1EC62D1B16}"/>
              </a:ext>
            </a:extLst>
          </p:cNvPr>
          <p:cNvGrpSpPr>
            <a:grpSpLocks/>
          </p:cNvGrpSpPr>
          <p:nvPr/>
        </p:nvGrpSpPr>
        <p:grpSpPr bwMode="auto">
          <a:xfrm>
            <a:off x="1214438" y="4799013"/>
            <a:ext cx="762000" cy="752475"/>
            <a:chOff x="-44" y="1473"/>
            <a:chExt cx="981" cy="1105"/>
          </a:xfrm>
        </p:grpSpPr>
        <p:pic>
          <p:nvPicPr>
            <p:cNvPr id="191540" name="Picture 53" descr="desktop_computer_stylized_medium">
              <a:extLst>
                <a:ext uri="{FF2B5EF4-FFF2-40B4-BE49-F238E27FC236}">
                  <a16:creationId xmlns:a16="http://schemas.microsoft.com/office/drawing/2014/main" id="{C51E7EDA-CDE9-411C-B4B4-C2C5BCEA13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1541" name="Freeform 54">
              <a:extLst>
                <a:ext uri="{FF2B5EF4-FFF2-40B4-BE49-F238E27FC236}">
                  <a16:creationId xmlns:a16="http://schemas.microsoft.com/office/drawing/2014/main" id="{EEC83B4A-0558-414F-B53C-0388F3CA357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91509" name="Group 55">
            <a:extLst>
              <a:ext uri="{FF2B5EF4-FFF2-40B4-BE49-F238E27FC236}">
                <a16:creationId xmlns:a16="http://schemas.microsoft.com/office/drawing/2014/main" id="{1D8D85D1-4BC1-41DA-9523-FB7EB51BAC56}"/>
              </a:ext>
            </a:extLst>
          </p:cNvPr>
          <p:cNvGrpSpPr>
            <a:grpSpLocks/>
          </p:cNvGrpSpPr>
          <p:nvPr/>
        </p:nvGrpSpPr>
        <p:grpSpPr bwMode="auto">
          <a:xfrm>
            <a:off x="1909763" y="5561013"/>
            <a:ext cx="762000" cy="752475"/>
            <a:chOff x="-44" y="1473"/>
            <a:chExt cx="981" cy="1105"/>
          </a:xfrm>
        </p:grpSpPr>
        <p:pic>
          <p:nvPicPr>
            <p:cNvPr id="191538" name="Picture 56" descr="desktop_computer_stylized_medium">
              <a:extLst>
                <a:ext uri="{FF2B5EF4-FFF2-40B4-BE49-F238E27FC236}">
                  <a16:creationId xmlns:a16="http://schemas.microsoft.com/office/drawing/2014/main" id="{F3DEC41C-2BEF-434F-8413-BF751532CB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1539" name="Freeform 57">
              <a:extLst>
                <a:ext uri="{FF2B5EF4-FFF2-40B4-BE49-F238E27FC236}">
                  <a16:creationId xmlns:a16="http://schemas.microsoft.com/office/drawing/2014/main" id="{AA9CBE69-63E6-4ADF-8995-B49E7F7D7EE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91510" name="Group 58">
            <a:extLst>
              <a:ext uri="{FF2B5EF4-FFF2-40B4-BE49-F238E27FC236}">
                <a16:creationId xmlns:a16="http://schemas.microsoft.com/office/drawing/2014/main" id="{6CE9BAD5-702F-4D15-A276-B145315A8816}"/>
              </a:ext>
            </a:extLst>
          </p:cNvPr>
          <p:cNvGrpSpPr>
            <a:grpSpLocks/>
          </p:cNvGrpSpPr>
          <p:nvPr/>
        </p:nvGrpSpPr>
        <p:grpSpPr bwMode="auto">
          <a:xfrm>
            <a:off x="728663" y="3678238"/>
            <a:ext cx="762000" cy="752475"/>
            <a:chOff x="-44" y="1473"/>
            <a:chExt cx="981" cy="1105"/>
          </a:xfrm>
        </p:grpSpPr>
        <p:pic>
          <p:nvPicPr>
            <p:cNvPr id="191536" name="Picture 59" descr="desktop_computer_stylized_medium">
              <a:extLst>
                <a:ext uri="{FF2B5EF4-FFF2-40B4-BE49-F238E27FC236}">
                  <a16:creationId xmlns:a16="http://schemas.microsoft.com/office/drawing/2014/main" id="{E6FEB154-2ECC-452D-B4B9-99EAD7346D9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1537" name="Freeform 60">
              <a:extLst>
                <a:ext uri="{FF2B5EF4-FFF2-40B4-BE49-F238E27FC236}">
                  <a16:creationId xmlns:a16="http://schemas.microsoft.com/office/drawing/2014/main" id="{E0EF0432-1948-4DF8-9CC9-434FD9A5EE2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91511" name="Group 61">
            <a:extLst>
              <a:ext uri="{FF2B5EF4-FFF2-40B4-BE49-F238E27FC236}">
                <a16:creationId xmlns:a16="http://schemas.microsoft.com/office/drawing/2014/main" id="{92AAD696-F8B4-49BD-8BC7-FD0391C19458}"/>
              </a:ext>
            </a:extLst>
          </p:cNvPr>
          <p:cNvGrpSpPr>
            <a:grpSpLocks/>
          </p:cNvGrpSpPr>
          <p:nvPr/>
        </p:nvGrpSpPr>
        <p:grpSpPr bwMode="auto">
          <a:xfrm>
            <a:off x="2692400" y="4211638"/>
            <a:ext cx="762000" cy="752475"/>
            <a:chOff x="-44" y="1473"/>
            <a:chExt cx="981" cy="1105"/>
          </a:xfrm>
        </p:grpSpPr>
        <p:pic>
          <p:nvPicPr>
            <p:cNvPr id="191534" name="Picture 62" descr="desktop_computer_stylized_medium">
              <a:extLst>
                <a:ext uri="{FF2B5EF4-FFF2-40B4-BE49-F238E27FC236}">
                  <a16:creationId xmlns:a16="http://schemas.microsoft.com/office/drawing/2014/main" id="{DB30CB6F-2F26-4F74-B244-B318FCF7841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1535" name="Freeform 63">
              <a:extLst>
                <a:ext uri="{FF2B5EF4-FFF2-40B4-BE49-F238E27FC236}">
                  <a16:creationId xmlns:a16="http://schemas.microsoft.com/office/drawing/2014/main" id="{1BCFA999-AF9F-480D-9DA6-58CFBBC5691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91512" name="Group 64">
            <a:extLst>
              <a:ext uri="{FF2B5EF4-FFF2-40B4-BE49-F238E27FC236}">
                <a16:creationId xmlns:a16="http://schemas.microsoft.com/office/drawing/2014/main" id="{CF589212-8852-4A22-BF2B-03D2DE2F08F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219825" y="4135438"/>
            <a:ext cx="762000" cy="752475"/>
            <a:chOff x="-44" y="1473"/>
            <a:chExt cx="981" cy="1105"/>
          </a:xfrm>
        </p:grpSpPr>
        <p:pic>
          <p:nvPicPr>
            <p:cNvPr id="191532" name="Picture 65" descr="desktop_computer_stylized_medium">
              <a:extLst>
                <a:ext uri="{FF2B5EF4-FFF2-40B4-BE49-F238E27FC236}">
                  <a16:creationId xmlns:a16="http://schemas.microsoft.com/office/drawing/2014/main" id="{10EFE2F8-E3FE-40F0-ACF9-252B14AA17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1533" name="Freeform 66">
              <a:extLst>
                <a:ext uri="{FF2B5EF4-FFF2-40B4-BE49-F238E27FC236}">
                  <a16:creationId xmlns:a16="http://schemas.microsoft.com/office/drawing/2014/main" id="{4D045B11-32AE-45BA-8DCF-4A099408A7D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91513" name="Group 67">
            <a:extLst>
              <a:ext uri="{FF2B5EF4-FFF2-40B4-BE49-F238E27FC236}">
                <a16:creationId xmlns:a16="http://schemas.microsoft.com/office/drawing/2014/main" id="{E0E38895-9CAD-45EE-B9FB-B676A88A275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70638" y="3297238"/>
            <a:ext cx="762000" cy="752475"/>
            <a:chOff x="-44" y="1473"/>
            <a:chExt cx="981" cy="1105"/>
          </a:xfrm>
        </p:grpSpPr>
        <p:pic>
          <p:nvPicPr>
            <p:cNvPr id="191530" name="Picture 68" descr="desktop_computer_stylized_medium">
              <a:extLst>
                <a:ext uri="{FF2B5EF4-FFF2-40B4-BE49-F238E27FC236}">
                  <a16:creationId xmlns:a16="http://schemas.microsoft.com/office/drawing/2014/main" id="{201B1E3C-72E6-4C0E-9317-9AE4E38D4E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1531" name="Freeform 69">
              <a:extLst>
                <a:ext uri="{FF2B5EF4-FFF2-40B4-BE49-F238E27FC236}">
                  <a16:creationId xmlns:a16="http://schemas.microsoft.com/office/drawing/2014/main" id="{3A66AF7D-F6F7-40B9-8F21-5CD7797DCBC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91514" name="Group 70">
            <a:extLst>
              <a:ext uri="{FF2B5EF4-FFF2-40B4-BE49-F238E27FC236}">
                <a16:creationId xmlns:a16="http://schemas.microsoft.com/office/drawing/2014/main" id="{E8ADDFBA-03CB-49AB-9360-9845279020D3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978525" y="2676525"/>
            <a:ext cx="762000" cy="752475"/>
            <a:chOff x="-44" y="1473"/>
            <a:chExt cx="981" cy="1105"/>
          </a:xfrm>
        </p:grpSpPr>
        <p:pic>
          <p:nvPicPr>
            <p:cNvPr id="191528" name="Picture 71" descr="desktop_computer_stylized_medium">
              <a:extLst>
                <a:ext uri="{FF2B5EF4-FFF2-40B4-BE49-F238E27FC236}">
                  <a16:creationId xmlns:a16="http://schemas.microsoft.com/office/drawing/2014/main" id="{F33523D4-94F7-4628-8F34-BBC57ACCEC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1529" name="Freeform 72">
              <a:extLst>
                <a:ext uri="{FF2B5EF4-FFF2-40B4-BE49-F238E27FC236}">
                  <a16:creationId xmlns:a16="http://schemas.microsoft.com/office/drawing/2014/main" id="{B710BCDC-B59C-461F-8826-18324B09B5A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91515" name="Group 74">
            <a:extLst>
              <a:ext uri="{FF2B5EF4-FFF2-40B4-BE49-F238E27FC236}">
                <a16:creationId xmlns:a16="http://schemas.microsoft.com/office/drawing/2014/main" id="{CC3041FC-60E2-4026-A9FA-54E0DBE525D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056188" y="3667125"/>
            <a:ext cx="762000" cy="752475"/>
            <a:chOff x="-44" y="1473"/>
            <a:chExt cx="981" cy="1105"/>
          </a:xfrm>
        </p:grpSpPr>
        <p:pic>
          <p:nvPicPr>
            <p:cNvPr id="191526" name="Picture 75" descr="desktop_computer_stylized_medium">
              <a:extLst>
                <a:ext uri="{FF2B5EF4-FFF2-40B4-BE49-F238E27FC236}">
                  <a16:creationId xmlns:a16="http://schemas.microsoft.com/office/drawing/2014/main" id="{713DDCEC-E0D5-45AE-8208-4F8C614D41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1527" name="Freeform 76">
              <a:extLst>
                <a:ext uri="{FF2B5EF4-FFF2-40B4-BE49-F238E27FC236}">
                  <a16:creationId xmlns:a16="http://schemas.microsoft.com/office/drawing/2014/main" id="{C373D230-0A28-4C73-A0CE-A0A5EA11BFA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0" name="Group 80">
            <a:extLst>
              <a:ext uri="{FF2B5EF4-FFF2-40B4-BE49-F238E27FC236}">
                <a16:creationId xmlns:a16="http://schemas.microsoft.com/office/drawing/2014/main" id="{5E43F801-D042-4BC5-B3E1-CEABD9458A5F}"/>
              </a:ext>
            </a:extLst>
          </p:cNvPr>
          <p:cNvGrpSpPr>
            <a:grpSpLocks/>
          </p:cNvGrpSpPr>
          <p:nvPr/>
        </p:nvGrpSpPr>
        <p:grpSpPr bwMode="auto">
          <a:xfrm>
            <a:off x="4835525" y="2501900"/>
            <a:ext cx="762000" cy="1177925"/>
            <a:chOff x="4746" y="1528"/>
            <a:chExt cx="480" cy="742"/>
          </a:xfrm>
        </p:grpSpPr>
        <p:sp>
          <p:nvSpPr>
            <p:cNvPr id="191522" name="Line 50">
              <a:extLst>
                <a:ext uri="{FF2B5EF4-FFF2-40B4-BE49-F238E27FC236}">
                  <a16:creationId xmlns:a16="http://schemas.microsoft.com/office/drawing/2014/main" id="{8628C169-DD64-4E0F-873E-60F702D953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4" y="1962"/>
              <a:ext cx="2" cy="30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91523" name="Group 77">
              <a:extLst>
                <a:ext uri="{FF2B5EF4-FFF2-40B4-BE49-F238E27FC236}">
                  <a16:creationId xmlns:a16="http://schemas.microsoft.com/office/drawing/2014/main" id="{6A677F8B-E4B9-4CA0-BC03-D0BC88D8D8D0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746" y="1528"/>
              <a:ext cx="480" cy="474"/>
              <a:chOff x="-44" y="1473"/>
              <a:chExt cx="981" cy="1105"/>
            </a:xfrm>
          </p:grpSpPr>
          <p:pic>
            <p:nvPicPr>
              <p:cNvPr id="191524" name="Picture 78" descr="desktop_computer_stylized_medium">
                <a:extLst>
                  <a:ext uri="{FF2B5EF4-FFF2-40B4-BE49-F238E27FC236}">
                    <a16:creationId xmlns:a16="http://schemas.microsoft.com/office/drawing/2014/main" id="{A17548E3-4BAF-416F-8194-4AEEF82EAC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91525" name="Freeform 79">
                <a:extLst>
                  <a:ext uri="{FF2B5EF4-FFF2-40B4-BE49-F238E27FC236}">
                    <a16:creationId xmlns:a16="http://schemas.microsoft.com/office/drawing/2014/main" id="{CFDADB49-68E2-4746-B618-765C8F8776F6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</p:grpSp>
      <p:grpSp>
        <p:nvGrpSpPr>
          <p:cNvPr id="12" name="Group 87">
            <a:extLst>
              <a:ext uri="{FF2B5EF4-FFF2-40B4-BE49-F238E27FC236}">
                <a16:creationId xmlns:a16="http://schemas.microsoft.com/office/drawing/2014/main" id="{33CFE8E1-0C02-472E-ABEF-2D1F2FF18A41}"/>
              </a:ext>
            </a:extLst>
          </p:cNvPr>
          <p:cNvGrpSpPr>
            <a:grpSpLocks/>
          </p:cNvGrpSpPr>
          <p:nvPr/>
        </p:nvGrpSpPr>
        <p:grpSpPr bwMode="auto">
          <a:xfrm>
            <a:off x="1925638" y="2990850"/>
            <a:ext cx="1112837" cy="1219200"/>
            <a:chOff x="4779" y="2386"/>
            <a:chExt cx="701" cy="768"/>
          </a:xfrm>
        </p:grpSpPr>
        <p:sp>
          <p:nvSpPr>
            <p:cNvPr id="191518" name="Line 46">
              <a:extLst>
                <a:ext uri="{FF2B5EF4-FFF2-40B4-BE49-F238E27FC236}">
                  <a16:creationId xmlns:a16="http://schemas.microsoft.com/office/drawing/2014/main" id="{532B7C1A-CAD5-4E4C-9F1F-4372E8B7A9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39" y="2812"/>
              <a:ext cx="241" cy="34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91519" name="Group 84">
              <a:extLst>
                <a:ext uri="{FF2B5EF4-FFF2-40B4-BE49-F238E27FC236}">
                  <a16:creationId xmlns:a16="http://schemas.microsoft.com/office/drawing/2014/main" id="{197B2DF7-2D73-48C5-A5AF-ED6DE614D1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79" y="2386"/>
              <a:ext cx="480" cy="474"/>
              <a:chOff x="-44" y="1473"/>
              <a:chExt cx="981" cy="1105"/>
            </a:xfrm>
          </p:grpSpPr>
          <p:pic>
            <p:nvPicPr>
              <p:cNvPr id="191520" name="Picture 85" descr="desktop_computer_stylized_medium">
                <a:extLst>
                  <a:ext uri="{FF2B5EF4-FFF2-40B4-BE49-F238E27FC236}">
                    <a16:creationId xmlns:a16="http://schemas.microsoft.com/office/drawing/2014/main" id="{D49BF3E8-1F71-4AF8-903A-B6BBEBE364F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91521" name="Freeform 86">
                <a:extLst>
                  <a:ext uri="{FF2B5EF4-FFF2-40B4-BE49-F238E27FC236}">
                    <a16:creationId xmlns:a16="http://schemas.microsoft.com/office/drawing/2014/main" id="{C3965E08-6918-4773-8F8E-979EAEC7E0F1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</p:grp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82EF82C-ACB0-4617-AE0B-1FA3C2ABB40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7C460B-0BE9-486A-B95F-8330972F6AFC}" type="slidenum">
              <a:rPr lang="en-US" altLang="en-US" smtClean="0"/>
              <a:pPr/>
              <a:t>78</a:t>
            </a:fld>
            <a:endParaRPr lang="en-US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66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66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66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66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66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66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3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34" dur="500"/>
                                        <p:tgtEl>
                                          <p:spTgt spid="2662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6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266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6266" grpId="0"/>
      <p:bldP spid="266267" grpId="0"/>
      <p:bldP spid="266268" grpId="0"/>
      <p:bldP spid="266269" grpId="0" animBg="1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3537" name="Picture 11" descr="underline_base">
            <a:extLst>
              <a:ext uri="{FF2B5EF4-FFF2-40B4-BE49-F238E27FC236}">
                <a16:creationId xmlns:a16="http://schemas.microsoft.com/office/drawing/2014/main" id="{A5DC639D-70CF-4810-8467-7E3E3021F5D0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68388"/>
            <a:ext cx="4113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3540" name="Rectangle 2">
            <a:extLst>
              <a:ext uri="{FF2B5EF4-FFF2-40B4-BE49-F238E27FC236}">
                <a16:creationId xmlns:a16="http://schemas.microsoft.com/office/drawing/2014/main" id="{C1D157A0-43DC-4352-8D59-9EC6F145E7B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310801"/>
            <a:ext cx="7772400" cy="1115568"/>
          </a:xfrm>
        </p:spPr>
        <p:txBody>
          <a:bodyPr/>
          <a:lstStyle/>
          <a:p>
            <a:r>
              <a:rPr lang="en-US" altLang="en-US" dirty="0"/>
              <a:t>Chapter 2: outline</a:t>
            </a:r>
          </a:p>
        </p:txBody>
      </p:sp>
      <p:sp>
        <p:nvSpPr>
          <p:cNvPr id="50180" name="Rectangle 3">
            <a:extLst>
              <a:ext uri="{FF2B5EF4-FFF2-40B4-BE49-F238E27FC236}">
                <a16:creationId xmlns:a16="http://schemas.microsoft.com/office/drawing/2014/main" id="{AB09A9E5-8F44-44A2-B73C-BCD75C2EA306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2.1 principles of network applications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2.2 Web and HTTP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2.3 electronic mail</a:t>
            </a:r>
          </a:p>
          <a:p>
            <a:pPr marL="738188" lvl="1" indent="-287338">
              <a:lnSpc>
                <a:spcPct val="100000"/>
              </a:lnSpc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SMTP, POP3, IMAP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2.4 DNS</a:t>
            </a:r>
          </a:p>
          <a:p>
            <a:pPr marL="457200" indent="-457200">
              <a:buFont typeface="Wingdings" charset="2"/>
              <a:buChar char="§"/>
              <a:defRPr/>
            </a:pPr>
            <a:endParaRPr lang="en-US" sz="2400" dirty="0">
              <a:latin typeface="Gill Sans MT" charset="0"/>
              <a:ea typeface="ＭＳ Ｐゴシック" charset="0"/>
            </a:endParaRPr>
          </a:p>
        </p:txBody>
      </p:sp>
      <p:sp>
        <p:nvSpPr>
          <p:cNvPr id="193542" name="Rectangle 4">
            <a:extLst>
              <a:ext uri="{FF2B5EF4-FFF2-40B4-BE49-F238E27FC236}">
                <a16:creationId xmlns:a16="http://schemas.microsoft.com/office/drawing/2014/main" id="{A9D45907-799C-426E-A40C-25C60B8A589A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4673600" y="1600200"/>
            <a:ext cx="3876675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/>
              <a:t>2.5 P2P applications</a:t>
            </a:r>
          </a:p>
          <a:p>
            <a:pPr marL="512763" indent="-512763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>
                <a:solidFill>
                  <a:srgbClr val="CC0000"/>
                </a:solidFill>
              </a:rPr>
              <a:t>2.6 video streaming and content distribution networks (CDNs)</a:t>
            </a:r>
          </a:p>
          <a:p>
            <a:pPr marL="512763" indent="-512763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/>
              <a:t>2.7 socket programming with UDP and TCP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594CD7D-063D-404E-909E-1DBAB62CE20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E9223-05CF-4202-A888-82E060FB986B}" type="slidenum">
              <a:rPr lang="en-US" altLang="en-US" smtClean="0"/>
              <a:pPr/>
              <a:t>79</a:t>
            </a:fld>
            <a:endParaRPr lang="en-US" altLang="en-US" dirty="0"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4" name="Rectangle 4">
            <a:extLst>
              <a:ext uri="{FF2B5EF4-FFF2-40B4-BE49-F238E27FC236}">
                <a16:creationId xmlns:a16="http://schemas.microsoft.com/office/drawing/2014/main" id="{15261A58-8EFB-4654-9B0C-FF8D36ABA2E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09563" y="228600"/>
            <a:ext cx="7772400" cy="819150"/>
          </a:xfrm>
        </p:spPr>
        <p:txBody>
          <a:bodyPr/>
          <a:lstStyle/>
          <a:p>
            <a:r>
              <a:rPr lang="en-US" altLang="en-US"/>
              <a:t>P2P architecture</a:t>
            </a:r>
          </a:p>
        </p:txBody>
      </p:sp>
      <p:sp>
        <p:nvSpPr>
          <p:cNvPr id="46085" name="Rectangle 5">
            <a:extLst>
              <a:ext uri="{FF2B5EF4-FFF2-40B4-BE49-F238E27FC236}">
                <a16:creationId xmlns:a16="http://schemas.microsoft.com/office/drawing/2014/main" id="{022630EF-5156-45ED-A018-C6411FA362BC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400050" y="1300163"/>
            <a:ext cx="4049713" cy="5241925"/>
          </a:xfrm>
        </p:spPr>
        <p:txBody>
          <a:bodyPr/>
          <a:lstStyle/>
          <a:p>
            <a:r>
              <a:rPr lang="en-US" altLang="en-US" sz="2400" i="1"/>
              <a:t>no</a:t>
            </a:r>
            <a:r>
              <a:rPr lang="en-US" altLang="en-US" sz="2400"/>
              <a:t> always-on server</a:t>
            </a:r>
          </a:p>
          <a:p>
            <a:r>
              <a:rPr lang="en-US" altLang="en-US" sz="2400"/>
              <a:t>arbitrary end systems directly communicate</a:t>
            </a:r>
          </a:p>
          <a:p>
            <a:r>
              <a:rPr lang="en-US" altLang="en-US" sz="2400"/>
              <a:t>peers request service from other peers, provide service in return to other peers</a:t>
            </a:r>
          </a:p>
          <a:p>
            <a:pPr lvl="1"/>
            <a:r>
              <a:rPr lang="en-US" altLang="en-US" i="1">
                <a:solidFill>
                  <a:srgbClr val="CC0000"/>
                </a:solidFill>
              </a:rPr>
              <a:t>self scalability</a:t>
            </a:r>
            <a:r>
              <a:rPr lang="en-US" altLang="en-US">
                <a:solidFill>
                  <a:srgbClr val="CC0000"/>
                </a:solidFill>
              </a:rPr>
              <a:t> – new peers bring new service capacity, as well as new service demands</a:t>
            </a:r>
          </a:p>
          <a:p>
            <a:r>
              <a:rPr lang="en-US" altLang="en-US" sz="2400"/>
              <a:t>peers are intermittently connected and change IP addresses</a:t>
            </a:r>
          </a:p>
          <a:p>
            <a:pPr lvl="1"/>
            <a:r>
              <a:rPr lang="en-US" altLang="en-US"/>
              <a:t>complex management</a:t>
            </a:r>
          </a:p>
          <a:p>
            <a:endParaRPr lang="en-US" altLang="en-US">
              <a:solidFill>
                <a:srgbClr val="CC0000"/>
              </a:solidFill>
            </a:endParaRPr>
          </a:p>
          <a:p>
            <a:endParaRPr lang="en-US" altLang="en-US"/>
          </a:p>
        </p:txBody>
      </p:sp>
      <p:grpSp>
        <p:nvGrpSpPr>
          <p:cNvPr id="46083" name="Group 566">
            <a:extLst>
              <a:ext uri="{FF2B5EF4-FFF2-40B4-BE49-F238E27FC236}">
                <a16:creationId xmlns:a16="http://schemas.microsoft.com/office/drawing/2014/main" id="{3A078EB6-06A9-42CB-8E7E-B028CE179853}"/>
              </a:ext>
            </a:extLst>
          </p:cNvPr>
          <p:cNvGrpSpPr>
            <a:grpSpLocks/>
          </p:cNvGrpSpPr>
          <p:nvPr/>
        </p:nvGrpSpPr>
        <p:grpSpPr bwMode="auto">
          <a:xfrm>
            <a:off x="5202238" y="1546225"/>
            <a:ext cx="3540125" cy="4545013"/>
            <a:chOff x="3277" y="974"/>
            <a:chExt cx="2230" cy="2863"/>
          </a:xfrm>
        </p:grpSpPr>
        <p:sp>
          <p:nvSpPr>
            <p:cNvPr id="46091" name="Freeform 567">
              <a:extLst>
                <a:ext uri="{FF2B5EF4-FFF2-40B4-BE49-F238E27FC236}">
                  <a16:creationId xmlns:a16="http://schemas.microsoft.com/office/drawing/2014/main" id="{F4380CE8-6529-445F-8AF9-24894499E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1079"/>
              <a:ext cx="1094" cy="675"/>
            </a:xfrm>
            <a:custGeom>
              <a:avLst/>
              <a:gdLst>
                <a:gd name="T0" fmla="*/ 1466 w 1036"/>
                <a:gd name="T1" fmla="*/ 11 h 675"/>
                <a:gd name="T2" fmla="*/ 884 w 1036"/>
                <a:gd name="T3" fmla="*/ 53 h 675"/>
                <a:gd name="T4" fmla="*/ 467 w 1036"/>
                <a:gd name="T5" fmla="*/ 129 h 675"/>
                <a:gd name="T6" fmla="*/ 347 w 1036"/>
                <a:gd name="T7" fmla="*/ 229 h 675"/>
                <a:gd name="T8" fmla="*/ 48 w 1036"/>
                <a:gd name="T9" fmla="*/ 297 h 675"/>
                <a:gd name="T10" fmla="*/ 39 w 1036"/>
                <a:gd name="T11" fmla="*/ 459 h 675"/>
                <a:gd name="T12" fmla="*/ 298 w 1036"/>
                <a:gd name="T13" fmla="*/ 489 h 675"/>
                <a:gd name="T14" fmla="*/ 1039 w 1036"/>
                <a:gd name="T15" fmla="*/ 489 h 675"/>
                <a:gd name="T16" fmla="*/ 1353 w 1036"/>
                <a:gd name="T17" fmla="*/ 555 h 675"/>
                <a:gd name="T18" fmla="*/ 1702 w 1036"/>
                <a:gd name="T19" fmla="*/ 657 h 675"/>
                <a:gd name="T20" fmla="*/ 1969 w 1036"/>
                <a:gd name="T21" fmla="*/ 661 h 675"/>
                <a:gd name="T22" fmla="*/ 2153 w 1036"/>
                <a:gd name="T23" fmla="*/ 603 h 675"/>
                <a:gd name="T24" fmla="*/ 2247 w 1036"/>
                <a:gd name="T25" fmla="*/ 445 h 675"/>
                <a:gd name="T26" fmla="*/ 2305 w 1036"/>
                <a:gd name="T27" fmla="*/ 291 h 675"/>
                <a:gd name="T28" fmla="*/ 2312 w 1036"/>
                <a:gd name="T29" fmla="*/ 107 h 675"/>
                <a:gd name="T30" fmla="*/ 2113 w 1036"/>
                <a:gd name="T31" fmla="*/ 17 h 675"/>
                <a:gd name="T32" fmla="*/ 1755 w 1036"/>
                <a:gd name="T33" fmla="*/ 3 h 675"/>
                <a:gd name="T34" fmla="*/ 1466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6092" name="Group 568">
              <a:extLst>
                <a:ext uri="{FF2B5EF4-FFF2-40B4-BE49-F238E27FC236}">
                  <a16:creationId xmlns:a16="http://schemas.microsoft.com/office/drawing/2014/main" id="{E756D3C3-1114-4899-840B-668DAA0F1C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83" y="1920"/>
              <a:ext cx="919" cy="588"/>
              <a:chOff x="2889" y="1631"/>
              <a:chExt cx="980" cy="743"/>
            </a:xfrm>
          </p:grpSpPr>
          <p:sp>
            <p:nvSpPr>
              <p:cNvPr id="46466" name="Rectangle 569">
                <a:extLst>
                  <a:ext uri="{FF2B5EF4-FFF2-40B4-BE49-F238E27FC236}">
                    <a16:creationId xmlns:a16="http://schemas.microsoft.com/office/drawing/2014/main" id="{737D77F3-3A8F-4136-A041-60769B28DE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467" name="AutoShape 570">
                <a:extLst>
                  <a:ext uri="{FF2B5EF4-FFF2-40B4-BE49-F238E27FC236}">
                    <a16:creationId xmlns:a16="http://schemas.microsoft.com/office/drawing/2014/main" id="{F431090A-682C-45C8-B27C-48E4730C44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46093" name="Freeform 571">
              <a:extLst>
                <a:ext uri="{FF2B5EF4-FFF2-40B4-BE49-F238E27FC236}">
                  <a16:creationId xmlns:a16="http://schemas.microsoft.com/office/drawing/2014/main" id="{310E19D2-D320-492D-A15D-9CC872EF5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2788"/>
              <a:ext cx="2032" cy="1049"/>
            </a:xfrm>
            <a:custGeom>
              <a:avLst/>
              <a:gdLst>
                <a:gd name="T0" fmla="*/ 1044 w 2032"/>
                <a:gd name="T1" fmla="*/ 26 h 1049"/>
                <a:gd name="T2" fmla="*/ 847 w 2032"/>
                <a:gd name="T3" fmla="*/ 125 h 1049"/>
                <a:gd name="T4" fmla="*/ 580 w 2032"/>
                <a:gd name="T5" fmla="*/ 68 h 1049"/>
                <a:gd name="T6" fmla="*/ 143 w 2032"/>
                <a:gd name="T7" fmla="*/ 170 h 1049"/>
                <a:gd name="T8" fmla="*/ 48 w 2032"/>
                <a:gd name="T9" fmla="*/ 374 h 1049"/>
                <a:gd name="T10" fmla="*/ 41 w 2032"/>
                <a:gd name="T11" fmla="*/ 680 h 1049"/>
                <a:gd name="T12" fmla="*/ 294 w 2032"/>
                <a:gd name="T13" fmla="*/ 744 h 1049"/>
                <a:gd name="T14" fmla="*/ 660 w 2032"/>
                <a:gd name="T15" fmla="*/ 893 h 1049"/>
                <a:gd name="T16" fmla="*/ 1088 w 2032"/>
                <a:gd name="T17" fmla="*/ 1014 h 1049"/>
                <a:gd name="T18" fmla="*/ 1525 w 2032"/>
                <a:gd name="T19" fmla="*/ 1031 h 1049"/>
                <a:gd name="T20" fmla="*/ 1831 w 2032"/>
                <a:gd name="T21" fmla="*/ 907 h 1049"/>
                <a:gd name="T22" fmla="*/ 2015 w 2032"/>
                <a:gd name="T23" fmla="*/ 714 h 1049"/>
                <a:gd name="T24" fmla="*/ 1931 w 2032"/>
                <a:gd name="T25" fmla="*/ 251 h 1049"/>
                <a:gd name="T26" fmla="*/ 1658 w 2032"/>
                <a:gd name="T27" fmla="*/ 114 h 1049"/>
                <a:gd name="T28" fmla="*/ 1355 w 2032"/>
                <a:gd name="T29" fmla="*/ 15 h 1049"/>
                <a:gd name="T30" fmla="*/ 1044 w 2032"/>
                <a:gd name="T31" fmla="*/ 2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4" name="Line 572">
              <a:extLst>
                <a:ext uri="{FF2B5EF4-FFF2-40B4-BE49-F238E27FC236}">
                  <a16:creationId xmlns:a16="http://schemas.microsoft.com/office/drawing/2014/main" id="{5BE6104B-E509-4643-9C1A-F52A4FD29765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4924" y="3316"/>
              <a:ext cx="284" cy="7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095" name="Line 573">
              <a:extLst>
                <a:ext uri="{FF2B5EF4-FFF2-40B4-BE49-F238E27FC236}">
                  <a16:creationId xmlns:a16="http://schemas.microsoft.com/office/drawing/2014/main" id="{C5718489-9523-4529-98B1-BECF576FC92A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5034" y="3429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096" name="Line 574">
              <a:extLst>
                <a:ext uri="{FF2B5EF4-FFF2-40B4-BE49-F238E27FC236}">
                  <a16:creationId xmlns:a16="http://schemas.microsoft.com/office/drawing/2014/main" id="{526EB652-F5C9-4302-9918-2563FE710CC5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H="1">
              <a:off x="5113" y="3192"/>
              <a:ext cx="90" cy="51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097" name="Line 576">
              <a:extLst>
                <a:ext uri="{FF2B5EF4-FFF2-40B4-BE49-F238E27FC236}">
                  <a16:creationId xmlns:a16="http://schemas.microsoft.com/office/drawing/2014/main" id="{19DFB648-C3F4-47F8-92E2-A07E576B4F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43" y="3009"/>
              <a:ext cx="99" cy="81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8" name="Line 577">
              <a:extLst>
                <a:ext uri="{FF2B5EF4-FFF2-40B4-BE49-F238E27FC236}">
                  <a16:creationId xmlns:a16="http://schemas.microsoft.com/office/drawing/2014/main" id="{8BE3C63A-D364-4DF0-AB41-352B9DA121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80" y="3159"/>
              <a:ext cx="256" cy="6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9" name="Line 580">
              <a:extLst>
                <a:ext uri="{FF2B5EF4-FFF2-40B4-BE49-F238E27FC236}">
                  <a16:creationId xmlns:a16="http://schemas.microsoft.com/office/drawing/2014/main" id="{70029096-4E6B-4375-B72A-D9D06C77BD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48" y="3204"/>
              <a:ext cx="90" cy="11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0" name="Line 581">
              <a:extLst>
                <a:ext uri="{FF2B5EF4-FFF2-40B4-BE49-F238E27FC236}">
                  <a16:creationId xmlns:a16="http://schemas.microsoft.com/office/drawing/2014/main" id="{F65D4A27-90A8-4931-87C4-9CD968278F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146" y="3213"/>
              <a:ext cx="51" cy="109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1" name="Line 582">
              <a:extLst>
                <a:ext uri="{FF2B5EF4-FFF2-40B4-BE49-F238E27FC236}">
                  <a16:creationId xmlns:a16="http://schemas.microsoft.com/office/drawing/2014/main" id="{2BF9B462-A278-4BCB-BD3C-4F6D4FE8E5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8" y="3185"/>
              <a:ext cx="317" cy="17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2" name="Line 584">
              <a:extLst>
                <a:ext uri="{FF2B5EF4-FFF2-40B4-BE49-F238E27FC236}">
                  <a16:creationId xmlns:a16="http://schemas.microsoft.com/office/drawing/2014/main" id="{E709EC2D-A448-43B6-A512-24156541B8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09" y="2257"/>
              <a:ext cx="148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3" name="Line 585">
              <a:extLst>
                <a:ext uri="{FF2B5EF4-FFF2-40B4-BE49-F238E27FC236}">
                  <a16:creationId xmlns:a16="http://schemas.microsoft.com/office/drawing/2014/main" id="{7187EDD9-936E-4422-BEFD-EC7922A75F4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11" y="2354"/>
              <a:ext cx="106" cy="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6104" name="Group 586">
              <a:extLst>
                <a:ext uri="{FF2B5EF4-FFF2-40B4-BE49-F238E27FC236}">
                  <a16:creationId xmlns:a16="http://schemas.microsoft.com/office/drawing/2014/main" id="{552C0EC7-1F1A-4492-80CF-9520220C87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35" y="2207"/>
              <a:ext cx="319" cy="222"/>
              <a:chOff x="2967" y="478"/>
              <a:chExt cx="788" cy="625"/>
            </a:xfrm>
          </p:grpSpPr>
          <p:pic>
            <p:nvPicPr>
              <p:cNvPr id="46464" name="Picture 587" descr="access_point_stylized_small">
                <a:extLst>
                  <a:ext uri="{FF2B5EF4-FFF2-40B4-BE49-F238E27FC236}">
                    <a16:creationId xmlns:a16="http://schemas.microsoft.com/office/drawing/2014/main" id="{B0F4931E-5CF4-4464-9710-B6C4CFD2D0C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465" name="Picture 588" descr="antenna_radiation_stylized">
                <a:extLst>
                  <a:ext uri="{FF2B5EF4-FFF2-40B4-BE49-F238E27FC236}">
                    <a16:creationId xmlns:a16="http://schemas.microsoft.com/office/drawing/2014/main" id="{79BB9713-43F2-41D1-8834-314B39EA2D4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46105" name="Freeform 589">
              <a:extLst>
                <a:ext uri="{FF2B5EF4-FFF2-40B4-BE49-F238E27FC236}">
                  <a16:creationId xmlns:a16="http://schemas.microsoft.com/office/drawing/2014/main" id="{924415CB-72C3-448F-BB07-A515A32E1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" y="2224"/>
              <a:ext cx="828" cy="425"/>
            </a:xfrm>
            <a:custGeom>
              <a:avLst/>
              <a:gdLst>
                <a:gd name="T0" fmla="*/ 382 w 828"/>
                <a:gd name="T1" fmla="*/ 30 h 425"/>
                <a:gd name="T2" fmla="*/ 370 w 828"/>
                <a:gd name="T3" fmla="*/ 30 h 425"/>
                <a:gd name="T4" fmla="*/ 126 w 828"/>
                <a:gd name="T5" fmla="*/ 32 h 425"/>
                <a:gd name="T6" fmla="*/ 6 w 828"/>
                <a:gd name="T7" fmla="*/ 126 h 425"/>
                <a:gd name="T8" fmla="*/ 92 w 828"/>
                <a:gd name="T9" fmla="*/ 274 h 425"/>
                <a:gd name="T10" fmla="*/ 292 w 828"/>
                <a:gd name="T11" fmla="*/ 384 h 425"/>
                <a:gd name="T12" fmla="*/ 540 w 828"/>
                <a:gd name="T13" fmla="*/ 416 h 425"/>
                <a:gd name="T14" fmla="*/ 698 w 828"/>
                <a:gd name="T15" fmla="*/ 330 h 425"/>
                <a:gd name="T16" fmla="*/ 776 w 828"/>
                <a:gd name="T17" fmla="*/ 170 h 425"/>
                <a:gd name="T18" fmla="*/ 792 w 828"/>
                <a:gd name="T19" fmla="*/ 22 h 425"/>
                <a:gd name="T20" fmla="*/ 560 w 828"/>
                <a:gd name="T21" fmla="*/ 38 h 425"/>
                <a:gd name="T22" fmla="*/ 382 w 828"/>
                <a:gd name="T23" fmla="*/ 30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6" name="Freeform 590">
              <a:extLst>
                <a:ext uri="{FF2B5EF4-FFF2-40B4-BE49-F238E27FC236}">
                  <a16:creationId xmlns:a16="http://schemas.microsoft.com/office/drawing/2014/main" id="{243FEAA7-EA27-4B73-B036-3858F311E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7" y="1263"/>
              <a:ext cx="1090" cy="709"/>
            </a:xfrm>
            <a:custGeom>
              <a:avLst/>
              <a:gdLst>
                <a:gd name="T0" fmla="*/ 85898 w 765"/>
                <a:gd name="T1" fmla="*/ 6712 h 459"/>
                <a:gd name="T2" fmla="*/ 58210 w 765"/>
                <a:gd name="T3" fmla="*/ 47662 h 459"/>
                <a:gd name="T4" fmla="*/ 19473 w 765"/>
                <a:gd name="T5" fmla="*/ 67835 h 459"/>
                <a:gd name="T6" fmla="*/ 2783 w 765"/>
                <a:gd name="T7" fmla="*/ 228588 h 459"/>
                <a:gd name="T8" fmla="*/ 36422 w 765"/>
                <a:gd name="T9" fmla="*/ 302028 h 459"/>
                <a:gd name="T10" fmla="*/ 70014 w 765"/>
                <a:gd name="T11" fmla="*/ 289496 h 459"/>
                <a:gd name="T12" fmla="*/ 118176 w 765"/>
                <a:gd name="T13" fmla="*/ 302028 h 459"/>
                <a:gd name="T14" fmla="*/ 141415 w 765"/>
                <a:gd name="T15" fmla="*/ 295017 h 459"/>
                <a:gd name="T16" fmla="*/ 152220 w 765"/>
                <a:gd name="T17" fmla="*/ 253122 h 459"/>
                <a:gd name="T18" fmla="*/ 151953 w 765"/>
                <a:gd name="T19" fmla="*/ 107441 h 459"/>
                <a:gd name="T20" fmla="*/ 134106 w 765"/>
                <a:gd name="T21" fmla="*/ 23437 h 459"/>
                <a:gd name="T22" fmla="*/ 85898 w 765"/>
                <a:gd name="T23" fmla="*/ 6712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7" name="Line 591">
              <a:extLst>
                <a:ext uri="{FF2B5EF4-FFF2-40B4-BE49-F238E27FC236}">
                  <a16:creationId xmlns:a16="http://schemas.microsoft.com/office/drawing/2014/main" id="{DF493310-57CF-4264-A230-FC944D52B3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9" y="2404"/>
              <a:ext cx="103" cy="7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8" name="Line 592">
              <a:extLst>
                <a:ext uri="{FF2B5EF4-FFF2-40B4-BE49-F238E27FC236}">
                  <a16:creationId xmlns:a16="http://schemas.microsoft.com/office/drawing/2014/main" id="{C05A6935-8440-4638-8ED3-70840E4A48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20" y="2354"/>
              <a:ext cx="176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9" name="Line 593">
              <a:extLst>
                <a:ext uri="{FF2B5EF4-FFF2-40B4-BE49-F238E27FC236}">
                  <a16:creationId xmlns:a16="http://schemas.microsoft.com/office/drawing/2014/main" id="{8FE114D8-2DFA-4159-8ACD-D0D429E0F7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69" y="2408"/>
              <a:ext cx="85" cy="6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0" name="Line 594">
              <a:extLst>
                <a:ext uri="{FF2B5EF4-FFF2-40B4-BE49-F238E27FC236}">
                  <a16:creationId xmlns:a16="http://schemas.microsoft.com/office/drawing/2014/main" id="{CD98906A-B88D-423C-A5CB-37A18273D8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35" y="1632"/>
              <a:ext cx="321" cy="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1" name="Line 595">
              <a:extLst>
                <a:ext uri="{FF2B5EF4-FFF2-40B4-BE49-F238E27FC236}">
                  <a16:creationId xmlns:a16="http://schemas.microsoft.com/office/drawing/2014/main" id="{AB59E48E-A64F-4DBC-8FDF-61AD139E70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5" y="2961"/>
              <a:ext cx="246" cy="11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2" name="Line 596">
              <a:extLst>
                <a:ext uri="{FF2B5EF4-FFF2-40B4-BE49-F238E27FC236}">
                  <a16:creationId xmlns:a16="http://schemas.microsoft.com/office/drawing/2014/main" id="{B9A0BEC1-46F1-4F27-AB23-C4F60CD809A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44" y="2953"/>
              <a:ext cx="203" cy="1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3" name="Line 597">
              <a:extLst>
                <a:ext uri="{FF2B5EF4-FFF2-40B4-BE49-F238E27FC236}">
                  <a16:creationId xmlns:a16="http://schemas.microsoft.com/office/drawing/2014/main" id="{342B3063-DADF-4A0E-8C4B-7C048D1880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71" y="3137"/>
              <a:ext cx="6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4" name="Line 598">
              <a:extLst>
                <a:ext uri="{FF2B5EF4-FFF2-40B4-BE49-F238E27FC236}">
                  <a16:creationId xmlns:a16="http://schemas.microsoft.com/office/drawing/2014/main" id="{C904262A-C232-4D5F-A1ED-E99C62026A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73" y="1572"/>
              <a:ext cx="78" cy="5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5" name="Line 599">
              <a:extLst>
                <a:ext uri="{FF2B5EF4-FFF2-40B4-BE49-F238E27FC236}">
                  <a16:creationId xmlns:a16="http://schemas.microsoft.com/office/drawing/2014/main" id="{72BE79F9-4ADC-4C86-AD50-368739993B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65" y="1681"/>
              <a:ext cx="0" cy="5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6" name="Line 600">
              <a:extLst>
                <a:ext uri="{FF2B5EF4-FFF2-40B4-BE49-F238E27FC236}">
                  <a16:creationId xmlns:a16="http://schemas.microsoft.com/office/drawing/2014/main" id="{86D3B0F5-73AD-435E-86EC-B3A8C0CC70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73" y="1616"/>
              <a:ext cx="166" cy="18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7" name="Line 601">
              <a:extLst>
                <a:ext uri="{FF2B5EF4-FFF2-40B4-BE49-F238E27FC236}">
                  <a16:creationId xmlns:a16="http://schemas.microsoft.com/office/drawing/2014/main" id="{3244B479-AE5F-4B45-AF7F-83FCFD2C22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3" y="1615"/>
              <a:ext cx="0" cy="124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8" name="Line 602">
              <a:extLst>
                <a:ext uri="{FF2B5EF4-FFF2-40B4-BE49-F238E27FC236}">
                  <a16:creationId xmlns:a16="http://schemas.microsoft.com/office/drawing/2014/main" id="{BC9D2348-AB2B-4CA2-8592-D20350B065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85" y="1808"/>
              <a:ext cx="119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9" name="Line 603">
              <a:extLst>
                <a:ext uri="{FF2B5EF4-FFF2-40B4-BE49-F238E27FC236}">
                  <a16:creationId xmlns:a16="http://schemas.microsoft.com/office/drawing/2014/main" id="{137EA418-8231-40C2-8680-2E739E179B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34" y="1802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0" name="Line 604">
              <a:extLst>
                <a:ext uri="{FF2B5EF4-FFF2-40B4-BE49-F238E27FC236}">
                  <a16:creationId xmlns:a16="http://schemas.microsoft.com/office/drawing/2014/main" id="{CC5AA28B-5197-4672-AB8C-0F740681F6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96" y="1850"/>
              <a:ext cx="62" cy="444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1" name="Line 605">
              <a:extLst>
                <a:ext uri="{FF2B5EF4-FFF2-40B4-BE49-F238E27FC236}">
                  <a16:creationId xmlns:a16="http://schemas.microsoft.com/office/drawing/2014/main" id="{7A7DB3D2-8691-4B51-B7F2-C4140DF051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69" y="1850"/>
              <a:ext cx="70" cy="458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2" name="Line 606">
              <a:extLst>
                <a:ext uri="{FF2B5EF4-FFF2-40B4-BE49-F238E27FC236}">
                  <a16:creationId xmlns:a16="http://schemas.microsoft.com/office/drawing/2014/main" id="{B6E08B7C-8D6B-4F37-B5B0-7711849140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81" y="2569"/>
              <a:ext cx="143" cy="2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3" name="Line 607">
              <a:extLst>
                <a:ext uri="{FF2B5EF4-FFF2-40B4-BE49-F238E27FC236}">
                  <a16:creationId xmlns:a16="http://schemas.microsoft.com/office/drawing/2014/main" id="{3FECEF0C-2FC3-4124-941B-D6D53E8142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57" y="1801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6124" name="Group 608">
              <a:extLst>
                <a:ext uri="{FF2B5EF4-FFF2-40B4-BE49-F238E27FC236}">
                  <a16:creationId xmlns:a16="http://schemas.microsoft.com/office/drawing/2014/main" id="{6EEB40A6-8E2D-4FE2-A584-348AD47A93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3" y="1163"/>
              <a:ext cx="295" cy="391"/>
              <a:chOff x="1653" y="3023"/>
              <a:chExt cx="622" cy="911"/>
            </a:xfrm>
          </p:grpSpPr>
          <p:sp>
            <p:nvSpPr>
              <p:cNvPr id="46447" name="Line 270">
                <a:extLst>
                  <a:ext uri="{FF2B5EF4-FFF2-40B4-BE49-F238E27FC236}">
                    <a16:creationId xmlns:a16="http://schemas.microsoft.com/office/drawing/2014/main" id="{C292E0D1-81CE-4A24-8EB0-AF906F19FB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66" y="3287"/>
                <a:ext cx="188" cy="5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48" name="Line 271">
                <a:extLst>
                  <a:ext uri="{FF2B5EF4-FFF2-40B4-BE49-F238E27FC236}">
                    <a16:creationId xmlns:a16="http://schemas.microsoft.com/office/drawing/2014/main" id="{7D8770BB-378E-41E5-94FB-52D0258BD0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54" y="3287"/>
                <a:ext cx="188" cy="58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49" name="Line 272">
                <a:extLst>
                  <a:ext uri="{FF2B5EF4-FFF2-40B4-BE49-F238E27FC236}">
                    <a16:creationId xmlns:a16="http://schemas.microsoft.com/office/drawing/2014/main" id="{EE5D43A4-B1CA-402F-9F48-2CC0CFA657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6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50" name="Line 273">
                <a:extLst>
                  <a:ext uri="{FF2B5EF4-FFF2-40B4-BE49-F238E27FC236}">
                    <a16:creationId xmlns:a16="http://schemas.microsoft.com/office/drawing/2014/main" id="{A6239B52-0454-4474-8E69-926D160160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54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51" name="Line 274">
                <a:extLst>
                  <a:ext uri="{FF2B5EF4-FFF2-40B4-BE49-F238E27FC236}">
                    <a16:creationId xmlns:a16="http://schemas.microsoft.com/office/drawing/2014/main" id="{4FD7ACCF-B524-4D41-8348-3CF6244136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54" y="3300"/>
                <a:ext cx="0" cy="63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52" name="Line 275">
                <a:extLst>
                  <a:ext uri="{FF2B5EF4-FFF2-40B4-BE49-F238E27FC236}">
                    <a16:creationId xmlns:a16="http://schemas.microsoft.com/office/drawing/2014/main" id="{9D4B732C-5DD1-4284-AC81-810B382616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66" y="3810"/>
                <a:ext cx="188" cy="6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53" name="Line 276">
                <a:extLst>
                  <a:ext uri="{FF2B5EF4-FFF2-40B4-BE49-F238E27FC236}">
                    <a16:creationId xmlns:a16="http://schemas.microsoft.com/office/drawing/2014/main" id="{57CC181F-D571-441A-83E2-01D1E0F4B9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954" y="3810"/>
                <a:ext cx="188" cy="6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54" name="Line 277">
                <a:extLst>
                  <a:ext uri="{FF2B5EF4-FFF2-40B4-BE49-F238E27FC236}">
                    <a16:creationId xmlns:a16="http://schemas.microsoft.com/office/drawing/2014/main" id="{893B5979-0FD3-4619-84F9-5A1AB434C3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46" y="3618"/>
                <a:ext cx="108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55" name="Line 278">
                <a:extLst>
                  <a:ext uri="{FF2B5EF4-FFF2-40B4-BE49-F238E27FC236}">
                    <a16:creationId xmlns:a16="http://schemas.microsoft.com/office/drawing/2014/main" id="{224CB6D6-D3F0-45D1-954D-2391FBE227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618"/>
                <a:ext cx="114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56" name="Line 279">
                <a:extLst>
                  <a:ext uri="{FF2B5EF4-FFF2-40B4-BE49-F238E27FC236}">
                    <a16:creationId xmlns:a16="http://schemas.microsoft.com/office/drawing/2014/main" id="{CDD80539-1681-4054-9A86-E0EA505141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10" y="3704"/>
                <a:ext cx="139" cy="65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57" name="Line 280">
                <a:extLst>
                  <a:ext uri="{FF2B5EF4-FFF2-40B4-BE49-F238E27FC236}">
                    <a16:creationId xmlns:a16="http://schemas.microsoft.com/office/drawing/2014/main" id="{D9DF62C1-CC51-43B1-B1DA-A7F883E351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717"/>
                <a:ext cx="140" cy="5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58" name="Line 281">
                <a:extLst>
                  <a:ext uri="{FF2B5EF4-FFF2-40B4-BE49-F238E27FC236}">
                    <a16:creationId xmlns:a16="http://schemas.microsoft.com/office/drawing/2014/main" id="{6C6EB7D1-5658-4EAA-B55F-E01AC93FF7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530"/>
                <a:ext cx="72" cy="2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59" name="Line 282">
                <a:extLst>
                  <a:ext uri="{FF2B5EF4-FFF2-40B4-BE49-F238E27FC236}">
                    <a16:creationId xmlns:a16="http://schemas.microsoft.com/office/drawing/2014/main" id="{21E8DE54-AD94-4585-9A7F-6EB0A11025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409"/>
                <a:ext cx="45" cy="1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60" name="Line 283">
                <a:extLst>
                  <a:ext uri="{FF2B5EF4-FFF2-40B4-BE49-F238E27FC236}">
                    <a16:creationId xmlns:a16="http://schemas.microsoft.com/office/drawing/2014/main" id="{0A91E682-D506-439C-AE89-79A9ACE27A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73" y="3522"/>
                <a:ext cx="87" cy="32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61" name="Line 284">
                <a:extLst>
                  <a:ext uri="{FF2B5EF4-FFF2-40B4-BE49-F238E27FC236}">
                    <a16:creationId xmlns:a16="http://schemas.microsoft.com/office/drawing/2014/main" id="{9AF8F269-F0AC-4E1C-89DF-0DD5A6246C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12" y="3404"/>
                <a:ext cx="50" cy="31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62" name="Oval 624">
                <a:extLst>
                  <a:ext uri="{FF2B5EF4-FFF2-40B4-BE49-F238E27FC236}">
                    <a16:creationId xmlns:a16="http://schemas.microsoft.com/office/drawing/2014/main" id="{CB3F4F61-6673-4671-AE51-51F80C1B51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1" y="3233"/>
                <a:ext cx="63" cy="68"/>
              </a:xfrm>
              <a:prstGeom prst="ellipse">
                <a:avLst/>
              </a:prstGeom>
              <a:solidFill>
                <a:srgbClr val="808080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pic>
            <p:nvPicPr>
              <p:cNvPr id="46463" name="Picture 625" descr="cell_tower_radiation_gray">
                <a:extLst>
                  <a:ext uri="{FF2B5EF4-FFF2-40B4-BE49-F238E27FC236}">
                    <a16:creationId xmlns:a16="http://schemas.microsoft.com/office/drawing/2014/main" id="{2CA76371-D2DB-49E5-9613-4CEB1655805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3" y="3023"/>
                <a:ext cx="622" cy="5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6125" name="Group 626">
              <a:extLst>
                <a:ext uri="{FF2B5EF4-FFF2-40B4-BE49-F238E27FC236}">
                  <a16:creationId xmlns:a16="http://schemas.microsoft.com/office/drawing/2014/main" id="{BCBD6EFD-4126-42BD-BE78-6D57A2CD38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2" y="1516"/>
              <a:ext cx="286" cy="160"/>
              <a:chOff x="3843" y="1516"/>
              <a:chExt cx="286" cy="160"/>
            </a:xfrm>
          </p:grpSpPr>
          <p:sp>
            <p:nvSpPr>
              <p:cNvPr id="46438" name="Line 627">
                <a:extLst>
                  <a:ext uri="{FF2B5EF4-FFF2-40B4-BE49-F238E27FC236}">
                    <a16:creationId xmlns:a16="http://schemas.microsoft.com/office/drawing/2014/main" id="{C0A977DA-AD58-4601-B39A-A022C7A326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3" y="1516"/>
                <a:ext cx="96" cy="60"/>
              </a:xfrm>
              <a:prstGeom prst="line">
                <a:avLst/>
              </a:prstGeom>
              <a:noFill/>
              <a:ln w="9525">
                <a:solidFill>
                  <a:srgbClr val="96969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39" name="Oval 407">
                <a:extLst>
                  <a:ext uri="{FF2B5EF4-FFF2-40B4-BE49-F238E27FC236}">
                    <a16:creationId xmlns:a16="http://schemas.microsoft.com/office/drawing/2014/main" id="{617FCFF7-2D5E-4E13-A0D4-2402B954BA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4" y="1616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440" name="Rectangle 410">
                <a:extLst>
                  <a:ext uri="{FF2B5EF4-FFF2-40B4-BE49-F238E27FC236}">
                    <a16:creationId xmlns:a16="http://schemas.microsoft.com/office/drawing/2014/main" id="{05ED26A8-1572-4A1F-90E9-CB2E6E8B9B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4" y="1610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441" name="Oval 411">
                <a:extLst>
                  <a:ext uri="{FF2B5EF4-FFF2-40B4-BE49-F238E27FC236}">
                    <a16:creationId xmlns:a16="http://schemas.microsoft.com/office/drawing/2014/main" id="{36CDF829-3917-4FB2-8D3D-16B1D7BDF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3" y="1569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6442" name="Group 631">
                <a:extLst>
                  <a:ext uri="{FF2B5EF4-FFF2-40B4-BE49-F238E27FC236}">
                    <a16:creationId xmlns:a16="http://schemas.microsoft.com/office/drawing/2014/main" id="{83A1D268-E919-4FAA-9166-6BF6BED2E3A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32" y="1587"/>
                <a:ext cx="138" cy="33"/>
                <a:chOff x="2468" y="1332"/>
                <a:chExt cx="310" cy="60"/>
              </a:xfrm>
            </p:grpSpPr>
            <p:sp>
              <p:nvSpPr>
                <p:cNvPr id="46445" name="Freeform 632">
                  <a:extLst>
                    <a:ext uri="{FF2B5EF4-FFF2-40B4-BE49-F238E27FC236}">
                      <a16:creationId xmlns:a16="http://schemas.microsoft.com/office/drawing/2014/main" id="{FC1E35B4-A3B0-4DA1-9915-31E2A3FD7D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46" name="Freeform 633">
                  <a:extLst>
                    <a:ext uri="{FF2B5EF4-FFF2-40B4-BE49-F238E27FC236}">
                      <a16:creationId xmlns:a16="http://schemas.microsoft.com/office/drawing/2014/main" id="{87B49BA2-22B3-462E-AF2A-E0B3E46841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443" name="Line 634">
                <a:extLst>
                  <a:ext uri="{FF2B5EF4-FFF2-40B4-BE49-F238E27FC236}">
                    <a16:creationId xmlns:a16="http://schemas.microsoft.com/office/drawing/2014/main" id="{5C1A8682-FF8F-454A-AF85-9BF5E69C87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84" y="1602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44" name="Line 635">
                <a:extLst>
                  <a:ext uri="{FF2B5EF4-FFF2-40B4-BE49-F238E27FC236}">
                    <a16:creationId xmlns:a16="http://schemas.microsoft.com/office/drawing/2014/main" id="{42ECCF25-1954-4D22-BCF6-26E34B39B4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27" y="1604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26" name="Group 636">
              <a:extLst>
                <a:ext uri="{FF2B5EF4-FFF2-40B4-BE49-F238E27FC236}">
                  <a16:creationId xmlns:a16="http://schemas.microsoft.com/office/drawing/2014/main" id="{A2BFF032-13A8-4FB3-A1F9-B643361AE5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7" y="1571"/>
              <a:ext cx="246" cy="110"/>
              <a:chOff x="4334" y="1470"/>
              <a:chExt cx="246" cy="107"/>
            </a:xfrm>
          </p:grpSpPr>
          <p:sp>
            <p:nvSpPr>
              <p:cNvPr id="46430" name="Oval 407">
                <a:extLst>
                  <a:ext uri="{FF2B5EF4-FFF2-40B4-BE49-F238E27FC236}">
                    <a16:creationId xmlns:a16="http://schemas.microsoft.com/office/drawing/2014/main" id="{78C071F3-0938-4DFB-898B-34A92CF4B8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431" name="Rectangle 410">
                <a:extLst>
                  <a:ext uri="{FF2B5EF4-FFF2-40B4-BE49-F238E27FC236}">
                    <a16:creationId xmlns:a16="http://schemas.microsoft.com/office/drawing/2014/main" id="{E2A9EC84-0672-42DD-8881-EC13BCABED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432" name="Oval 411">
                <a:extLst>
                  <a:ext uri="{FF2B5EF4-FFF2-40B4-BE49-F238E27FC236}">
                    <a16:creationId xmlns:a16="http://schemas.microsoft.com/office/drawing/2014/main" id="{3A1310F2-AFA3-4928-85DA-0458D530B2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6433" name="Group 640">
                <a:extLst>
                  <a:ext uri="{FF2B5EF4-FFF2-40B4-BE49-F238E27FC236}">
                    <a16:creationId xmlns:a16="http://schemas.microsoft.com/office/drawing/2014/main" id="{872CF21C-5761-4D2B-B2D6-E282211374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6436" name="Freeform 641">
                  <a:extLst>
                    <a:ext uri="{FF2B5EF4-FFF2-40B4-BE49-F238E27FC236}">
                      <a16:creationId xmlns:a16="http://schemas.microsoft.com/office/drawing/2014/main" id="{650F9D02-0763-44F5-A306-CE3DDCB8F9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37" name="Freeform 642">
                  <a:extLst>
                    <a:ext uri="{FF2B5EF4-FFF2-40B4-BE49-F238E27FC236}">
                      <a16:creationId xmlns:a16="http://schemas.microsoft.com/office/drawing/2014/main" id="{749ABDC0-8CBC-4D1D-B008-86592E4CD3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434" name="Line 643">
                <a:extLst>
                  <a:ext uri="{FF2B5EF4-FFF2-40B4-BE49-F238E27FC236}">
                    <a16:creationId xmlns:a16="http://schemas.microsoft.com/office/drawing/2014/main" id="{B462A5A3-E75F-4AEC-A94B-F7A627E91A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35" name="Line 644">
                <a:extLst>
                  <a:ext uri="{FF2B5EF4-FFF2-40B4-BE49-F238E27FC236}">
                    <a16:creationId xmlns:a16="http://schemas.microsoft.com/office/drawing/2014/main" id="{A2E1E245-6CA3-482F-BF65-B190ECCCD4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27" name="Group 645">
              <a:extLst>
                <a:ext uri="{FF2B5EF4-FFF2-40B4-BE49-F238E27FC236}">
                  <a16:creationId xmlns:a16="http://schemas.microsoft.com/office/drawing/2014/main" id="{26A81971-E98D-40D4-808A-24D9B95327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44" y="1737"/>
              <a:ext cx="246" cy="110"/>
              <a:chOff x="4334" y="1470"/>
              <a:chExt cx="246" cy="107"/>
            </a:xfrm>
          </p:grpSpPr>
          <p:sp>
            <p:nvSpPr>
              <p:cNvPr id="46422" name="Oval 407">
                <a:extLst>
                  <a:ext uri="{FF2B5EF4-FFF2-40B4-BE49-F238E27FC236}">
                    <a16:creationId xmlns:a16="http://schemas.microsoft.com/office/drawing/2014/main" id="{B1CAF49D-D0B3-49E4-B7DC-EE39FE621C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423" name="Rectangle 410">
                <a:extLst>
                  <a:ext uri="{FF2B5EF4-FFF2-40B4-BE49-F238E27FC236}">
                    <a16:creationId xmlns:a16="http://schemas.microsoft.com/office/drawing/2014/main" id="{8247CC1A-BD82-4D19-9C94-880DF787B9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424" name="Oval 411">
                <a:extLst>
                  <a:ext uri="{FF2B5EF4-FFF2-40B4-BE49-F238E27FC236}">
                    <a16:creationId xmlns:a16="http://schemas.microsoft.com/office/drawing/2014/main" id="{503AE7AE-14FC-4C64-A14F-E7222DD34E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6425" name="Group 649">
                <a:extLst>
                  <a:ext uri="{FF2B5EF4-FFF2-40B4-BE49-F238E27FC236}">
                    <a16:creationId xmlns:a16="http://schemas.microsoft.com/office/drawing/2014/main" id="{DB91C266-A03E-46C1-9F5A-DD18948F0B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6428" name="Freeform 650">
                  <a:extLst>
                    <a:ext uri="{FF2B5EF4-FFF2-40B4-BE49-F238E27FC236}">
                      <a16:creationId xmlns:a16="http://schemas.microsoft.com/office/drawing/2014/main" id="{C533C669-8480-41D3-A64E-5F9CC08882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29" name="Freeform 651">
                  <a:extLst>
                    <a:ext uri="{FF2B5EF4-FFF2-40B4-BE49-F238E27FC236}">
                      <a16:creationId xmlns:a16="http://schemas.microsoft.com/office/drawing/2014/main" id="{D5BE06D2-4DDC-4DC3-AA93-74EDAEE1FE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426" name="Line 652">
                <a:extLst>
                  <a:ext uri="{FF2B5EF4-FFF2-40B4-BE49-F238E27FC236}">
                    <a16:creationId xmlns:a16="http://schemas.microsoft.com/office/drawing/2014/main" id="{36F85AB1-53E4-4FA5-8184-B1A88EACC0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27" name="Line 653">
                <a:extLst>
                  <a:ext uri="{FF2B5EF4-FFF2-40B4-BE49-F238E27FC236}">
                    <a16:creationId xmlns:a16="http://schemas.microsoft.com/office/drawing/2014/main" id="{8697CAA6-38F4-4AB4-BA91-8A97E005B8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28" name="Group 654">
              <a:extLst>
                <a:ext uri="{FF2B5EF4-FFF2-40B4-BE49-F238E27FC236}">
                  <a16:creationId xmlns:a16="http://schemas.microsoft.com/office/drawing/2014/main" id="{4C0033D4-AC4D-4599-A876-C5F3DA9A70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90" y="1738"/>
              <a:ext cx="246" cy="110"/>
              <a:chOff x="4334" y="1470"/>
              <a:chExt cx="246" cy="107"/>
            </a:xfrm>
          </p:grpSpPr>
          <p:sp>
            <p:nvSpPr>
              <p:cNvPr id="46414" name="Oval 407">
                <a:extLst>
                  <a:ext uri="{FF2B5EF4-FFF2-40B4-BE49-F238E27FC236}">
                    <a16:creationId xmlns:a16="http://schemas.microsoft.com/office/drawing/2014/main" id="{3E6CE952-6FC3-4549-B17E-B847E71387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415" name="Rectangle 410">
                <a:extLst>
                  <a:ext uri="{FF2B5EF4-FFF2-40B4-BE49-F238E27FC236}">
                    <a16:creationId xmlns:a16="http://schemas.microsoft.com/office/drawing/2014/main" id="{31E5A0B8-1993-4511-8B21-0F5B75A0A2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416" name="Oval 411">
                <a:extLst>
                  <a:ext uri="{FF2B5EF4-FFF2-40B4-BE49-F238E27FC236}">
                    <a16:creationId xmlns:a16="http://schemas.microsoft.com/office/drawing/2014/main" id="{6794323C-93F7-49E6-9C54-3BA809BE60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6417" name="Group 658">
                <a:extLst>
                  <a:ext uri="{FF2B5EF4-FFF2-40B4-BE49-F238E27FC236}">
                    <a16:creationId xmlns:a16="http://schemas.microsoft.com/office/drawing/2014/main" id="{CE369744-0A0E-4680-8543-BCA3B81AF55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6420" name="Freeform 659">
                  <a:extLst>
                    <a:ext uri="{FF2B5EF4-FFF2-40B4-BE49-F238E27FC236}">
                      <a16:creationId xmlns:a16="http://schemas.microsoft.com/office/drawing/2014/main" id="{A25A6E38-1890-4A49-B416-26038F5B16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21" name="Freeform 660">
                  <a:extLst>
                    <a:ext uri="{FF2B5EF4-FFF2-40B4-BE49-F238E27FC236}">
                      <a16:creationId xmlns:a16="http://schemas.microsoft.com/office/drawing/2014/main" id="{948C190E-17D2-415A-9FB3-D3FCDED7D1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418" name="Line 661">
                <a:extLst>
                  <a:ext uri="{FF2B5EF4-FFF2-40B4-BE49-F238E27FC236}">
                    <a16:creationId xmlns:a16="http://schemas.microsoft.com/office/drawing/2014/main" id="{C8716DD2-B91F-40B3-8A33-8CFCDEB60F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19" name="Line 662">
                <a:extLst>
                  <a:ext uri="{FF2B5EF4-FFF2-40B4-BE49-F238E27FC236}">
                    <a16:creationId xmlns:a16="http://schemas.microsoft.com/office/drawing/2014/main" id="{CB4E751B-E151-4B25-8309-640C90ED1E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29" name="Group 663">
              <a:extLst>
                <a:ext uri="{FF2B5EF4-FFF2-40B4-BE49-F238E27FC236}">
                  <a16:creationId xmlns:a16="http://schemas.microsoft.com/office/drawing/2014/main" id="{332CEA6E-98D5-4D11-95E3-9BE31B67D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" y="1508"/>
              <a:ext cx="246" cy="110"/>
              <a:chOff x="4334" y="1470"/>
              <a:chExt cx="246" cy="107"/>
            </a:xfrm>
          </p:grpSpPr>
          <p:sp>
            <p:nvSpPr>
              <p:cNvPr id="46406" name="Oval 407">
                <a:extLst>
                  <a:ext uri="{FF2B5EF4-FFF2-40B4-BE49-F238E27FC236}">
                    <a16:creationId xmlns:a16="http://schemas.microsoft.com/office/drawing/2014/main" id="{D0691950-1F13-48B9-A23E-5DD36AED14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407" name="Rectangle 410">
                <a:extLst>
                  <a:ext uri="{FF2B5EF4-FFF2-40B4-BE49-F238E27FC236}">
                    <a16:creationId xmlns:a16="http://schemas.microsoft.com/office/drawing/2014/main" id="{A26833AC-2608-4E97-AD5F-A70A932B86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408" name="Oval 411">
                <a:extLst>
                  <a:ext uri="{FF2B5EF4-FFF2-40B4-BE49-F238E27FC236}">
                    <a16:creationId xmlns:a16="http://schemas.microsoft.com/office/drawing/2014/main" id="{CE4C21A1-DE80-4B33-AEA1-C0181F86B7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6409" name="Group 667">
                <a:extLst>
                  <a:ext uri="{FF2B5EF4-FFF2-40B4-BE49-F238E27FC236}">
                    <a16:creationId xmlns:a16="http://schemas.microsoft.com/office/drawing/2014/main" id="{7D0519F4-0BDE-40D8-84DF-104A50751F4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6412" name="Freeform 668">
                  <a:extLst>
                    <a:ext uri="{FF2B5EF4-FFF2-40B4-BE49-F238E27FC236}">
                      <a16:creationId xmlns:a16="http://schemas.microsoft.com/office/drawing/2014/main" id="{FFEA7D21-7E97-46B9-B942-2B82869E58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13" name="Freeform 669">
                  <a:extLst>
                    <a:ext uri="{FF2B5EF4-FFF2-40B4-BE49-F238E27FC236}">
                      <a16:creationId xmlns:a16="http://schemas.microsoft.com/office/drawing/2014/main" id="{7DD4DFE3-9C9F-4C3B-86ED-7C31607AB7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410" name="Line 670">
                <a:extLst>
                  <a:ext uri="{FF2B5EF4-FFF2-40B4-BE49-F238E27FC236}">
                    <a16:creationId xmlns:a16="http://schemas.microsoft.com/office/drawing/2014/main" id="{208277F7-67EB-4FBF-BC80-5FBED7A5FD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11" name="Line 671">
                <a:extLst>
                  <a:ext uri="{FF2B5EF4-FFF2-40B4-BE49-F238E27FC236}">
                    <a16:creationId xmlns:a16="http://schemas.microsoft.com/office/drawing/2014/main" id="{9401BEBC-8E95-4D23-BA2E-2386A69B58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30" name="Group 672">
              <a:extLst>
                <a:ext uri="{FF2B5EF4-FFF2-40B4-BE49-F238E27FC236}">
                  <a16:creationId xmlns:a16="http://schemas.microsoft.com/office/drawing/2014/main" id="{B8DD5176-9CBA-48FC-ADBB-A7E24F446F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74" y="2296"/>
              <a:ext cx="310" cy="130"/>
              <a:chOff x="4334" y="1470"/>
              <a:chExt cx="246" cy="107"/>
            </a:xfrm>
          </p:grpSpPr>
          <p:sp>
            <p:nvSpPr>
              <p:cNvPr id="46398" name="Oval 407">
                <a:extLst>
                  <a:ext uri="{FF2B5EF4-FFF2-40B4-BE49-F238E27FC236}">
                    <a16:creationId xmlns:a16="http://schemas.microsoft.com/office/drawing/2014/main" id="{F8847C83-92CB-40E8-9D6A-6F5E8E382F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399" name="Rectangle 410">
                <a:extLst>
                  <a:ext uri="{FF2B5EF4-FFF2-40B4-BE49-F238E27FC236}">
                    <a16:creationId xmlns:a16="http://schemas.microsoft.com/office/drawing/2014/main" id="{652CBFF3-6942-4CEB-879A-AF479FAE2A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400" name="Oval 411">
                <a:extLst>
                  <a:ext uri="{FF2B5EF4-FFF2-40B4-BE49-F238E27FC236}">
                    <a16:creationId xmlns:a16="http://schemas.microsoft.com/office/drawing/2014/main" id="{D72BB6A5-04E9-48CF-96B6-C48AD70ACA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6401" name="Group 676">
                <a:extLst>
                  <a:ext uri="{FF2B5EF4-FFF2-40B4-BE49-F238E27FC236}">
                    <a16:creationId xmlns:a16="http://schemas.microsoft.com/office/drawing/2014/main" id="{2245C462-CBEF-4EA3-A376-416E8722160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6404" name="Freeform 677">
                  <a:extLst>
                    <a:ext uri="{FF2B5EF4-FFF2-40B4-BE49-F238E27FC236}">
                      <a16:creationId xmlns:a16="http://schemas.microsoft.com/office/drawing/2014/main" id="{5AE47CB6-2166-4BDE-861E-2E2DC9D206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05" name="Freeform 678">
                  <a:extLst>
                    <a:ext uri="{FF2B5EF4-FFF2-40B4-BE49-F238E27FC236}">
                      <a16:creationId xmlns:a16="http://schemas.microsoft.com/office/drawing/2014/main" id="{A167B75D-327E-4B5E-8976-5FB0504F06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402" name="Line 679">
                <a:extLst>
                  <a:ext uri="{FF2B5EF4-FFF2-40B4-BE49-F238E27FC236}">
                    <a16:creationId xmlns:a16="http://schemas.microsoft.com/office/drawing/2014/main" id="{EE4E16FD-72AA-4D5A-9767-9AECA36D60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03" name="Line 680">
                <a:extLst>
                  <a:ext uri="{FF2B5EF4-FFF2-40B4-BE49-F238E27FC236}">
                    <a16:creationId xmlns:a16="http://schemas.microsoft.com/office/drawing/2014/main" id="{1AC78635-F63B-4C1B-BE5E-575C420489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6131" name="Line 681">
              <a:extLst>
                <a:ext uri="{FF2B5EF4-FFF2-40B4-BE49-F238E27FC236}">
                  <a16:creationId xmlns:a16="http://schemas.microsoft.com/office/drawing/2014/main" id="{3BA2FFD5-350C-4067-B760-789C8B1664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49" y="2358"/>
              <a:ext cx="42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6132" name="Group 682">
              <a:extLst>
                <a:ext uri="{FF2B5EF4-FFF2-40B4-BE49-F238E27FC236}">
                  <a16:creationId xmlns:a16="http://schemas.microsoft.com/office/drawing/2014/main" id="{B2A9C3AE-C5C1-4BC5-AED8-AE8C7AC298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4" y="2288"/>
              <a:ext cx="310" cy="130"/>
              <a:chOff x="4334" y="1470"/>
              <a:chExt cx="246" cy="107"/>
            </a:xfrm>
          </p:grpSpPr>
          <p:sp>
            <p:nvSpPr>
              <p:cNvPr id="46390" name="Oval 407">
                <a:extLst>
                  <a:ext uri="{FF2B5EF4-FFF2-40B4-BE49-F238E27FC236}">
                    <a16:creationId xmlns:a16="http://schemas.microsoft.com/office/drawing/2014/main" id="{8D0F235D-32D3-4EB9-A8E9-F47DA1454A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391" name="Rectangle 410">
                <a:extLst>
                  <a:ext uri="{FF2B5EF4-FFF2-40B4-BE49-F238E27FC236}">
                    <a16:creationId xmlns:a16="http://schemas.microsoft.com/office/drawing/2014/main" id="{E1E973DF-177F-4AF1-8A8C-1AB4389EB4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392" name="Oval 411">
                <a:extLst>
                  <a:ext uri="{FF2B5EF4-FFF2-40B4-BE49-F238E27FC236}">
                    <a16:creationId xmlns:a16="http://schemas.microsoft.com/office/drawing/2014/main" id="{741C453A-4C95-43D6-831B-CB5A796E22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6393" name="Group 686">
                <a:extLst>
                  <a:ext uri="{FF2B5EF4-FFF2-40B4-BE49-F238E27FC236}">
                    <a16:creationId xmlns:a16="http://schemas.microsoft.com/office/drawing/2014/main" id="{346FFD8B-9F98-4D15-9585-B40593057A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6396" name="Freeform 687">
                  <a:extLst>
                    <a:ext uri="{FF2B5EF4-FFF2-40B4-BE49-F238E27FC236}">
                      <a16:creationId xmlns:a16="http://schemas.microsoft.com/office/drawing/2014/main" id="{11861C6F-185D-4426-B6D4-F633D7F17A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97" name="Freeform 688">
                  <a:extLst>
                    <a:ext uri="{FF2B5EF4-FFF2-40B4-BE49-F238E27FC236}">
                      <a16:creationId xmlns:a16="http://schemas.microsoft.com/office/drawing/2014/main" id="{FBC685F3-8A6B-450B-926C-6E617D5623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394" name="Line 689">
                <a:extLst>
                  <a:ext uri="{FF2B5EF4-FFF2-40B4-BE49-F238E27FC236}">
                    <a16:creationId xmlns:a16="http://schemas.microsoft.com/office/drawing/2014/main" id="{6965BF36-8174-4400-8979-0A75100F14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95" name="Line 690">
                <a:extLst>
                  <a:ext uri="{FF2B5EF4-FFF2-40B4-BE49-F238E27FC236}">
                    <a16:creationId xmlns:a16="http://schemas.microsoft.com/office/drawing/2014/main" id="{393DA458-79EC-4969-8AD0-2E20A06634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33" name="Group 691">
              <a:extLst>
                <a:ext uri="{FF2B5EF4-FFF2-40B4-BE49-F238E27FC236}">
                  <a16:creationId xmlns:a16="http://schemas.microsoft.com/office/drawing/2014/main" id="{4B3BB4B9-730F-4A97-A54A-670E0E7204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46382" name="Oval 407">
                <a:extLst>
                  <a:ext uri="{FF2B5EF4-FFF2-40B4-BE49-F238E27FC236}">
                    <a16:creationId xmlns:a16="http://schemas.microsoft.com/office/drawing/2014/main" id="{AE77D5FD-1AD9-49C9-8E4E-F37F3C0E06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383" name="Rectangle 410">
                <a:extLst>
                  <a:ext uri="{FF2B5EF4-FFF2-40B4-BE49-F238E27FC236}">
                    <a16:creationId xmlns:a16="http://schemas.microsoft.com/office/drawing/2014/main" id="{38B88265-6599-4566-B734-B88C1F4729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384" name="Oval 411">
                <a:extLst>
                  <a:ext uri="{FF2B5EF4-FFF2-40B4-BE49-F238E27FC236}">
                    <a16:creationId xmlns:a16="http://schemas.microsoft.com/office/drawing/2014/main" id="{108EC713-858F-4A0B-8AE3-689BC22827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6385" name="Group 695">
                <a:extLst>
                  <a:ext uri="{FF2B5EF4-FFF2-40B4-BE49-F238E27FC236}">
                    <a16:creationId xmlns:a16="http://schemas.microsoft.com/office/drawing/2014/main" id="{5741B32B-6DF1-4744-A964-BE63E6A04D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6388" name="Freeform 696">
                  <a:extLst>
                    <a:ext uri="{FF2B5EF4-FFF2-40B4-BE49-F238E27FC236}">
                      <a16:creationId xmlns:a16="http://schemas.microsoft.com/office/drawing/2014/main" id="{D43D767A-FCBB-471C-9215-8144863FFF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89" name="Freeform 697">
                  <a:extLst>
                    <a:ext uri="{FF2B5EF4-FFF2-40B4-BE49-F238E27FC236}">
                      <a16:creationId xmlns:a16="http://schemas.microsoft.com/office/drawing/2014/main" id="{DB8DC386-FCAE-4293-BA6B-1BCAB5F340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386" name="Line 698">
                <a:extLst>
                  <a:ext uri="{FF2B5EF4-FFF2-40B4-BE49-F238E27FC236}">
                    <a16:creationId xmlns:a16="http://schemas.microsoft.com/office/drawing/2014/main" id="{0C4CD378-2AD1-4987-BDE9-2D42713183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87" name="Line 699">
                <a:extLst>
                  <a:ext uri="{FF2B5EF4-FFF2-40B4-BE49-F238E27FC236}">
                    <a16:creationId xmlns:a16="http://schemas.microsoft.com/office/drawing/2014/main" id="{E868E6C1-3A12-46E4-9E52-5A9ADE04ED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34" name="Group 700">
              <a:extLst>
                <a:ext uri="{FF2B5EF4-FFF2-40B4-BE49-F238E27FC236}">
                  <a16:creationId xmlns:a16="http://schemas.microsoft.com/office/drawing/2014/main" id="{62786CBA-E261-4DDD-9597-99CF2CE7E9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82" y="3028"/>
              <a:ext cx="392" cy="154"/>
              <a:chOff x="4334" y="1470"/>
              <a:chExt cx="246" cy="107"/>
            </a:xfrm>
          </p:grpSpPr>
          <p:sp>
            <p:nvSpPr>
              <p:cNvPr id="46374" name="Oval 407">
                <a:extLst>
                  <a:ext uri="{FF2B5EF4-FFF2-40B4-BE49-F238E27FC236}">
                    <a16:creationId xmlns:a16="http://schemas.microsoft.com/office/drawing/2014/main" id="{CC1D7C86-B7C8-43FC-A07F-628B8B3871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375" name="Rectangle 410">
                <a:extLst>
                  <a:ext uri="{FF2B5EF4-FFF2-40B4-BE49-F238E27FC236}">
                    <a16:creationId xmlns:a16="http://schemas.microsoft.com/office/drawing/2014/main" id="{2B8D0865-CD77-4CAE-8159-4A995771B0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376" name="Oval 411">
                <a:extLst>
                  <a:ext uri="{FF2B5EF4-FFF2-40B4-BE49-F238E27FC236}">
                    <a16:creationId xmlns:a16="http://schemas.microsoft.com/office/drawing/2014/main" id="{81C5607E-A72C-42B6-8864-2AC518400C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6377" name="Group 704">
                <a:extLst>
                  <a:ext uri="{FF2B5EF4-FFF2-40B4-BE49-F238E27FC236}">
                    <a16:creationId xmlns:a16="http://schemas.microsoft.com/office/drawing/2014/main" id="{77C92470-975D-4B17-A1F6-4BA78936B0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6380" name="Freeform 705">
                  <a:extLst>
                    <a:ext uri="{FF2B5EF4-FFF2-40B4-BE49-F238E27FC236}">
                      <a16:creationId xmlns:a16="http://schemas.microsoft.com/office/drawing/2014/main" id="{59520DCB-AF26-4BB7-A76F-4846161F5F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81" name="Freeform 706">
                  <a:extLst>
                    <a:ext uri="{FF2B5EF4-FFF2-40B4-BE49-F238E27FC236}">
                      <a16:creationId xmlns:a16="http://schemas.microsoft.com/office/drawing/2014/main" id="{38CE88F4-6D98-4DA0-AE1D-E75AE4E3BB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378" name="Line 707">
                <a:extLst>
                  <a:ext uri="{FF2B5EF4-FFF2-40B4-BE49-F238E27FC236}">
                    <a16:creationId xmlns:a16="http://schemas.microsoft.com/office/drawing/2014/main" id="{D619E145-9C06-43B2-91FC-56F430ECB3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79" name="Line 708">
                <a:extLst>
                  <a:ext uri="{FF2B5EF4-FFF2-40B4-BE49-F238E27FC236}">
                    <a16:creationId xmlns:a16="http://schemas.microsoft.com/office/drawing/2014/main" id="{AB53619F-DCD7-4A77-83C7-2C2AF4451B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35" name="Group 709">
              <a:extLst>
                <a:ext uri="{FF2B5EF4-FFF2-40B4-BE49-F238E27FC236}">
                  <a16:creationId xmlns:a16="http://schemas.microsoft.com/office/drawing/2014/main" id="{2505B8B9-2F02-4B3C-A93B-E3E1BEB40F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8" y="2840"/>
              <a:ext cx="392" cy="154"/>
              <a:chOff x="4334" y="1470"/>
              <a:chExt cx="246" cy="107"/>
            </a:xfrm>
          </p:grpSpPr>
          <p:sp>
            <p:nvSpPr>
              <p:cNvPr id="46366" name="Oval 407">
                <a:extLst>
                  <a:ext uri="{FF2B5EF4-FFF2-40B4-BE49-F238E27FC236}">
                    <a16:creationId xmlns:a16="http://schemas.microsoft.com/office/drawing/2014/main" id="{FB151FC7-7E3C-41BC-84A4-B01E28D771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367" name="Rectangle 410">
                <a:extLst>
                  <a:ext uri="{FF2B5EF4-FFF2-40B4-BE49-F238E27FC236}">
                    <a16:creationId xmlns:a16="http://schemas.microsoft.com/office/drawing/2014/main" id="{6CA9A390-2442-448F-B285-83D1B07FDB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368" name="Oval 411">
                <a:extLst>
                  <a:ext uri="{FF2B5EF4-FFF2-40B4-BE49-F238E27FC236}">
                    <a16:creationId xmlns:a16="http://schemas.microsoft.com/office/drawing/2014/main" id="{1B9909D8-D3E3-4DAC-96D0-6E87D466A5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6369" name="Group 713">
                <a:extLst>
                  <a:ext uri="{FF2B5EF4-FFF2-40B4-BE49-F238E27FC236}">
                    <a16:creationId xmlns:a16="http://schemas.microsoft.com/office/drawing/2014/main" id="{6C278255-9C7A-4427-AAE9-D87036EE819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6372" name="Freeform 714">
                  <a:extLst>
                    <a:ext uri="{FF2B5EF4-FFF2-40B4-BE49-F238E27FC236}">
                      <a16:creationId xmlns:a16="http://schemas.microsoft.com/office/drawing/2014/main" id="{EA705DCB-D883-4C64-B007-B262C3931E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73" name="Freeform 715">
                  <a:extLst>
                    <a:ext uri="{FF2B5EF4-FFF2-40B4-BE49-F238E27FC236}">
                      <a16:creationId xmlns:a16="http://schemas.microsoft.com/office/drawing/2014/main" id="{B5CA3EC1-C7D0-4CA9-8018-E73EEA7570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370" name="Line 716">
                <a:extLst>
                  <a:ext uri="{FF2B5EF4-FFF2-40B4-BE49-F238E27FC236}">
                    <a16:creationId xmlns:a16="http://schemas.microsoft.com/office/drawing/2014/main" id="{673E12E3-1BA6-4EC8-B726-200485012B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71" name="Line 717">
                <a:extLst>
                  <a:ext uri="{FF2B5EF4-FFF2-40B4-BE49-F238E27FC236}">
                    <a16:creationId xmlns:a16="http://schemas.microsoft.com/office/drawing/2014/main" id="{FC808399-7D70-41CD-9F30-24581B34B4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36" name="Group 718">
              <a:extLst>
                <a:ext uri="{FF2B5EF4-FFF2-40B4-BE49-F238E27FC236}">
                  <a16:creationId xmlns:a16="http://schemas.microsoft.com/office/drawing/2014/main" id="{DD2088C0-F437-4E17-9755-8F7210CDE5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32" y="3056"/>
              <a:ext cx="392" cy="154"/>
              <a:chOff x="4334" y="1470"/>
              <a:chExt cx="246" cy="107"/>
            </a:xfrm>
          </p:grpSpPr>
          <p:sp>
            <p:nvSpPr>
              <p:cNvPr id="46358" name="Oval 407">
                <a:extLst>
                  <a:ext uri="{FF2B5EF4-FFF2-40B4-BE49-F238E27FC236}">
                    <a16:creationId xmlns:a16="http://schemas.microsoft.com/office/drawing/2014/main" id="{5425658C-E884-4023-82CF-9908276DAF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359" name="Rectangle 410">
                <a:extLst>
                  <a:ext uri="{FF2B5EF4-FFF2-40B4-BE49-F238E27FC236}">
                    <a16:creationId xmlns:a16="http://schemas.microsoft.com/office/drawing/2014/main" id="{5494C2D8-F9CA-4F08-9D71-E95C2E73D1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360" name="Oval 411">
                <a:extLst>
                  <a:ext uri="{FF2B5EF4-FFF2-40B4-BE49-F238E27FC236}">
                    <a16:creationId xmlns:a16="http://schemas.microsoft.com/office/drawing/2014/main" id="{45595F20-40AA-4D26-862F-2B18891C2A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6361" name="Group 722">
                <a:extLst>
                  <a:ext uri="{FF2B5EF4-FFF2-40B4-BE49-F238E27FC236}">
                    <a16:creationId xmlns:a16="http://schemas.microsoft.com/office/drawing/2014/main" id="{A85F66B5-EA15-4C8E-A822-71D3C823DC0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6364" name="Freeform 723">
                  <a:extLst>
                    <a:ext uri="{FF2B5EF4-FFF2-40B4-BE49-F238E27FC236}">
                      <a16:creationId xmlns:a16="http://schemas.microsoft.com/office/drawing/2014/main" id="{1AEDAA17-406E-48A7-B146-BC2BAB06C2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65" name="Freeform 724">
                  <a:extLst>
                    <a:ext uri="{FF2B5EF4-FFF2-40B4-BE49-F238E27FC236}">
                      <a16:creationId xmlns:a16="http://schemas.microsoft.com/office/drawing/2014/main" id="{91DF9B6D-C022-4FFD-9002-65B3087C8A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362" name="Line 725">
                <a:extLst>
                  <a:ext uri="{FF2B5EF4-FFF2-40B4-BE49-F238E27FC236}">
                    <a16:creationId xmlns:a16="http://schemas.microsoft.com/office/drawing/2014/main" id="{9B593499-235E-427E-8487-71880DD068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63" name="Line 726">
                <a:extLst>
                  <a:ext uri="{FF2B5EF4-FFF2-40B4-BE49-F238E27FC236}">
                    <a16:creationId xmlns:a16="http://schemas.microsoft.com/office/drawing/2014/main" id="{38CEB5B8-0C3F-4926-BB95-6FDA78DF6D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37" name="Group 727">
              <a:extLst>
                <a:ext uri="{FF2B5EF4-FFF2-40B4-BE49-F238E27FC236}">
                  <a16:creationId xmlns:a16="http://schemas.microsoft.com/office/drawing/2014/main" id="{FF929B55-102F-4D2B-9CBC-6829EC257E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2" y="2296"/>
              <a:ext cx="246" cy="108"/>
              <a:chOff x="4334" y="1470"/>
              <a:chExt cx="246" cy="107"/>
            </a:xfrm>
          </p:grpSpPr>
          <p:sp>
            <p:nvSpPr>
              <p:cNvPr id="46350" name="Oval 407">
                <a:extLst>
                  <a:ext uri="{FF2B5EF4-FFF2-40B4-BE49-F238E27FC236}">
                    <a16:creationId xmlns:a16="http://schemas.microsoft.com/office/drawing/2014/main" id="{3E27FF6F-E330-429D-91E3-97BAE3E060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351" name="Rectangle 410">
                <a:extLst>
                  <a:ext uri="{FF2B5EF4-FFF2-40B4-BE49-F238E27FC236}">
                    <a16:creationId xmlns:a16="http://schemas.microsoft.com/office/drawing/2014/main" id="{BF2E085F-8A5D-4625-8C0A-464C3FFE7B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352" name="Oval 411">
                <a:extLst>
                  <a:ext uri="{FF2B5EF4-FFF2-40B4-BE49-F238E27FC236}">
                    <a16:creationId xmlns:a16="http://schemas.microsoft.com/office/drawing/2014/main" id="{DAE1051C-0861-4A48-A916-A744510461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6353" name="Group 731">
                <a:extLst>
                  <a:ext uri="{FF2B5EF4-FFF2-40B4-BE49-F238E27FC236}">
                    <a16:creationId xmlns:a16="http://schemas.microsoft.com/office/drawing/2014/main" id="{F60C7320-C422-4756-B6AB-91577652714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6356" name="Freeform 732">
                  <a:extLst>
                    <a:ext uri="{FF2B5EF4-FFF2-40B4-BE49-F238E27FC236}">
                      <a16:creationId xmlns:a16="http://schemas.microsoft.com/office/drawing/2014/main" id="{EA46E38F-051C-40B7-80AE-C8BC6DD2A7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57" name="Freeform 733">
                  <a:extLst>
                    <a:ext uri="{FF2B5EF4-FFF2-40B4-BE49-F238E27FC236}">
                      <a16:creationId xmlns:a16="http://schemas.microsoft.com/office/drawing/2014/main" id="{C4C4DB7F-CF52-452C-AEF6-61D455A645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354" name="Line 734">
                <a:extLst>
                  <a:ext uri="{FF2B5EF4-FFF2-40B4-BE49-F238E27FC236}">
                    <a16:creationId xmlns:a16="http://schemas.microsoft.com/office/drawing/2014/main" id="{DB9819B3-F4AD-4BEE-8134-8C370E1F38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55" name="Line 735">
                <a:extLst>
                  <a:ext uri="{FF2B5EF4-FFF2-40B4-BE49-F238E27FC236}">
                    <a16:creationId xmlns:a16="http://schemas.microsoft.com/office/drawing/2014/main" id="{DB00C40B-8C14-4D99-828A-4B588FD5BE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38" name="Group 736">
              <a:extLst>
                <a:ext uri="{FF2B5EF4-FFF2-40B4-BE49-F238E27FC236}">
                  <a16:creationId xmlns:a16="http://schemas.microsoft.com/office/drawing/2014/main" id="{3D6117E8-8D23-444A-A889-B9B5A338EF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11" y="3153"/>
              <a:ext cx="281" cy="266"/>
              <a:chOff x="5072" y="3611"/>
              <a:chExt cx="459" cy="380"/>
            </a:xfrm>
          </p:grpSpPr>
          <p:grpSp>
            <p:nvGrpSpPr>
              <p:cNvPr id="46336" name="Group 737">
                <a:extLst>
                  <a:ext uri="{FF2B5EF4-FFF2-40B4-BE49-F238E27FC236}">
                    <a16:creationId xmlns:a16="http://schemas.microsoft.com/office/drawing/2014/main" id="{70EC6B35-4B08-4821-A6F3-F65952331C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46338" name="Freeform 738">
                  <a:extLst>
                    <a:ext uri="{FF2B5EF4-FFF2-40B4-BE49-F238E27FC236}">
                      <a16:creationId xmlns:a16="http://schemas.microsoft.com/office/drawing/2014/main" id="{0506645F-D7AE-4787-957C-5AB0876E90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39" name="Freeform 739">
                  <a:extLst>
                    <a:ext uri="{FF2B5EF4-FFF2-40B4-BE49-F238E27FC236}">
                      <a16:creationId xmlns:a16="http://schemas.microsoft.com/office/drawing/2014/main" id="{D7B08636-ED74-4372-9AF1-144CD99320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40" name="Freeform 740">
                  <a:extLst>
                    <a:ext uri="{FF2B5EF4-FFF2-40B4-BE49-F238E27FC236}">
                      <a16:creationId xmlns:a16="http://schemas.microsoft.com/office/drawing/2014/main" id="{20AC67BB-D4A7-4D22-8E72-FEACF39B3E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41" name="Freeform 741">
                  <a:extLst>
                    <a:ext uri="{FF2B5EF4-FFF2-40B4-BE49-F238E27FC236}">
                      <a16:creationId xmlns:a16="http://schemas.microsoft.com/office/drawing/2014/main" id="{E50528F5-9E3C-4D5F-8904-8E0D744519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42" name="Freeform 742">
                  <a:extLst>
                    <a:ext uri="{FF2B5EF4-FFF2-40B4-BE49-F238E27FC236}">
                      <a16:creationId xmlns:a16="http://schemas.microsoft.com/office/drawing/2014/main" id="{7D8D13EB-BABA-4A22-9DCD-076A0C243C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43" name="Freeform 743">
                  <a:extLst>
                    <a:ext uri="{FF2B5EF4-FFF2-40B4-BE49-F238E27FC236}">
                      <a16:creationId xmlns:a16="http://schemas.microsoft.com/office/drawing/2014/main" id="{563AEE5B-0CCC-4F5C-80A6-D17DEEA0DC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44" name="Freeform 744">
                  <a:extLst>
                    <a:ext uri="{FF2B5EF4-FFF2-40B4-BE49-F238E27FC236}">
                      <a16:creationId xmlns:a16="http://schemas.microsoft.com/office/drawing/2014/main" id="{E134E5F5-51CF-4BD8-A53B-CB9FD57EBF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45" name="Freeform 745">
                  <a:extLst>
                    <a:ext uri="{FF2B5EF4-FFF2-40B4-BE49-F238E27FC236}">
                      <a16:creationId xmlns:a16="http://schemas.microsoft.com/office/drawing/2014/main" id="{EF472305-851F-4D76-988C-EFEDA29C0A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46" name="Freeform 746">
                  <a:extLst>
                    <a:ext uri="{FF2B5EF4-FFF2-40B4-BE49-F238E27FC236}">
                      <a16:creationId xmlns:a16="http://schemas.microsoft.com/office/drawing/2014/main" id="{6314D82E-66DA-45C2-8495-D94BFF0C05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47" name="Freeform 747">
                  <a:extLst>
                    <a:ext uri="{FF2B5EF4-FFF2-40B4-BE49-F238E27FC236}">
                      <a16:creationId xmlns:a16="http://schemas.microsoft.com/office/drawing/2014/main" id="{46D51111-F5FF-4BA5-8541-F6FD96DCF5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48" name="Freeform 748">
                  <a:extLst>
                    <a:ext uri="{FF2B5EF4-FFF2-40B4-BE49-F238E27FC236}">
                      <a16:creationId xmlns:a16="http://schemas.microsoft.com/office/drawing/2014/main" id="{5D5F18B9-061C-47F7-AE86-D7DDFCD882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49" name="Freeform 749">
                  <a:extLst>
                    <a:ext uri="{FF2B5EF4-FFF2-40B4-BE49-F238E27FC236}">
                      <a16:creationId xmlns:a16="http://schemas.microsoft.com/office/drawing/2014/main" id="{DEB59B7D-7F4C-487B-BE9E-45EC988B27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46337" name="Picture 750" descr="access_point_stylized_gray_small">
                <a:extLst>
                  <a:ext uri="{FF2B5EF4-FFF2-40B4-BE49-F238E27FC236}">
                    <a16:creationId xmlns:a16="http://schemas.microsoft.com/office/drawing/2014/main" id="{60CC1AB7-05DB-4786-9410-6A1C9F0D1A5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6139" name="Group 751">
              <a:extLst>
                <a:ext uri="{FF2B5EF4-FFF2-40B4-BE49-F238E27FC236}">
                  <a16:creationId xmlns:a16="http://schemas.microsoft.com/office/drawing/2014/main" id="{66A6B9F2-E5BA-492C-96F9-D71FCF6132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52" y="2211"/>
              <a:ext cx="251" cy="226"/>
              <a:chOff x="5072" y="3611"/>
              <a:chExt cx="459" cy="380"/>
            </a:xfrm>
          </p:grpSpPr>
          <p:grpSp>
            <p:nvGrpSpPr>
              <p:cNvPr id="46322" name="Group 752">
                <a:extLst>
                  <a:ext uri="{FF2B5EF4-FFF2-40B4-BE49-F238E27FC236}">
                    <a16:creationId xmlns:a16="http://schemas.microsoft.com/office/drawing/2014/main" id="{4D54B272-4CB0-41C9-839C-E2C728A2637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46324" name="Freeform 753">
                  <a:extLst>
                    <a:ext uri="{FF2B5EF4-FFF2-40B4-BE49-F238E27FC236}">
                      <a16:creationId xmlns:a16="http://schemas.microsoft.com/office/drawing/2014/main" id="{0780FAC2-7B5E-4DDB-8183-C64034B4EE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25" name="Freeform 754">
                  <a:extLst>
                    <a:ext uri="{FF2B5EF4-FFF2-40B4-BE49-F238E27FC236}">
                      <a16:creationId xmlns:a16="http://schemas.microsoft.com/office/drawing/2014/main" id="{81C638E5-2D41-4E66-9496-57E1FBC75D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26" name="Freeform 755">
                  <a:extLst>
                    <a:ext uri="{FF2B5EF4-FFF2-40B4-BE49-F238E27FC236}">
                      <a16:creationId xmlns:a16="http://schemas.microsoft.com/office/drawing/2014/main" id="{FD725664-5973-4429-9FA3-65F87ADA34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27" name="Freeform 756">
                  <a:extLst>
                    <a:ext uri="{FF2B5EF4-FFF2-40B4-BE49-F238E27FC236}">
                      <a16:creationId xmlns:a16="http://schemas.microsoft.com/office/drawing/2014/main" id="{9DD28F28-CF69-4E48-8616-F48550E76B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28" name="Freeform 757">
                  <a:extLst>
                    <a:ext uri="{FF2B5EF4-FFF2-40B4-BE49-F238E27FC236}">
                      <a16:creationId xmlns:a16="http://schemas.microsoft.com/office/drawing/2014/main" id="{D4421028-7293-4710-B653-E629121595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29" name="Freeform 758">
                  <a:extLst>
                    <a:ext uri="{FF2B5EF4-FFF2-40B4-BE49-F238E27FC236}">
                      <a16:creationId xmlns:a16="http://schemas.microsoft.com/office/drawing/2014/main" id="{B9B76E58-388D-4DD8-A6C1-47D63327B2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30" name="Freeform 759">
                  <a:extLst>
                    <a:ext uri="{FF2B5EF4-FFF2-40B4-BE49-F238E27FC236}">
                      <a16:creationId xmlns:a16="http://schemas.microsoft.com/office/drawing/2014/main" id="{6A11513E-12F3-4431-B50C-2A431253D6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31" name="Freeform 760">
                  <a:extLst>
                    <a:ext uri="{FF2B5EF4-FFF2-40B4-BE49-F238E27FC236}">
                      <a16:creationId xmlns:a16="http://schemas.microsoft.com/office/drawing/2014/main" id="{0D28A141-03A9-4D18-AB88-560FB9E998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32" name="Freeform 761">
                  <a:extLst>
                    <a:ext uri="{FF2B5EF4-FFF2-40B4-BE49-F238E27FC236}">
                      <a16:creationId xmlns:a16="http://schemas.microsoft.com/office/drawing/2014/main" id="{F139F18F-C96B-4C0E-A4FB-0CC491C43D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33" name="Freeform 762">
                  <a:extLst>
                    <a:ext uri="{FF2B5EF4-FFF2-40B4-BE49-F238E27FC236}">
                      <a16:creationId xmlns:a16="http://schemas.microsoft.com/office/drawing/2014/main" id="{7787B099-01A4-4DA5-B7C8-056A84D3E0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34" name="Freeform 763">
                  <a:extLst>
                    <a:ext uri="{FF2B5EF4-FFF2-40B4-BE49-F238E27FC236}">
                      <a16:creationId xmlns:a16="http://schemas.microsoft.com/office/drawing/2014/main" id="{427DFED4-1A10-427F-9347-C7DE163342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35" name="Freeform 764">
                  <a:extLst>
                    <a:ext uri="{FF2B5EF4-FFF2-40B4-BE49-F238E27FC236}">
                      <a16:creationId xmlns:a16="http://schemas.microsoft.com/office/drawing/2014/main" id="{9DF67899-8144-4DF1-82FC-E9C7205548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46323" name="Picture 765" descr="access_point_stylized_gray_small">
                <a:extLst>
                  <a:ext uri="{FF2B5EF4-FFF2-40B4-BE49-F238E27FC236}">
                    <a16:creationId xmlns:a16="http://schemas.microsoft.com/office/drawing/2014/main" id="{56CD02ED-836E-4A2A-8BA0-91AB4CA1D23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46140" name="Line 766">
              <a:extLst>
                <a:ext uri="{FF2B5EF4-FFF2-40B4-BE49-F238E27FC236}">
                  <a16:creationId xmlns:a16="http://schemas.microsoft.com/office/drawing/2014/main" id="{730DE28D-13AB-481D-A0CF-14D9C443CFD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5034" y="3427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46141" name="Group 767">
              <a:extLst>
                <a:ext uri="{FF2B5EF4-FFF2-40B4-BE49-F238E27FC236}">
                  <a16:creationId xmlns:a16="http://schemas.microsoft.com/office/drawing/2014/main" id="{B4CA0363-3AC1-47E2-93E5-60E90CDB5ACC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638" y="2856"/>
              <a:ext cx="261" cy="235"/>
              <a:chOff x="2839" y="3501"/>
              <a:chExt cx="755" cy="803"/>
            </a:xfrm>
          </p:grpSpPr>
          <p:pic>
            <p:nvPicPr>
              <p:cNvPr id="46320" name="Picture 768" descr="desktop_computer_stylized_medium">
                <a:extLst>
                  <a:ext uri="{FF2B5EF4-FFF2-40B4-BE49-F238E27FC236}">
                    <a16:creationId xmlns:a16="http://schemas.microsoft.com/office/drawing/2014/main" id="{14DEBF66-C7CA-40AD-BB4C-CB6C5305F32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321" name="Freeform 769">
                <a:extLst>
                  <a:ext uri="{FF2B5EF4-FFF2-40B4-BE49-F238E27FC236}">
                    <a16:creationId xmlns:a16="http://schemas.microsoft.com/office/drawing/2014/main" id="{2A869A02-0A57-40A0-8C6C-4D4626EA3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6142" name="Group 770">
              <a:extLst>
                <a:ext uri="{FF2B5EF4-FFF2-40B4-BE49-F238E27FC236}">
                  <a16:creationId xmlns:a16="http://schemas.microsoft.com/office/drawing/2014/main" id="{37F7F8CE-BC5B-4612-B6D6-7B9B13E67779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438" y="3121"/>
              <a:ext cx="304" cy="256"/>
              <a:chOff x="2839" y="3501"/>
              <a:chExt cx="755" cy="803"/>
            </a:xfrm>
          </p:grpSpPr>
          <p:pic>
            <p:nvPicPr>
              <p:cNvPr id="46318" name="Picture 771" descr="desktop_computer_stylized_medium">
                <a:extLst>
                  <a:ext uri="{FF2B5EF4-FFF2-40B4-BE49-F238E27FC236}">
                    <a16:creationId xmlns:a16="http://schemas.microsoft.com/office/drawing/2014/main" id="{02068B05-1E22-4BD0-B3F2-42B8712C2F1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319" name="Freeform 772">
                <a:extLst>
                  <a:ext uri="{FF2B5EF4-FFF2-40B4-BE49-F238E27FC236}">
                    <a16:creationId xmlns:a16="http://schemas.microsoft.com/office/drawing/2014/main" id="{D2F80812-18E8-4911-A703-54C5CBDDFC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6143" name="Group 773">
              <a:extLst>
                <a:ext uri="{FF2B5EF4-FFF2-40B4-BE49-F238E27FC236}">
                  <a16:creationId xmlns:a16="http://schemas.microsoft.com/office/drawing/2014/main" id="{D102E312-1720-434D-B8E7-600F5ED89DEB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739" y="3311"/>
              <a:ext cx="269" cy="220"/>
              <a:chOff x="2839" y="3501"/>
              <a:chExt cx="755" cy="803"/>
            </a:xfrm>
          </p:grpSpPr>
          <p:pic>
            <p:nvPicPr>
              <p:cNvPr id="46316" name="Picture 774" descr="desktop_computer_stylized_medium">
                <a:extLst>
                  <a:ext uri="{FF2B5EF4-FFF2-40B4-BE49-F238E27FC236}">
                    <a16:creationId xmlns:a16="http://schemas.microsoft.com/office/drawing/2014/main" id="{C0113005-3D2E-44B7-9911-37D39F1FD8A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317" name="Freeform 775">
                <a:extLst>
                  <a:ext uri="{FF2B5EF4-FFF2-40B4-BE49-F238E27FC236}">
                    <a16:creationId xmlns:a16="http://schemas.microsoft.com/office/drawing/2014/main" id="{C0DB97F3-A094-4558-B9C1-78BA3515B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6144" name="Group 776">
              <a:extLst>
                <a:ext uri="{FF2B5EF4-FFF2-40B4-BE49-F238E27FC236}">
                  <a16:creationId xmlns:a16="http://schemas.microsoft.com/office/drawing/2014/main" id="{3FB98A00-561E-49E8-A4FD-8735089B63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26" y="3300"/>
              <a:ext cx="269" cy="221"/>
              <a:chOff x="2839" y="3501"/>
              <a:chExt cx="755" cy="803"/>
            </a:xfrm>
          </p:grpSpPr>
          <p:pic>
            <p:nvPicPr>
              <p:cNvPr id="46314" name="Picture 777" descr="desktop_computer_stylized_medium">
                <a:extLst>
                  <a:ext uri="{FF2B5EF4-FFF2-40B4-BE49-F238E27FC236}">
                    <a16:creationId xmlns:a16="http://schemas.microsoft.com/office/drawing/2014/main" id="{6D27C705-4A30-46AC-890A-2763F1EED0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315" name="Freeform 778">
                <a:extLst>
                  <a:ext uri="{FF2B5EF4-FFF2-40B4-BE49-F238E27FC236}">
                    <a16:creationId xmlns:a16="http://schemas.microsoft.com/office/drawing/2014/main" id="{9F3D8FBD-D619-4799-8CC7-D231D7791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46145" name="Picture 779" descr="car_icon_small">
              <a:extLst>
                <a:ext uri="{FF2B5EF4-FFF2-40B4-BE49-F238E27FC236}">
                  <a16:creationId xmlns:a16="http://schemas.microsoft.com/office/drawing/2014/main" id="{32C9A501-528D-459E-B458-F7D3A77E2F4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5" y="1084"/>
              <a:ext cx="535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6146" name="Group 780">
              <a:extLst>
                <a:ext uri="{FF2B5EF4-FFF2-40B4-BE49-F238E27FC236}">
                  <a16:creationId xmlns:a16="http://schemas.microsoft.com/office/drawing/2014/main" id="{A7C898BE-4D6C-41D2-A364-FDA5DB2B0E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36" y="974"/>
              <a:ext cx="262" cy="243"/>
              <a:chOff x="2751" y="1851"/>
              <a:chExt cx="462" cy="478"/>
            </a:xfrm>
          </p:grpSpPr>
          <p:pic>
            <p:nvPicPr>
              <p:cNvPr id="46312" name="Picture 781" descr="iphone_stylized_small">
                <a:extLst>
                  <a:ext uri="{FF2B5EF4-FFF2-40B4-BE49-F238E27FC236}">
                    <a16:creationId xmlns:a16="http://schemas.microsoft.com/office/drawing/2014/main" id="{302E2051-90C3-4C5B-8D55-4593D47637A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313" name="Picture 782" descr="antenna_radiation_stylized">
                <a:extLst>
                  <a:ext uri="{FF2B5EF4-FFF2-40B4-BE49-F238E27FC236}">
                    <a16:creationId xmlns:a16="http://schemas.microsoft.com/office/drawing/2014/main" id="{30F8BBE9-B495-4E51-A4F8-8E013BF06F5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6147" name="Group 783">
              <a:extLst>
                <a:ext uri="{FF2B5EF4-FFF2-40B4-BE49-F238E27FC236}">
                  <a16:creationId xmlns:a16="http://schemas.microsoft.com/office/drawing/2014/main" id="{80AC577D-FA10-4943-9CD4-CE5C1B7D9C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91" y="3151"/>
              <a:ext cx="143" cy="303"/>
              <a:chOff x="4140" y="429"/>
              <a:chExt cx="1425" cy="2396"/>
            </a:xfrm>
          </p:grpSpPr>
          <p:sp>
            <p:nvSpPr>
              <p:cNvPr id="46280" name="Freeform 784">
                <a:extLst>
                  <a:ext uri="{FF2B5EF4-FFF2-40B4-BE49-F238E27FC236}">
                    <a16:creationId xmlns:a16="http://schemas.microsoft.com/office/drawing/2014/main" id="{5EBBCAE5-64E5-4AEA-9E9A-6AF7E2C2A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81" name="Rectangle 785">
                <a:extLst>
                  <a:ext uri="{FF2B5EF4-FFF2-40B4-BE49-F238E27FC236}">
                    <a16:creationId xmlns:a16="http://schemas.microsoft.com/office/drawing/2014/main" id="{8A408D11-FA62-45CE-8344-EC59A0332D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282" name="Freeform 786">
                <a:extLst>
                  <a:ext uri="{FF2B5EF4-FFF2-40B4-BE49-F238E27FC236}">
                    <a16:creationId xmlns:a16="http://schemas.microsoft.com/office/drawing/2014/main" id="{45DC65EB-DE2C-4A35-9D15-6FEB455EEF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83" name="Freeform 787">
                <a:extLst>
                  <a:ext uri="{FF2B5EF4-FFF2-40B4-BE49-F238E27FC236}">
                    <a16:creationId xmlns:a16="http://schemas.microsoft.com/office/drawing/2014/main" id="{7DA6057D-7822-4994-A9A6-64DEB1E968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84" name="Rectangle 788">
                <a:extLst>
                  <a:ext uri="{FF2B5EF4-FFF2-40B4-BE49-F238E27FC236}">
                    <a16:creationId xmlns:a16="http://schemas.microsoft.com/office/drawing/2014/main" id="{5F8EFE95-81AD-4DEE-A267-DC02108062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6285" name="Group 789">
                <a:extLst>
                  <a:ext uri="{FF2B5EF4-FFF2-40B4-BE49-F238E27FC236}">
                    <a16:creationId xmlns:a16="http://schemas.microsoft.com/office/drawing/2014/main" id="{776A058A-8C6E-4180-8E23-77D9E0D9C8D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6310" name="AutoShape 790">
                  <a:extLst>
                    <a:ext uri="{FF2B5EF4-FFF2-40B4-BE49-F238E27FC236}">
                      <a16:creationId xmlns:a16="http://schemas.microsoft.com/office/drawing/2014/main" id="{17154ADD-0FC1-4CFD-9187-804CF58446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6311" name="AutoShape 791">
                  <a:extLst>
                    <a:ext uri="{FF2B5EF4-FFF2-40B4-BE49-F238E27FC236}">
                      <a16:creationId xmlns:a16="http://schemas.microsoft.com/office/drawing/2014/main" id="{645C037D-27BC-4FD6-A1B8-FCB5EEF9C6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6286" name="Rectangle 792">
                <a:extLst>
                  <a:ext uri="{FF2B5EF4-FFF2-40B4-BE49-F238E27FC236}">
                    <a16:creationId xmlns:a16="http://schemas.microsoft.com/office/drawing/2014/main" id="{F0DB89DA-6D7A-4B45-AED3-08AE35CA13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6287" name="Group 793">
                <a:extLst>
                  <a:ext uri="{FF2B5EF4-FFF2-40B4-BE49-F238E27FC236}">
                    <a16:creationId xmlns:a16="http://schemas.microsoft.com/office/drawing/2014/main" id="{E0EB432C-BAAE-4C5B-BA65-143A86B5DC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6308" name="AutoShape 794">
                  <a:extLst>
                    <a:ext uri="{FF2B5EF4-FFF2-40B4-BE49-F238E27FC236}">
                      <a16:creationId xmlns:a16="http://schemas.microsoft.com/office/drawing/2014/main" id="{BB661BA4-E187-4EC6-9CE7-09A06BB24B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6309" name="AutoShape 795">
                  <a:extLst>
                    <a:ext uri="{FF2B5EF4-FFF2-40B4-BE49-F238E27FC236}">
                      <a16:creationId xmlns:a16="http://schemas.microsoft.com/office/drawing/2014/main" id="{FD6452DA-AF83-4A93-A7C6-124D5FBF5C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6288" name="Rectangle 796">
                <a:extLst>
                  <a:ext uri="{FF2B5EF4-FFF2-40B4-BE49-F238E27FC236}">
                    <a16:creationId xmlns:a16="http://schemas.microsoft.com/office/drawing/2014/main" id="{621B3DE0-9189-43CA-8E24-FBD9E60D84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289" name="Rectangle 797">
                <a:extLst>
                  <a:ext uri="{FF2B5EF4-FFF2-40B4-BE49-F238E27FC236}">
                    <a16:creationId xmlns:a16="http://schemas.microsoft.com/office/drawing/2014/main" id="{86CC795F-3BEF-464D-94E6-0468E50D09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6290" name="Group 798">
                <a:extLst>
                  <a:ext uri="{FF2B5EF4-FFF2-40B4-BE49-F238E27FC236}">
                    <a16:creationId xmlns:a16="http://schemas.microsoft.com/office/drawing/2014/main" id="{FE76AD5F-6CF7-486F-821F-8570188BC66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6306" name="AutoShape 799">
                  <a:extLst>
                    <a:ext uri="{FF2B5EF4-FFF2-40B4-BE49-F238E27FC236}">
                      <a16:creationId xmlns:a16="http://schemas.microsoft.com/office/drawing/2014/main" id="{F227C101-B051-4745-AF59-13E24C49B5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6307" name="AutoShape 800">
                  <a:extLst>
                    <a:ext uri="{FF2B5EF4-FFF2-40B4-BE49-F238E27FC236}">
                      <a16:creationId xmlns:a16="http://schemas.microsoft.com/office/drawing/2014/main" id="{6D8F2870-0CE8-4D43-8CEC-35B4394166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6291" name="Freeform 801">
                <a:extLst>
                  <a:ext uri="{FF2B5EF4-FFF2-40B4-BE49-F238E27FC236}">
                    <a16:creationId xmlns:a16="http://schemas.microsoft.com/office/drawing/2014/main" id="{C7572424-A48F-4422-A6A5-3E056D7205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6292" name="Group 802">
                <a:extLst>
                  <a:ext uri="{FF2B5EF4-FFF2-40B4-BE49-F238E27FC236}">
                    <a16:creationId xmlns:a16="http://schemas.microsoft.com/office/drawing/2014/main" id="{BC077350-A7CA-4325-A3A0-C2152B1AE6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6304" name="AutoShape 803">
                  <a:extLst>
                    <a:ext uri="{FF2B5EF4-FFF2-40B4-BE49-F238E27FC236}">
                      <a16:creationId xmlns:a16="http://schemas.microsoft.com/office/drawing/2014/main" id="{4721F58E-7F9F-497B-B86E-F3E1D963AD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6305" name="AutoShape 804">
                  <a:extLst>
                    <a:ext uri="{FF2B5EF4-FFF2-40B4-BE49-F238E27FC236}">
                      <a16:creationId xmlns:a16="http://schemas.microsoft.com/office/drawing/2014/main" id="{E3CD591D-D397-4868-8B54-26EEF53DF4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6293" name="Rectangle 805">
                <a:extLst>
                  <a:ext uri="{FF2B5EF4-FFF2-40B4-BE49-F238E27FC236}">
                    <a16:creationId xmlns:a16="http://schemas.microsoft.com/office/drawing/2014/main" id="{35C1CD23-8C70-482B-8C1B-46351225C1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294" name="Freeform 806">
                <a:extLst>
                  <a:ext uri="{FF2B5EF4-FFF2-40B4-BE49-F238E27FC236}">
                    <a16:creationId xmlns:a16="http://schemas.microsoft.com/office/drawing/2014/main" id="{37D85F14-3490-4E3B-8AE5-E0DFA18812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5" name="Freeform 807">
                <a:extLst>
                  <a:ext uri="{FF2B5EF4-FFF2-40B4-BE49-F238E27FC236}">
                    <a16:creationId xmlns:a16="http://schemas.microsoft.com/office/drawing/2014/main" id="{970CDCDC-2A69-428A-91B6-AD2985849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6" name="Oval 808">
                <a:extLst>
                  <a:ext uri="{FF2B5EF4-FFF2-40B4-BE49-F238E27FC236}">
                    <a16:creationId xmlns:a16="http://schemas.microsoft.com/office/drawing/2014/main" id="{9012AAB9-BEDD-40FB-AB0C-CF1DF22DF8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297" name="Freeform 809">
                <a:extLst>
                  <a:ext uri="{FF2B5EF4-FFF2-40B4-BE49-F238E27FC236}">
                    <a16:creationId xmlns:a16="http://schemas.microsoft.com/office/drawing/2014/main" id="{2113DF40-0854-4E0B-BBC3-79D8DCAA2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8" name="AutoShape 810">
                <a:extLst>
                  <a:ext uri="{FF2B5EF4-FFF2-40B4-BE49-F238E27FC236}">
                    <a16:creationId xmlns:a16="http://schemas.microsoft.com/office/drawing/2014/main" id="{1556C648-98F6-4E1A-8B47-40A8D326B0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299" name="AutoShape 811">
                <a:extLst>
                  <a:ext uri="{FF2B5EF4-FFF2-40B4-BE49-F238E27FC236}">
                    <a16:creationId xmlns:a16="http://schemas.microsoft.com/office/drawing/2014/main" id="{612A2C64-3916-4392-A6B3-CE57B36305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300" name="Oval 812">
                <a:extLst>
                  <a:ext uri="{FF2B5EF4-FFF2-40B4-BE49-F238E27FC236}">
                    <a16:creationId xmlns:a16="http://schemas.microsoft.com/office/drawing/2014/main" id="{21887D1C-C0A5-4CF3-980F-8BA3DA59DA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301" name="Oval 813">
                <a:extLst>
                  <a:ext uri="{FF2B5EF4-FFF2-40B4-BE49-F238E27FC236}">
                    <a16:creationId xmlns:a16="http://schemas.microsoft.com/office/drawing/2014/main" id="{B4B6E115-A53C-4792-B991-6BFC110BFD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302" name="Oval 814">
                <a:extLst>
                  <a:ext uri="{FF2B5EF4-FFF2-40B4-BE49-F238E27FC236}">
                    <a16:creationId xmlns:a16="http://schemas.microsoft.com/office/drawing/2014/main" id="{3DAECE01-0E76-4BC2-A8E9-815010CD56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303" name="Rectangle 815">
                <a:extLst>
                  <a:ext uri="{FF2B5EF4-FFF2-40B4-BE49-F238E27FC236}">
                    <a16:creationId xmlns:a16="http://schemas.microsoft.com/office/drawing/2014/main" id="{5970082F-A525-4A48-9938-7BE7A8C1EA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46148" name="Group 816">
              <a:extLst>
                <a:ext uri="{FF2B5EF4-FFF2-40B4-BE49-F238E27FC236}">
                  <a16:creationId xmlns:a16="http://schemas.microsoft.com/office/drawing/2014/main" id="{60CEF613-21AA-4E57-8136-925E399B43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92" y="3341"/>
              <a:ext cx="143" cy="303"/>
              <a:chOff x="4140" y="429"/>
              <a:chExt cx="1425" cy="2396"/>
            </a:xfrm>
          </p:grpSpPr>
          <p:sp>
            <p:nvSpPr>
              <p:cNvPr id="46248" name="Freeform 817">
                <a:extLst>
                  <a:ext uri="{FF2B5EF4-FFF2-40B4-BE49-F238E27FC236}">
                    <a16:creationId xmlns:a16="http://schemas.microsoft.com/office/drawing/2014/main" id="{FA29DC16-E5A9-4AFA-8970-7CE83262CE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9" name="Rectangle 818">
                <a:extLst>
                  <a:ext uri="{FF2B5EF4-FFF2-40B4-BE49-F238E27FC236}">
                    <a16:creationId xmlns:a16="http://schemas.microsoft.com/office/drawing/2014/main" id="{D6F45E63-BD61-4742-90D4-000829EF2B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250" name="Freeform 819">
                <a:extLst>
                  <a:ext uri="{FF2B5EF4-FFF2-40B4-BE49-F238E27FC236}">
                    <a16:creationId xmlns:a16="http://schemas.microsoft.com/office/drawing/2014/main" id="{DF61365E-EAE2-4873-A7AD-06BF5974B0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51" name="Freeform 820">
                <a:extLst>
                  <a:ext uri="{FF2B5EF4-FFF2-40B4-BE49-F238E27FC236}">
                    <a16:creationId xmlns:a16="http://schemas.microsoft.com/office/drawing/2014/main" id="{AF1133BF-0D05-4077-81BB-0702337F6A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52" name="Rectangle 821">
                <a:extLst>
                  <a:ext uri="{FF2B5EF4-FFF2-40B4-BE49-F238E27FC236}">
                    <a16:creationId xmlns:a16="http://schemas.microsoft.com/office/drawing/2014/main" id="{0FF14513-840E-4A5B-B50F-66D4528560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6253" name="Group 822">
                <a:extLst>
                  <a:ext uri="{FF2B5EF4-FFF2-40B4-BE49-F238E27FC236}">
                    <a16:creationId xmlns:a16="http://schemas.microsoft.com/office/drawing/2014/main" id="{65C07FC8-BC26-48F6-BB70-58F2A097411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6278" name="AutoShape 823">
                  <a:extLst>
                    <a:ext uri="{FF2B5EF4-FFF2-40B4-BE49-F238E27FC236}">
                      <a16:creationId xmlns:a16="http://schemas.microsoft.com/office/drawing/2014/main" id="{0DDE39F2-1691-4D32-A9D2-6303601841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6279" name="AutoShape 824">
                  <a:extLst>
                    <a:ext uri="{FF2B5EF4-FFF2-40B4-BE49-F238E27FC236}">
                      <a16:creationId xmlns:a16="http://schemas.microsoft.com/office/drawing/2014/main" id="{65806EC5-0EE2-4A12-8390-A896572E8B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6254" name="Rectangle 825">
                <a:extLst>
                  <a:ext uri="{FF2B5EF4-FFF2-40B4-BE49-F238E27FC236}">
                    <a16:creationId xmlns:a16="http://schemas.microsoft.com/office/drawing/2014/main" id="{305AD13A-7193-4289-AB74-B7547331A2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6255" name="Group 826">
                <a:extLst>
                  <a:ext uri="{FF2B5EF4-FFF2-40B4-BE49-F238E27FC236}">
                    <a16:creationId xmlns:a16="http://schemas.microsoft.com/office/drawing/2014/main" id="{8D37B8F2-1CBA-4348-BBB2-F9F103A9B64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6276" name="AutoShape 827">
                  <a:extLst>
                    <a:ext uri="{FF2B5EF4-FFF2-40B4-BE49-F238E27FC236}">
                      <a16:creationId xmlns:a16="http://schemas.microsoft.com/office/drawing/2014/main" id="{81C08BEC-8813-44CA-B900-607163EB6B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6277" name="AutoShape 828">
                  <a:extLst>
                    <a:ext uri="{FF2B5EF4-FFF2-40B4-BE49-F238E27FC236}">
                      <a16:creationId xmlns:a16="http://schemas.microsoft.com/office/drawing/2014/main" id="{E767BC5F-3E43-4375-A4F2-CB64E0112A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6256" name="Rectangle 829">
                <a:extLst>
                  <a:ext uri="{FF2B5EF4-FFF2-40B4-BE49-F238E27FC236}">
                    <a16:creationId xmlns:a16="http://schemas.microsoft.com/office/drawing/2014/main" id="{ECB500E3-C968-45F6-A662-7DE633062C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257" name="Rectangle 830">
                <a:extLst>
                  <a:ext uri="{FF2B5EF4-FFF2-40B4-BE49-F238E27FC236}">
                    <a16:creationId xmlns:a16="http://schemas.microsoft.com/office/drawing/2014/main" id="{4156F425-6E87-42EA-B0E7-759B2C4EB4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6258" name="Group 831">
                <a:extLst>
                  <a:ext uri="{FF2B5EF4-FFF2-40B4-BE49-F238E27FC236}">
                    <a16:creationId xmlns:a16="http://schemas.microsoft.com/office/drawing/2014/main" id="{06E7C051-5200-419B-8BB2-9E4572EB4E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6274" name="AutoShape 832">
                  <a:extLst>
                    <a:ext uri="{FF2B5EF4-FFF2-40B4-BE49-F238E27FC236}">
                      <a16:creationId xmlns:a16="http://schemas.microsoft.com/office/drawing/2014/main" id="{0AFF0541-3788-4912-B451-81B8A275EE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6275" name="AutoShape 833">
                  <a:extLst>
                    <a:ext uri="{FF2B5EF4-FFF2-40B4-BE49-F238E27FC236}">
                      <a16:creationId xmlns:a16="http://schemas.microsoft.com/office/drawing/2014/main" id="{A55454A7-F473-4EA9-A72E-4E685D0965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6259" name="Freeform 834">
                <a:extLst>
                  <a:ext uri="{FF2B5EF4-FFF2-40B4-BE49-F238E27FC236}">
                    <a16:creationId xmlns:a16="http://schemas.microsoft.com/office/drawing/2014/main" id="{3633D372-A9C3-4834-8BD3-3268ACC29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6260" name="Group 835">
                <a:extLst>
                  <a:ext uri="{FF2B5EF4-FFF2-40B4-BE49-F238E27FC236}">
                    <a16:creationId xmlns:a16="http://schemas.microsoft.com/office/drawing/2014/main" id="{B8D22B24-81C0-4FE8-95D1-34734F57C3F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6272" name="AutoShape 836">
                  <a:extLst>
                    <a:ext uri="{FF2B5EF4-FFF2-40B4-BE49-F238E27FC236}">
                      <a16:creationId xmlns:a16="http://schemas.microsoft.com/office/drawing/2014/main" id="{7469772C-C070-4958-BFEC-64C70AE5DF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6273" name="AutoShape 837">
                  <a:extLst>
                    <a:ext uri="{FF2B5EF4-FFF2-40B4-BE49-F238E27FC236}">
                      <a16:creationId xmlns:a16="http://schemas.microsoft.com/office/drawing/2014/main" id="{31B3A34E-6123-4CF7-B114-310E8702BB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6261" name="Rectangle 838">
                <a:extLst>
                  <a:ext uri="{FF2B5EF4-FFF2-40B4-BE49-F238E27FC236}">
                    <a16:creationId xmlns:a16="http://schemas.microsoft.com/office/drawing/2014/main" id="{B73DDA87-DB98-4572-96ED-8550CAF928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262" name="Freeform 839">
                <a:extLst>
                  <a:ext uri="{FF2B5EF4-FFF2-40B4-BE49-F238E27FC236}">
                    <a16:creationId xmlns:a16="http://schemas.microsoft.com/office/drawing/2014/main" id="{06A5AF6C-B5BC-4CA5-9218-9EA8D06E47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63" name="Freeform 840">
                <a:extLst>
                  <a:ext uri="{FF2B5EF4-FFF2-40B4-BE49-F238E27FC236}">
                    <a16:creationId xmlns:a16="http://schemas.microsoft.com/office/drawing/2014/main" id="{35C15A4E-6D7D-4162-8DBD-1C29E1071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64" name="Oval 841">
                <a:extLst>
                  <a:ext uri="{FF2B5EF4-FFF2-40B4-BE49-F238E27FC236}">
                    <a16:creationId xmlns:a16="http://schemas.microsoft.com/office/drawing/2014/main" id="{BE3A2065-F6B9-4EFA-A461-C0B107B35C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265" name="Freeform 842">
                <a:extLst>
                  <a:ext uri="{FF2B5EF4-FFF2-40B4-BE49-F238E27FC236}">
                    <a16:creationId xmlns:a16="http://schemas.microsoft.com/office/drawing/2014/main" id="{9EFE4540-FFCB-4BB0-9F7C-41A7C01B83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66" name="AutoShape 843">
                <a:extLst>
                  <a:ext uri="{FF2B5EF4-FFF2-40B4-BE49-F238E27FC236}">
                    <a16:creationId xmlns:a16="http://schemas.microsoft.com/office/drawing/2014/main" id="{83B0123D-2E0C-4607-8EDE-39D4C85039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267" name="AutoShape 844">
                <a:extLst>
                  <a:ext uri="{FF2B5EF4-FFF2-40B4-BE49-F238E27FC236}">
                    <a16:creationId xmlns:a16="http://schemas.microsoft.com/office/drawing/2014/main" id="{24F51B91-EC50-4356-AFB9-E824794210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268" name="Oval 845">
                <a:extLst>
                  <a:ext uri="{FF2B5EF4-FFF2-40B4-BE49-F238E27FC236}">
                    <a16:creationId xmlns:a16="http://schemas.microsoft.com/office/drawing/2014/main" id="{71E2C740-C6B5-41C8-8E5F-D4941FD88E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269" name="Oval 846">
                <a:extLst>
                  <a:ext uri="{FF2B5EF4-FFF2-40B4-BE49-F238E27FC236}">
                    <a16:creationId xmlns:a16="http://schemas.microsoft.com/office/drawing/2014/main" id="{B8EB4F63-CC17-42F2-A7E3-1699D0FAC5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270" name="Oval 847">
                <a:extLst>
                  <a:ext uri="{FF2B5EF4-FFF2-40B4-BE49-F238E27FC236}">
                    <a16:creationId xmlns:a16="http://schemas.microsoft.com/office/drawing/2014/main" id="{EEC42775-0EA0-4B53-AFC3-6A3087B7AD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271" name="Rectangle 848">
                <a:extLst>
                  <a:ext uri="{FF2B5EF4-FFF2-40B4-BE49-F238E27FC236}">
                    <a16:creationId xmlns:a16="http://schemas.microsoft.com/office/drawing/2014/main" id="{CBD9B6F3-6418-426C-8DDD-AC3C1A059D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46149" name="Group 849">
              <a:extLst>
                <a:ext uri="{FF2B5EF4-FFF2-40B4-BE49-F238E27FC236}">
                  <a16:creationId xmlns:a16="http://schemas.microsoft.com/office/drawing/2014/main" id="{B9EAC8A0-4C64-4ABB-8BB5-9F14511244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40" y="1287"/>
              <a:ext cx="337" cy="257"/>
              <a:chOff x="877" y="1008"/>
              <a:chExt cx="2747" cy="2591"/>
            </a:xfrm>
          </p:grpSpPr>
          <p:pic>
            <p:nvPicPr>
              <p:cNvPr id="46225" name="Picture 850" descr="antenna_stylized">
                <a:extLst>
                  <a:ext uri="{FF2B5EF4-FFF2-40B4-BE49-F238E27FC236}">
                    <a16:creationId xmlns:a16="http://schemas.microsoft.com/office/drawing/2014/main" id="{840C8A9D-1570-4BDA-8B04-88DADBD50EB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226" name="Picture 851" descr="laptop_keyboard">
                <a:extLst>
                  <a:ext uri="{FF2B5EF4-FFF2-40B4-BE49-F238E27FC236}">
                    <a16:creationId xmlns:a16="http://schemas.microsoft.com/office/drawing/2014/main" id="{B450460E-A040-4F8F-8BBF-0289D4D531B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227" name="Freeform 852">
                <a:extLst>
                  <a:ext uri="{FF2B5EF4-FFF2-40B4-BE49-F238E27FC236}">
                    <a16:creationId xmlns:a16="http://schemas.microsoft.com/office/drawing/2014/main" id="{EC6A8E30-F6E7-4F95-9CFA-41972BB78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6228" name="Picture 853" descr="screen">
                <a:extLst>
                  <a:ext uri="{FF2B5EF4-FFF2-40B4-BE49-F238E27FC236}">
                    <a16:creationId xmlns:a16="http://schemas.microsoft.com/office/drawing/2014/main" id="{10A41420-F416-46CD-928F-DF47270DA01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229" name="Freeform 854">
                <a:extLst>
                  <a:ext uri="{FF2B5EF4-FFF2-40B4-BE49-F238E27FC236}">
                    <a16:creationId xmlns:a16="http://schemas.microsoft.com/office/drawing/2014/main" id="{273E56C2-7D2E-44E8-B9A8-9D596AD47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0" name="Freeform 855">
                <a:extLst>
                  <a:ext uri="{FF2B5EF4-FFF2-40B4-BE49-F238E27FC236}">
                    <a16:creationId xmlns:a16="http://schemas.microsoft.com/office/drawing/2014/main" id="{38364771-C271-4B18-9205-5704C87173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1" name="Freeform 856">
                <a:extLst>
                  <a:ext uri="{FF2B5EF4-FFF2-40B4-BE49-F238E27FC236}">
                    <a16:creationId xmlns:a16="http://schemas.microsoft.com/office/drawing/2014/main" id="{176DD398-8B5E-4BD4-839C-7422E7214F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2" name="Freeform 857">
                <a:extLst>
                  <a:ext uri="{FF2B5EF4-FFF2-40B4-BE49-F238E27FC236}">
                    <a16:creationId xmlns:a16="http://schemas.microsoft.com/office/drawing/2014/main" id="{03D9E946-33D9-420A-ABA8-55AABA2FCA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3" name="Freeform 858">
                <a:extLst>
                  <a:ext uri="{FF2B5EF4-FFF2-40B4-BE49-F238E27FC236}">
                    <a16:creationId xmlns:a16="http://schemas.microsoft.com/office/drawing/2014/main" id="{C5B08834-3870-43F3-B3C0-D72424E0B6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4" name="Freeform 859">
                <a:extLst>
                  <a:ext uri="{FF2B5EF4-FFF2-40B4-BE49-F238E27FC236}">
                    <a16:creationId xmlns:a16="http://schemas.microsoft.com/office/drawing/2014/main" id="{F60FAE15-73C2-43BD-A26E-BD2F59F99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6235" name="Group 860">
                <a:extLst>
                  <a:ext uri="{FF2B5EF4-FFF2-40B4-BE49-F238E27FC236}">
                    <a16:creationId xmlns:a16="http://schemas.microsoft.com/office/drawing/2014/main" id="{1273A4AD-5500-4F6B-A9E2-840370FE108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6242" name="Freeform 861">
                  <a:extLst>
                    <a:ext uri="{FF2B5EF4-FFF2-40B4-BE49-F238E27FC236}">
                      <a16:creationId xmlns:a16="http://schemas.microsoft.com/office/drawing/2014/main" id="{0AD4EE1A-0FBD-45E2-AA58-5A230C350B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43" name="Freeform 862">
                  <a:extLst>
                    <a:ext uri="{FF2B5EF4-FFF2-40B4-BE49-F238E27FC236}">
                      <a16:creationId xmlns:a16="http://schemas.microsoft.com/office/drawing/2014/main" id="{59F259B6-C9B3-4332-9333-C73484A56C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44" name="Freeform 863">
                  <a:extLst>
                    <a:ext uri="{FF2B5EF4-FFF2-40B4-BE49-F238E27FC236}">
                      <a16:creationId xmlns:a16="http://schemas.microsoft.com/office/drawing/2014/main" id="{D67FE908-56C2-4371-8519-36076D4714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45" name="Freeform 864">
                  <a:extLst>
                    <a:ext uri="{FF2B5EF4-FFF2-40B4-BE49-F238E27FC236}">
                      <a16:creationId xmlns:a16="http://schemas.microsoft.com/office/drawing/2014/main" id="{201DC5AE-45A6-4593-B2A0-97C1260929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46" name="Freeform 865">
                  <a:extLst>
                    <a:ext uri="{FF2B5EF4-FFF2-40B4-BE49-F238E27FC236}">
                      <a16:creationId xmlns:a16="http://schemas.microsoft.com/office/drawing/2014/main" id="{6640659B-77B3-412C-A278-2A4B767A8B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47" name="Freeform 866">
                  <a:extLst>
                    <a:ext uri="{FF2B5EF4-FFF2-40B4-BE49-F238E27FC236}">
                      <a16:creationId xmlns:a16="http://schemas.microsoft.com/office/drawing/2014/main" id="{56CA4F91-D9F6-4E7B-A4EE-2E148AE866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236" name="Freeform 867">
                <a:extLst>
                  <a:ext uri="{FF2B5EF4-FFF2-40B4-BE49-F238E27FC236}">
                    <a16:creationId xmlns:a16="http://schemas.microsoft.com/office/drawing/2014/main" id="{6473FC3A-6C17-4A5F-A59B-7FC88E8BC2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7" name="Freeform 868">
                <a:extLst>
                  <a:ext uri="{FF2B5EF4-FFF2-40B4-BE49-F238E27FC236}">
                    <a16:creationId xmlns:a16="http://schemas.microsoft.com/office/drawing/2014/main" id="{BAF6FD0D-BCCE-4C1E-AE92-1DE27E4A3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8" name="Freeform 869">
                <a:extLst>
                  <a:ext uri="{FF2B5EF4-FFF2-40B4-BE49-F238E27FC236}">
                    <a16:creationId xmlns:a16="http://schemas.microsoft.com/office/drawing/2014/main" id="{9727A601-05AC-4EB4-8D43-7A603B064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9" name="Freeform 870">
                <a:extLst>
                  <a:ext uri="{FF2B5EF4-FFF2-40B4-BE49-F238E27FC236}">
                    <a16:creationId xmlns:a16="http://schemas.microsoft.com/office/drawing/2014/main" id="{736C94AE-37B1-46C0-80C6-35E64C8DB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0" name="Freeform 871">
                <a:extLst>
                  <a:ext uri="{FF2B5EF4-FFF2-40B4-BE49-F238E27FC236}">
                    <a16:creationId xmlns:a16="http://schemas.microsoft.com/office/drawing/2014/main" id="{F34ADFCD-5B97-4BCD-974A-DF3BFFBD64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1" name="Freeform 872">
                <a:extLst>
                  <a:ext uri="{FF2B5EF4-FFF2-40B4-BE49-F238E27FC236}">
                    <a16:creationId xmlns:a16="http://schemas.microsoft.com/office/drawing/2014/main" id="{47A5C80E-64B0-4B87-A3B0-CF8767A7DA5C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50" name="Group 873">
              <a:extLst>
                <a:ext uri="{FF2B5EF4-FFF2-40B4-BE49-F238E27FC236}">
                  <a16:creationId xmlns:a16="http://schemas.microsoft.com/office/drawing/2014/main" id="{2EA890E2-425E-48E8-AD1E-792CFE8F7B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29" y="3456"/>
              <a:ext cx="299" cy="257"/>
              <a:chOff x="877" y="1008"/>
              <a:chExt cx="2747" cy="2591"/>
            </a:xfrm>
          </p:grpSpPr>
          <p:pic>
            <p:nvPicPr>
              <p:cNvPr id="46202" name="Picture 874" descr="antenna_stylized">
                <a:extLst>
                  <a:ext uri="{FF2B5EF4-FFF2-40B4-BE49-F238E27FC236}">
                    <a16:creationId xmlns:a16="http://schemas.microsoft.com/office/drawing/2014/main" id="{6B3B1F5A-4D4A-4251-A5D1-12E44CD2E5B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203" name="Picture 875" descr="laptop_keyboard">
                <a:extLst>
                  <a:ext uri="{FF2B5EF4-FFF2-40B4-BE49-F238E27FC236}">
                    <a16:creationId xmlns:a16="http://schemas.microsoft.com/office/drawing/2014/main" id="{9FBA2692-E17D-4085-98F8-584D6497758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204" name="Freeform 876">
                <a:extLst>
                  <a:ext uri="{FF2B5EF4-FFF2-40B4-BE49-F238E27FC236}">
                    <a16:creationId xmlns:a16="http://schemas.microsoft.com/office/drawing/2014/main" id="{208A538F-24A5-4E0F-97A7-3D13105D2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6205" name="Picture 877" descr="screen">
                <a:extLst>
                  <a:ext uri="{FF2B5EF4-FFF2-40B4-BE49-F238E27FC236}">
                    <a16:creationId xmlns:a16="http://schemas.microsoft.com/office/drawing/2014/main" id="{84011874-E965-4397-899D-6D50E3F5A77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206" name="Freeform 878">
                <a:extLst>
                  <a:ext uri="{FF2B5EF4-FFF2-40B4-BE49-F238E27FC236}">
                    <a16:creationId xmlns:a16="http://schemas.microsoft.com/office/drawing/2014/main" id="{15384CB2-8F66-4A97-AC5A-395E6B6BF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7" name="Freeform 879">
                <a:extLst>
                  <a:ext uri="{FF2B5EF4-FFF2-40B4-BE49-F238E27FC236}">
                    <a16:creationId xmlns:a16="http://schemas.microsoft.com/office/drawing/2014/main" id="{16FA8CDD-C600-4425-9232-9CFB4E554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8" name="Freeform 880">
                <a:extLst>
                  <a:ext uri="{FF2B5EF4-FFF2-40B4-BE49-F238E27FC236}">
                    <a16:creationId xmlns:a16="http://schemas.microsoft.com/office/drawing/2014/main" id="{14EB9A58-C7FC-4894-8F00-C0FBAF6F7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9" name="Freeform 881">
                <a:extLst>
                  <a:ext uri="{FF2B5EF4-FFF2-40B4-BE49-F238E27FC236}">
                    <a16:creationId xmlns:a16="http://schemas.microsoft.com/office/drawing/2014/main" id="{C10E85BE-A492-4386-8952-0CEF866694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0" name="Freeform 882">
                <a:extLst>
                  <a:ext uri="{FF2B5EF4-FFF2-40B4-BE49-F238E27FC236}">
                    <a16:creationId xmlns:a16="http://schemas.microsoft.com/office/drawing/2014/main" id="{C3271427-577E-4411-9DFF-712D5FFC7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1" name="Freeform 883">
                <a:extLst>
                  <a:ext uri="{FF2B5EF4-FFF2-40B4-BE49-F238E27FC236}">
                    <a16:creationId xmlns:a16="http://schemas.microsoft.com/office/drawing/2014/main" id="{4DC7B21D-B560-41BA-96A8-CE5FB601F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6212" name="Group 884">
                <a:extLst>
                  <a:ext uri="{FF2B5EF4-FFF2-40B4-BE49-F238E27FC236}">
                    <a16:creationId xmlns:a16="http://schemas.microsoft.com/office/drawing/2014/main" id="{15CCADCE-DE03-4C4D-B14B-621FE3D314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6219" name="Freeform 885">
                  <a:extLst>
                    <a:ext uri="{FF2B5EF4-FFF2-40B4-BE49-F238E27FC236}">
                      <a16:creationId xmlns:a16="http://schemas.microsoft.com/office/drawing/2014/main" id="{FB70DC55-CAB1-4504-ACF9-9DA08DCD19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20" name="Freeform 886">
                  <a:extLst>
                    <a:ext uri="{FF2B5EF4-FFF2-40B4-BE49-F238E27FC236}">
                      <a16:creationId xmlns:a16="http://schemas.microsoft.com/office/drawing/2014/main" id="{325DE128-5E0B-4DCA-AB91-E850B9574F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21" name="Freeform 887">
                  <a:extLst>
                    <a:ext uri="{FF2B5EF4-FFF2-40B4-BE49-F238E27FC236}">
                      <a16:creationId xmlns:a16="http://schemas.microsoft.com/office/drawing/2014/main" id="{CA734427-62DF-4F22-860B-BBFE966352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22" name="Freeform 888">
                  <a:extLst>
                    <a:ext uri="{FF2B5EF4-FFF2-40B4-BE49-F238E27FC236}">
                      <a16:creationId xmlns:a16="http://schemas.microsoft.com/office/drawing/2014/main" id="{F2989B2D-2FCC-4869-AA63-2B8E97DC61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23" name="Freeform 889">
                  <a:extLst>
                    <a:ext uri="{FF2B5EF4-FFF2-40B4-BE49-F238E27FC236}">
                      <a16:creationId xmlns:a16="http://schemas.microsoft.com/office/drawing/2014/main" id="{7B5FB620-BF96-4E21-84CD-7829FAE60D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24" name="Freeform 890">
                  <a:extLst>
                    <a:ext uri="{FF2B5EF4-FFF2-40B4-BE49-F238E27FC236}">
                      <a16:creationId xmlns:a16="http://schemas.microsoft.com/office/drawing/2014/main" id="{228F7F93-6953-416E-A2FC-71B40CE1ED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213" name="Freeform 891">
                <a:extLst>
                  <a:ext uri="{FF2B5EF4-FFF2-40B4-BE49-F238E27FC236}">
                    <a16:creationId xmlns:a16="http://schemas.microsoft.com/office/drawing/2014/main" id="{AF88A2F4-2E88-4C8A-AAFE-20FBD64BB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4" name="Freeform 892">
                <a:extLst>
                  <a:ext uri="{FF2B5EF4-FFF2-40B4-BE49-F238E27FC236}">
                    <a16:creationId xmlns:a16="http://schemas.microsoft.com/office/drawing/2014/main" id="{9417DC9B-4D7A-4C5A-BE74-FDBA9AE01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5" name="Freeform 893">
                <a:extLst>
                  <a:ext uri="{FF2B5EF4-FFF2-40B4-BE49-F238E27FC236}">
                    <a16:creationId xmlns:a16="http://schemas.microsoft.com/office/drawing/2014/main" id="{6CBB753F-46F1-4FF2-A170-6D61158F82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6" name="Freeform 894">
                <a:extLst>
                  <a:ext uri="{FF2B5EF4-FFF2-40B4-BE49-F238E27FC236}">
                    <a16:creationId xmlns:a16="http://schemas.microsoft.com/office/drawing/2014/main" id="{A5E48E29-8C9B-4F82-B002-4E8C666E0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7" name="Freeform 895">
                <a:extLst>
                  <a:ext uri="{FF2B5EF4-FFF2-40B4-BE49-F238E27FC236}">
                    <a16:creationId xmlns:a16="http://schemas.microsoft.com/office/drawing/2014/main" id="{6876ACA2-F6D5-48DE-9058-6B590C7330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8" name="Freeform 896">
                <a:extLst>
                  <a:ext uri="{FF2B5EF4-FFF2-40B4-BE49-F238E27FC236}">
                    <a16:creationId xmlns:a16="http://schemas.microsoft.com/office/drawing/2014/main" id="{37FAC29A-4381-43B7-99F5-5FF8032BDE67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51" name="Group 897">
              <a:extLst>
                <a:ext uri="{FF2B5EF4-FFF2-40B4-BE49-F238E27FC236}">
                  <a16:creationId xmlns:a16="http://schemas.microsoft.com/office/drawing/2014/main" id="{788D62AF-5C0B-464B-8EE8-9B2046335B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03" y="1916"/>
              <a:ext cx="280" cy="257"/>
              <a:chOff x="877" y="1008"/>
              <a:chExt cx="2747" cy="2591"/>
            </a:xfrm>
          </p:grpSpPr>
          <p:pic>
            <p:nvPicPr>
              <p:cNvPr id="46179" name="Picture 898" descr="antenna_stylized">
                <a:extLst>
                  <a:ext uri="{FF2B5EF4-FFF2-40B4-BE49-F238E27FC236}">
                    <a16:creationId xmlns:a16="http://schemas.microsoft.com/office/drawing/2014/main" id="{61A129E0-4C97-4E7C-8E5C-C658097FC12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180" name="Picture 899" descr="laptop_keyboard">
                <a:extLst>
                  <a:ext uri="{FF2B5EF4-FFF2-40B4-BE49-F238E27FC236}">
                    <a16:creationId xmlns:a16="http://schemas.microsoft.com/office/drawing/2014/main" id="{CCBF27D1-3985-47B9-830E-0572ABC44B2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181" name="Freeform 900">
                <a:extLst>
                  <a:ext uri="{FF2B5EF4-FFF2-40B4-BE49-F238E27FC236}">
                    <a16:creationId xmlns:a16="http://schemas.microsoft.com/office/drawing/2014/main" id="{C6978B38-9277-4214-AA2F-404358188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6182" name="Picture 901" descr="screen">
                <a:extLst>
                  <a:ext uri="{FF2B5EF4-FFF2-40B4-BE49-F238E27FC236}">
                    <a16:creationId xmlns:a16="http://schemas.microsoft.com/office/drawing/2014/main" id="{395ECA2C-53A8-474C-86E8-54DCE37E39C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183" name="Freeform 902">
                <a:extLst>
                  <a:ext uri="{FF2B5EF4-FFF2-40B4-BE49-F238E27FC236}">
                    <a16:creationId xmlns:a16="http://schemas.microsoft.com/office/drawing/2014/main" id="{3160304C-808C-4DD9-8817-6AF5BBB9B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4" name="Freeform 903">
                <a:extLst>
                  <a:ext uri="{FF2B5EF4-FFF2-40B4-BE49-F238E27FC236}">
                    <a16:creationId xmlns:a16="http://schemas.microsoft.com/office/drawing/2014/main" id="{05E4597B-CC1D-48D5-8C48-CC40BBEA89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5" name="Freeform 904">
                <a:extLst>
                  <a:ext uri="{FF2B5EF4-FFF2-40B4-BE49-F238E27FC236}">
                    <a16:creationId xmlns:a16="http://schemas.microsoft.com/office/drawing/2014/main" id="{508B0370-6EE6-4FD4-BFC8-1DBDFCF61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6" name="Freeform 905">
                <a:extLst>
                  <a:ext uri="{FF2B5EF4-FFF2-40B4-BE49-F238E27FC236}">
                    <a16:creationId xmlns:a16="http://schemas.microsoft.com/office/drawing/2014/main" id="{1F3F4631-36F8-44E0-B9A9-C8B00F8E8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7" name="Freeform 906">
                <a:extLst>
                  <a:ext uri="{FF2B5EF4-FFF2-40B4-BE49-F238E27FC236}">
                    <a16:creationId xmlns:a16="http://schemas.microsoft.com/office/drawing/2014/main" id="{54506174-E8CE-4666-BC7F-504D0689CC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8" name="Freeform 907">
                <a:extLst>
                  <a:ext uri="{FF2B5EF4-FFF2-40B4-BE49-F238E27FC236}">
                    <a16:creationId xmlns:a16="http://schemas.microsoft.com/office/drawing/2014/main" id="{45D5828E-5B0B-4820-A48D-6EBA9DCB6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6189" name="Group 908">
                <a:extLst>
                  <a:ext uri="{FF2B5EF4-FFF2-40B4-BE49-F238E27FC236}">
                    <a16:creationId xmlns:a16="http://schemas.microsoft.com/office/drawing/2014/main" id="{DF8D8FDC-220A-4014-83FA-B55D30FA7B5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6196" name="Freeform 909">
                  <a:extLst>
                    <a:ext uri="{FF2B5EF4-FFF2-40B4-BE49-F238E27FC236}">
                      <a16:creationId xmlns:a16="http://schemas.microsoft.com/office/drawing/2014/main" id="{6102B56E-9008-427E-AA22-D29C41C126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97" name="Freeform 910">
                  <a:extLst>
                    <a:ext uri="{FF2B5EF4-FFF2-40B4-BE49-F238E27FC236}">
                      <a16:creationId xmlns:a16="http://schemas.microsoft.com/office/drawing/2014/main" id="{779F606B-8E9E-4913-98A4-A107659F85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98" name="Freeform 911">
                  <a:extLst>
                    <a:ext uri="{FF2B5EF4-FFF2-40B4-BE49-F238E27FC236}">
                      <a16:creationId xmlns:a16="http://schemas.microsoft.com/office/drawing/2014/main" id="{74020E00-E0CB-4CF6-8009-B7DB9EB7BB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99" name="Freeform 912">
                  <a:extLst>
                    <a:ext uri="{FF2B5EF4-FFF2-40B4-BE49-F238E27FC236}">
                      <a16:creationId xmlns:a16="http://schemas.microsoft.com/office/drawing/2014/main" id="{459839D8-7BA1-460C-B35E-15673735E0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00" name="Freeform 913">
                  <a:extLst>
                    <a:ext uri="{FF2B5EF4-FFF2-40B4-BE49-F238E27FC236}">
                      <a16:creationId xmlns:a16="http://schemas.microsoft.com/office/drawing/2014/main" id="{F01AB713-3126-4984-ACA5-35E9BC8AFB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01" name="Freeform 914">
                  <a:extLst>
                    <a:ext uri="{FF2B5EF4-FFF2-40B4-BE49-F238E27FC236}">
                      <a16:creationId xmlns:a16="http://schemas.microsoft.com/office/drawing/2014/main" id="{DFB8A3B4-D588-4CA2-8D9F-6D38676C29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190" name="Freeform 915">
                <a:extLst>
                  <a:ext uri="{FF2B5EF4-FFF2-40B4-BE49-F238E27FC236}">
                    <a16:creationId xmlns:a16="http://schemas.microsoft.com/office/drawing/2014/main" id="{4E6D8B59-5850-4DC8-9BF2-36B07523C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1" name="Freeform 916">
                <a:extLst>
                  <a:ext uri="{FF2B5EF4-FFF2-40B4-BE49-F238E27FC236}">
                    <a16:creationId xmlns:a16="http://schemas.microsoft.com/office/drawing/2014/main" id="{F8066000-ED5F-4E64-8BA5-34ED26080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2" name="Freeform 917">
                <a:extLst>
                  <a:ext uri="{FF2B5EF4-FFF2-40B4-BE49-F238E27FC236}">
                    <a16:creationId xmlns:a16="http://schemas.microsoft.com/office/drawing/2014/main" id="{767BC92E-790D-458B-AD76-E63654DFB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3" name="Freeform 918">
                <a:extLst>
                  <a:ext uri="{FF2B5EF4-FFF2-40B4-BE49-F238E27FC236}">
                    <a16:creationId xmlns:a16="http://schemas.microsoft.com/office/drawing/2014/main" id="{7562ED1F-FB28-4453-9E5D-862B909CB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4" name="Freeform 919">
                <a:extLst>
                  <a:ext uri="{FF2B5EF4-FFF2-40B4-BE49-F238E27FC236}">
                    <a16:creationId xmlns:a16="http://schemas.microsoft.com/office/drawing/2014/main" id="{04DB8C9D-ABB9-4A40-AB3D-308294ECD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5" name="Freeform 920">
                <a:extLst>
                  <a:ext uri="{FF2B5EF4-FFF2-40B4-BE49-F238E27FC236}">
                    <a16:creationId xmlns:a16="http://schemas.microsoft.com/office/drawing/2014/main" id="{453BEFB9-FD41-4527-A81B-E9496FD421ED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52" name="Group 921">
              <a:extLst>
                <a:ext uri="{FF2B5EF4-FFF2-40B4-BE49-F238E27FC236}">
                  <a16:creationId xmlns:a16="http://schemas.microsoft.com/office/drawing/2014/main" id="{4B834D3D-E94E-4F09-B050-7D8C8BAA3EB0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742" y="2030"/>
              <a:ext cx="261" cy="235"/>
              <a:chOff x="2839" y="3501"/>
              <a:chExt cx="755" cy="803"/>
            </a:xfrm>
          </p:grpSpPr>
          <p:pic>
            <p:nvPicPr>
              <p:cNvPr id="46177" name="Picture 922" descr="desktop_computer_stylized_medium">
                <a:extLst>
                  <a:ext uri="{FF2B5EF4-FFF2-40B4-BE49-F238E27FC236}">
                    <a16:creationId xmlns:a16="http://schemas.microsoft.com/office/drawing/2014/main" id="{42075246-9935-4FF0-A528-4A44ADA718C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178" name="Freeform 923">
                <a:extLst>
                  <a:ext uri="{FF2B5EF4-FFF2-40B4-BE49-F238E27FC236}">
                    <a16:creationId xmlns:a16="http://schemas.microsoft.com/office/drawing/2014/main" id="{F3D8D605-FD44-4790-A303-2A88AABB0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6153" name="Group 924">
              <a:extLst>
                <a:ext uri="{FF2B5EF4-FFF2-40B4-BE49-F238E27FC236}">
                  <a16:creationId xmlns:a16="http://schemas.microsoft.com/office/drawing/2014/main" id="{045FE496-54FE-4922-A12C-212765B0CB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03" y="3416"/>
              <a:ext cx="299" cy="257"/>
              <a:chOff x="877" y="1008"/>
              <a:chExt cx="2747" cy="2591"/>
            </a:xfrm>
          </p:grpSpPr>
          <p:pic>
            <p:nvPicPr>
              <p:cNvPr id="46154" name="Picture 925" descr="antenna_stylized">
                <a:extLst>
                  <a:ext uri="{FF2B5EF4-FFF2-40B4-BE49-F238E27FC236}">
                    <a16:creationId xmlns:a16="http://schemas.microsoft.com/office/drawing/2014/main" id="{6F77C11D-18B5-4833-9F9D-F80916024C7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155" name="Picture 926" descr="laptop_keyboard">
                <a:extLst>
                  <a:ext uri="{FF2B5EF4-FFF2-40B4-BE49-F238E27FC236}">
                    <a16:creationId xmlns:a16="http://schemas.microsoft.com/office/drawing/2014/main" id="{3433C249-E683-454F-888B-34DB53E151C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156" name="Freeform 927">
                <a:extLst>
                  <a:ext uri="{FF2B5EF4-FFF2-40B4-BE49-F238E27FC236}">
                    <a16:creationId xmlns:a16="http://schemas.microsoft.com/office/drawing/2014/main" id="{38C0F307-1A01-4792-9914-FBBDB340F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6157" name="Picture 928" descr="screen">
                <a:extLst>
                  <a:ext uri="{FF2B5EF4-FFF2-40B4-BE49-F238E27FC236}">
                    <a16:creationId xmlns:a16="http://schemas.microsoft.com/office/drawing/2014/main" id="{1FD5DA9B-AFE1-4060-9C92-BAB8AC3B350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158" name="Freeform 929">
                <a:extLst>
                  <a:ext uri="{FF2B5EF4-FFF2-40B4-BE49-F238E27FC236}">
                    <a16:creationId xmlns:a16="http://schemas.microsoft.com/office/drawing/2014/main" id="{3F8A6AAF-65D2-426A-901E-A1373B932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9" name="Freeform 930">
                <a:extLst>
                  <a:ext uri="{FF2B5EF4-FFF2-40B4-BE49-F238E27FC236}">
                    <a16:creationId xmlns:a16="http://schemas.microsoft.com/office/drawing/2014/main" id="{60C4C874-22DB-4358-8B1A-BB2ECB2DC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0" name="Freeform 931">
                <a:extLst>
                  <a:ext uri="{FF2B5EF4-FFF2-40B4-BE49-F238E27FC236}">
                    <a16:creationId xmlns:a16="http://schemas.microsoft.com/office/drawing/2014/main" id="{C1766802-27AF-4EBD-880C-810A74AD70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1" name="Freeform 932">
                <a:extLst>
                  <a:ext uri="{FF2B5EF4-FFF2-40B4-BE49-F238E27FC236}">
                    <a16:creationId xmlns:a16="http://schemas.microsoft.com/office/drawing/2014/main" id="{C2B1AACA-4577-4032-99DE-C5A746E24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2" name="Freeform 933">
                <a:extLst>
                  <a:ext uri="{FF2B5EF4-FFF2-40B4-BE49-F238E27FC236}">
                    <a16:creationId xmlns:a16="http://schemas.microsoft.com/office/drawing/2014/main" id="{5B497DAE-6E06-4063-9ECA-CE54EBE75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3" name="Freeform 934">
                <a:extLst>
                  <a:ext uri="{FF2B5EF4-FFF2-40B4-BE49-F238E27FC236}">
                    <a16:creationId xmlns:a16="http://schemas.microsoft.com/office/drawing/2014/main" id="{956DCA41-1170-446D-8A0D-BA8D1FEA3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6164" name="Group 935">
                <a:extLst>
                  <a:ext uri="{FF2B5EF4-FFF2-40B4-BE49-F238E27FC236}">
                    <a16:creationId xmlns:a16="http://schemas.microsoft.com/office/drawing/2014/main" id="{DB39E16B-B079-4C3D-A0C5-828B0D8C103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6171" name="Freeform 936">
                  <a:extLst>
                    <a:ext uri="{FF2B5EF4-FFF2-40B4-BE49-F238E27FC236}">
                      <a16:creationId xmlns:a16="http://schemas.microsoft.com/office/drawing/2014/main" id="{6488599E-B1DE-4EF8-8B63-C2FDBAEB57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72" name="Freeform 937">
                  <a:extLst>
                    <a:ext uri="{FF2B5EF4-FFF2-40B4-BE49-F238E27FC236}">
                      <a16:creationId xmlns:a16="http://schemas.microsoft.com/office/drawing/2014/main" id="{DFEFBC50-B41A-44DA-8532-52461468F7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73" name="Freeform 938">
                  <a:extLst>
                    <a:ext uri="{FF2B5EF4-FFF2-40B4-BE49-F238E27FC236}">
                      <a16:creationId xmlns:a16="http://schemas.microsoft.com/office/drawing/2014/main" id="{22C7F965-ED6E-44F2-B104-A839159B0C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74" name="Freeform 939">
                  <a:extLst>
                    <a:ext uri="{FF2B5EF4-FFF2-40B4-BE49-F238E27FC236}">
                      <a16:creationId xmlns:a16="http://schemas.microsoft.com/office/drawing/2014/main" id="{4EACEDC4-34C5-4312-A7AF-E75CB4BFF8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75" name="Freeform 940">
                  <a:extLst>
                    <a:ext uri="{FF2B5EF4-FFF2-40B4-BE49-F238E27FC236}">
                      <a16:creationId xmlns:a16="http://schemas.microsoft.com/office/drawing/2014/main" id="{A7ABCD54-73E4-4E8B-9CB9-087AFC0C86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76" name="Freeform 941">
                  <a:extLst>
                    <a:ext uri="{FF2B5EF4-FFF2-40B4-BE49-F238E27FC236}">
                      <a16:creationId xmlns:a16="http://schemas.microsoft.com/office/drawing/2014/main" id="{ED4BDE2E-8178-4BB6-BF2E-C2B5132A2E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165" name="Freeform 942">
                <a:extLst>
                  <a:ext uri="{FF2B5EF4-FFF2-40B4-BE49-F238E27FC236}">
                    <a16:creationId xmlns:a16="http://schemas.microsoft.com/office/drawing/2014/main" id="{25A54309-5176-4F59-81B9-9F6D4C49A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6" name="Freeform 943">
                <a:extLst>
                  <a:ext uri="{FF2B5EF4-FFF2-40B4-BE49-F238E27FC236}">
                    <a16:creationId xmlns:a16="http://schemas.microsoft.com/office/drawing/2014/main" id="{79002210-930B-45DE-A454-C3267DFCB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7" name="Freeform 944">
                <a:extLst>
                  <a:ext uri="{FF2B5EF4-FFF2-40B4-BE49-F238E27FC236}">
                    <a16:creationId xmlns:a16="http://schemas.microsoft.com/office/drawing/2014/main" id="{72B2921C-7959-4B93-83EB-57608DF24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8" name="Freeform 945">
                <a:extLst>
                  <a:ext uri="{FF2B5EF4-FFF2-40B4-BE49-F238E27FC236}">
                    <a16:creationId xmlns:a16="http://schemas.microsoft.com/office/drawing/2014/main" id="{B2B4ED11-0C33-4C4F-9307-B891AB66C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9" name="Freeform 946">
                <a:extLst>
                  <a:ext uri="{FF2B5EF4-FFF2-40B4-BE49-F238E27FC236}">
                    <a16:creationId xmlns:a16="http://schemas.microsoft.com/office/drawing/2014/main" id="{CAB90663-DBE5-4F52-A6C1-78FFE5945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70" name="Freeform 947">
                <a:extLst>
                  <a:ext uri="{FF2B5EF4-FFF2-40B4-BE49-F238E27FC236}">
                    <a16:creationId xmlns:a16="http://schemas.microsoft.com/office/drawing/2014/main" id="{5BF4FC69-8623-4782-A7E5-2224541F37D5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46086" name="Picture 351" descr="underline_base">
            <a:extLst>
              <a:ext uri="{FF2B5EF4-FFF2-40B4-BE49-F238E27FC236}">
                <a16:creationId xmlns:a16="http://schemas.microsoft.com/office/drawing/2014/main" id="{970EC8CC-5260-418E-90D0-79D22C6E656D}"/>
              </a:ext>
            </a:extLst>
          </p:cNvPr>
          <p:cNvPicPr>
            <a:picLocks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1950" y="873125"/>
            <a:ext cx="4011613" cy="19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087" name="Line 1034">
            <a:extLst>
              <a:ext uri="{FF2B5EF4-FFF2-40B4-BE49-F238E27FC236}">
                <a16:creationId xmlns:a16="http://schemas.microsoft.com/office/drawing/2014/main" id="{CDE0903E-2A65-4569-968D-5E61C96E52E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221413" y="1852613"/>
            <a:ext cx="503237" cy="1389062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88" name="Line 1035">
            <a:extLst>
              <a:ext uri="{FF2B5EF4-FFF2-40B4-BE49-F238E27FC236}">
                <a16:creationId xmlns:a16="http://schemas.microsoft.com/office/drawing/2014/main" id="{C4359804-2361-45E3-AA77-B0D5FD1E35B4}"/>
              </a:ext>
            </a:extLst>
          </p:cNvPr>
          <p:cNvSpPr>
            <a:spLocks noChangeShapeType="1"/>
          </p:cNvSpPr>
          <p:nvPr/>
        </p:nvSpPr>
        <p:spPr bwMode="auto">
          <a:xfrm>
            <a:off x="5565775" y="2438400"/>
            <a:ext cx="238125" cy="2568575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89" name="Line 1036">
            <a:extLst>
              <a:ext uri="{FF2B5EF4-FFF2-40B4-BE49-F238E27FC236}">
                <a16:creationId xmlns:a16="http://schemas.microsoft.com/office/drawing/2014/main" id="{F454D1C0-E32F-431A-ADDA-DA5AAD78DDC2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5388" y="3581400"/>
            <a:ext cx="1198562" cy="1997075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90" name="Text Box 1037">
            <a:extLst>
              <a:ext uri="{FF2B5EF4-FFF2-40B4-BE49-F238E27FC236}">
                <a16:creationId xmlns:a16="http://schemas.microsoft.com/office/drawing/2014/main" id="{0D6A7004-ADA4-431D-807D-E5DF3642C5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0" y="1373188"/>
            <a:ext cx="12842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peer-peer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8D9C41E-23AD-41E3-B55B-4A292055E2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E5EE7B-E73A-49B7-9E45-08052695E967}" type="slidenum">
              <a:rPr lang="en-US" altLang="en-US" smtClean="0"/>
              <a:pPr/>
              <a:t>8</a:t>
            </a:fld>
            <a:endParaRPr lang="en-US" altLang="en-US" dirty="0"/>
          </a:p>
        </p:txBody>
      </p:sp>
    </p:spTree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5585" name="Picture 5">
            <a:extLst>
              <a:ext uri="{FF2B5EF4-FFF2-40B4-BE49-F238E27FC236}">
                <a16:creationId xmlns:a16="http://schemas.microsoft.com/office/drawing/2014/main" id="{662FA430-A593-4F16-BD3E-C1F5B4655EE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2238" y="4164013"/>
            <a:ext cx="2671762" cy="1495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5588" name="Rectangle 2">
            <a:extLst>
              <a:ext uri="{FF2B5EF4-FFF2-40B4-BE49-F238E27FC236}">
                <a16:creationId xmlns:a16="http://schemas.microsoft.com/office/drawing/2014/main" id="{257B5A22-2DAA-4C99-AFE0-24266E139E1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11163" y="0"/>
            <a:ext cx="7772400" cy="1143000"/>
          </a:xfrm>
        </p:spPr>
        <p:txBody>
          <a:bodyPr/>
          <a:lstStyle/>
          <a:p>
            <a:r>
              <a:rPr lang="en-US" altLang="en-US" sz="4000"/>
              <a:t>Video Streaming and CDNs: context</a:t>
            </a:r>
          </a:p>
        </p:txBody>
      </p:sp>
      <p:pic>
        <p:nvPicPr>
          <p:cNvPr id="195589" name="Picture 50" descr="underline_base">
            <a:extLst>
              <a:ext uri="{FF2B5EF4-FFF2-40B4-BE49-F238E27FC236}">
                <a16:creationId xmlns:a16="http://schemas.microsoft.com/office/drawing/2014/main" id="{8794727E-62EB-4097-9E10-17F6C0112952}"/>
              </a:ext>
            </a:extLst>
          </p:cNvPr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125" y="817563"/>
            <a:ext cx="7537450" cy="225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5590" name="Picture 2">
            <a:extLst>
              <a:ext uri="{FF2B5EF4-FFF2-40B4-BE49-F238E27FC236}">
                <a16:creationId xmlns:a16="http://schemas.microsoft.com/office/drawing/2014/main" id="{C55A36F6-50C7-498D-8AB2-471A93DC4459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4513" y="1974850"/>
            <a:ext cx="1779587" cy="1104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5591" name="Picture 3">
            <a:extLst>
              <a:ext uri="{FF2B5EF4-FFF2-40B4-BE49-F238E27FC236}">
                <a16:creationId xmlns:a16="http://schemas.microsoft.com/office/drawing/2014/main" id="{7732C9A3-D951-4316-B7D9-8ED17849E445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54875" y="3038475"/>
            <a:ext cx="1227138" cy="569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5592" name="Picture 4">
            <a:extLst>
              <a:ext uri="{FF2B5EF4-FFF2-40B4-BE49-F238E27FC236}">
                <a16:creationId xmlns:a16="http://schemas.microsoft.com/office/drawing/2014/main" id="{FC713FA0-BFE8-4006-8EDB-8BBDEE48B656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61225" y="3870325"/>
            <a:ext cx="1211263" cy="401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" name="Rectangle 43">
            <a:extLst>
              <a:ext uri="{FF2B5EF4-FFF2-40B4-BE49-F238E27FC236}">
                <a16:creationId xmlns:a16="http://schemas.microsoft.com/office/drawing/2014/main" id="{C21B0D48-FBC2-4ECC-BD57-9CFFE9B712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425" y="1620838"/>
            <a:ext cx="6219825" cy="4821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681038" indent="-22383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lvl="1"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altLang="en-US"/>
              <a:t>Netflix, YouTube: 37%, 16% of downstream residential ISP traffic</a:t>
            </a:r>
          </a:p>
          <a:p>
            <a:pPr lvl="1"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altLang="en-US"/>
              <a:t>~1B YouTube users, ~75M Netflix users</a:t>
            </a:r>
          </a:p>
          <a:p>
            <a:pPr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 sz="2400"/>
              <a:t>challenge:  scale - how to reach ~1B users?</a:t>
            </a:r>
            <a:endParaRPr lang="en-US" altLang="en-US"/>
          </a:p>
          <a:p>
            <a:pPr lvl="1"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altLang="en-US"/>
              <a:t>single mega-video server won’t work (why?)</a:t>
            </a:r>
          </a:p>
          <a:p>
            <a:pPr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 sz="2400"/>
              <a:t>challenge: heterogeneity</a:t>
            </a:r>
          </a:p>
          <a:p>
            <a:pPr lvl="1"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/>
              <a:t>different users have different capabilities (e.g., wired versus mobile; bandwidth rich versus bandwidth poor)</a:t>
            </a:r>
          </a:p>
          <a:p>
            <a:pPr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 sz="2400" i="1">
                <a:solidFill>
                  <a:srgbClr val="CC0000"/>
                </a:solidFill>
              </a:rPr>
              <a:t>solution: </a:t>
            </a:r>
            <a:r>
              <a:rPr lang="en-US" altLang="en-US" sz="2400"/>
              <a:t>distributed, application-level infrastructure</a:t>
            </a:r>
          </a:p>
        </p:txBody>
      </p:sp>
      <p:sp>
        <p:nvSpPr>
          <p:cNvPr id="195594" name="Rectangle 43">
            <a:extLst>
              <a:ext uri="{FF2B5EF4-FFF2-40B4-BE49-F238E27FC236}">
                <a16:creationId xmlns:a16="http://schemas.microsoft.com/office/drawing/2014/main" id="{2C2742E3-F2EF-480A-BD69-D2BC71E97F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3" y="1211263"/>
            <a:ext cx="7535862" cy="4821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 sz="2400"/>
              <a:t>video traffic: major consumer of Internet bandwidth</a:t>
            </a:r>
          </a:p>
        </p:txBody>
      </p:sp>
      <p:pic>
        <p:nvPicPr>
          <p:cNvPr id="195595" name="Picture 6">
            <a:extLst>
              <a:ext uri="{FF2B5EF4-FFF2-40B4-BE49-F238E27FC236}">
                <a16:creationId xmlns:a16="http://schemas.microsoft.com/office/drawing/2014/main" id="{B82755BE-D2EB-4EB0-BF74-D7E844A9F263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2175" y="5300663"/>
            <a:ext cx="15017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A079857-3D61-4E17-8618-A40452B63A9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AEA5A4-A77B-432A-8A46-3CBB382F5B95}" type="slidenum">
              <a:rPr lang="en-US" altLang="en-US" smtClean="0"/>
              <a:pPr/>
              <a:t>80</a:t>
            </a:fld>
            <a:endParaRPr lang="en-US" altLang="en-US" dirty="0"/>
          </a:p>
        </p:txBody>
      </p:sp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2">
            <a:extLst>
              <a:ext uri="{FF2B5EF4-FFF2-40B4-BE49-F238E27FC236}">
                <a16:creationId xmlns:a16="http://schemas.microsoft.com/office/drawing/2014/main" id="{ED05853A-207F-4E66-9EC5-13FDC245271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106363"/>
            <a:ext cx="4975225" cy="1143000"/>
          </a:xfrm>
        </p:spPr>
        <p:txBody>
          <a:bodyPr/>
          <a:lstStyle/>
          <a:p>
            <a:pPr>
              <a:defRPr/>
            </a:pPr>
            <a:r>
              <a:rPr lang="en-US" dirty="0">
                <a:latin typeface="Gill Sans MT" charset="0"/>
                <a:ea typeface="ＭＳ Ｐゴシック" charset="0"/>
                <a:cs typeface="+mj-cs"/>
              </a:rPr>
              <a:t>Multimedia: video</a:t>
            </a:r>
          </a:p>
        </p:txBody>
      </p:sp>
      <p:sp>
        <p:nvSpPr>
          <p:cNvPr id="197633" name="Rectangle 3">
            <a:extLst>
              <a:ext uri="{FF2B5EF4-FFF2-40B4-BE49-F238E27FC236}">
                <a16:creationId xmlns:a16="http://schemas.microsoft.com/office/drawing/2014/main" id="{9EEAA056-0791-4723-A5A5-7E2C5120D920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385763" y="1339850"/>
            <a:ext cx="3957637" cy="4908550"/>
          </a:xfrm>
        </p:spPr>
        <p:txBody>
          <a:bodyPr>
            <a:normAutofit lnSpcReduction="10000"/>
          </a:bodyPr>
          <a:lstStyle/>
          <a:p>
            <a:r>
              <a:rPr lang="en-US" altLang="en-US" sz="2400"/>
              <a:t>video: sequence of images displayed at constant rate</a:t>
            </a:r>
          </a:p>
          <a:p>
            <a:pPr lvl="1"/>
            <a:r>
              <a:rPr lang="en-US" altLang="en-US"/>
              <a:t>e.g., 24 images/sec</a:t>
            </a:r>
          </a:p>
          <a:p>
            <a:r>
              <a:rPr lang="en-US" altLang="en-US" sz="2400"/>
              <a:t>digital image: array of pixels</a:t>
            </a:r>
          </a:p>
          <a:p>
            <a:pPr lvl="1"/>
            <a:r>
              <a:rPr lang="en-US" altLang="en-US"/>
              <a:t>each pixel represented by bits</a:t>
            </a:r>
          </a:p>
          <a:p>
            <a:r>
              <a:rPr lang="en-US" altLang="en-US" sz="2400"/>
              <a:t>coding: use redundancy </a:t>
            </a:r>
            <a:r>
              <a:rPr lang="en-US" altLang="en-US" sz="2400" i="1">
                <a:solidFill>
                  <a:srgbClr val="CC0000"/>
                </a:solidFill>
              </a:rPr>
              <a:t>within</a:t>
            </a:r>
            <a:r>
              <a:rPr lang="en-US" altLang="en-US" sz="2400"/>
              <a:t> and </a:t>
            </a:r>
            <a:r>
              <a:rPr lang="en-US" altLang="en-US" sz="2400" i="1">
                <a:solidFill>
                  <a:srgbClr val="CC0000"/>
                </a:solidFill>
              </a:rPr>
              <a:t>between</a:t>
            </a:r>
            <a:r>
              <a:rPr lang="en-US" altLang="en-US" sz="2400">
                <a:solidFill>
                  <a:srgbClr val="CC0000"/>
                </a:solidFill>
              </a:rPr>
              <a:t> </a:t>
            </a:r>
            <a:r>
              <a:rPr lang="en-US" altLang="en-US" sz="2400"/>
              <a:t>images to decrease # bits used to encode image</a:t>
            </a:r>
          </a:p>
          <a:p>
            <a:pPr lvl="1"/>
            <a:r>
              <a:rPr lang="en-US" altLang="en-US"/>
              <a:t>spatial (within image)</a:t>
            </a:r>
          </a:p>
          <a:p>
            <a:pPr lvl="1"/>
            <a:r>
              <a:rPr lang="en-US" altLang="en-US"/>
              <a:t>temporal (from one image to next)</a:t>
            </a:r>
          </a:p>
        </p:txBody>
      </p:sp>
      <p:pic>
        <p:nvPicPr>
          <p:cNvPr id="197635" name="Picture 23" descr="underline_base">
            <a:extLst>
              <a:ext uri="{FF2B5EF4-FFF2-40B4-BE49-F238E27FC236}">
                <a16:creationId xmlns:a16="http://schemas.microsoft.com/office/drawing/2014/main" id="{29887141-93F6-46B1-ADBA-B0C6651E3A3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7050" y="974725"/>
            <a:ext cx="4113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97636" name="Group 18">
            <a:extLst>
              <a:ext uri="{FF2B5EF4-FFF2-40B4-BE49-F238E27FC236}">
                <a16:creationId xmlns:a16="http://schemas.microsoft.com/office/drawing/2014/main" id="{DC887704-D818-444C-A6FE-922FEB6C3B10}"/>
              </a:ext>
            </a:extLst>
          </p:cNvPr>
          <p:cNvGrpSpPr>
            <a:grpSpLocks/>
          </p:cNvGrpSpPr>
          <p:nvPr/>
        </p:nvGrpSpPr>
        <p:grpSpPr bwMode="auto">
          <a:xfrm>
            <a:off x="4338638" y="295275"/>
            <a:ext cx="4416425" cy="5732463"/>
            <a:chOff x="4338638" y="295275"/>
            <a:chExt cx="4417210" cy="5732463"/>
          </a:xfrm>
        </p:grpSpPr>
        <p:pic>
          <p:nvPicPr>
            <p:cNvPr id="197639" name="Picture 4">
              <a:extLst>
                <a:ext uri="{FF2B5EF4-FFF2-40B4-BE49-F238E27FC236}">
                  <a16:creationId xmlns:a16="http://schemas.microsoft.com/office/drawing/2014/main" id="{8756D952-1016-44E7-8C49-1202E79297F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87975" y="1749425"/>
              <a:ext cx="1642963" cy="186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97640" name="Group 15">
              <a:extLst>
                <a:ext uri="{FF2B5EF4-FFF2-40B4-BE49-F238E27FC236}">
                  <a16:creationId xmlns:a16="http://schemas.microsoft.com/office/drawing/2014/main" id="{134F4E61-01DC-415F-8E5D-76F68D38EA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45113" y="295275"/>
              <a:ext cx="3275012" cy="1730347"/>
              <a:chOff x="5345311" y="524250"/>
              <a:chExt cx="3274238" cy="1730214"/>
            </a:xfrm>
          </p:grpSpPr>
          <p:sp>
            <p:nvSpPr>
              <p:cNvPr id="197646" name="TextBox 5">
                <a:extLst>
                  <a:ext uri="{FF2B5EF4-FFF2-40B4-BE49-F238E27FC236}">
                    <a16:creationId xmlns:a16="http://schemas.microsoft.com/office/drawing/2014/main" id="{98264CD9-E90F-4C82-AEA4-C40BD113D2B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45311" y="1789936"/>
                <a:ext cx="1856071" cy="3693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r>
                  <a:rPr lang="en-US" altLang="en-US" sz="1800">
                    <a:solidFill>
                      <a:srgbClr val="CC0000"/>
                    </a:solidFill>
                    <a:latin typeface="Arial Narrow" panose="020B0606020202030204" pitchFamily="34" charset="0"/>
                  </a:rPr>
                  <a:t>……………………..</a:t>
                </a:r>
              </a:p>
            </p:txBody>
          </p:sp>
          <p:sp>
            <p:nvSpPr>
              <p:cNvPr id="197647" name="TextBox 8">
                <a:extLst>
                  <a:ext uri="{FF2B5EF4-FFF2-40B4-BE49-F238E27FC236}">
                    <a16:creationId xmlns:a16="http://schemas.microsoft.com/office/drawing/2014/main" id="{2777D7C5-D67E-4074-AA48-32D56F9B43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08125" y="524250"/>
                <a:ext cx="2811424" cy="11695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r>
                  <a:rPr lang="en-US" altLang="en-US" sz="1400" i="1">
                    <a:solidFill>
                      <a:srgbClr val="CC0000"/>
                    </a:solidFill>
                    <a:cs typeface="Arial" panose="020B0604020202020204" pitchFamily="34" charset="0"/>
                  </a:rPr>
                  <a:t>spatial coding example: </a:t>
                </a:r>
                <a:r>
                  <a:rPr lang="en-US" altLang="en-US" sz="1400">
                    <a:cs typeface="Arial" panose="020B0604020202020204" pitchFamily="34" charset="0"/>
                  </a:rPr>
                  <a:t>instead of sending</a:t>
                </a:r>
                <a:r>
                  <a:rPr lang="en-US" altLang="en-US" sz="1400" i="1">
                    <a:cs typeface="Arial" panose="020B0604020202020204" pitchFamily="34" charset="0"/>
                  </a:rPr>
                  <a:t> N </a:t>
                </a:r>
                <a:r>
                  <a:rPr lang="en-US" altLang="en-US" sz="1400">
                    <a:cs typeface="Arial" panose="020B0604020202020204" pitchFamily="34" charset="0"/>
                  </a:rPr>
                  <a:t>values of same color (all purple), send only two values: color  value (</a:t>
                </a:r>
                <a:r>
                  <a:rPr lang="en-US" altLang="en-US" sz="1400" i="1">
                    <a:cs typeface="Arial" panose="020B0604020202020204" pitchFamily="34" charset="0"/>
                  </a:rPr>
                  <a:t>purple)  and number of repeated values (</a:t>
                </a:r>
                <a:r>
                  <a:rPr lang="en-US" altLang="en-US" sz="1400">
                    <a:cs typeface="Arial" panose="020B0604020202020204" pitchFamily="34" charset="0"/>
                  </a:rPr>
                  <a:t>N)</a:t>
                </a:r>
              </a:p>
            </p:txBody>
          </p:sp>
          <p:sp>
            <p:nvSpPr>
              <p:cNvPr id="197648" name="TextBox 13">
                <a:extLst>
                  <a:ext uri="{FF2B5EF4-FFF2-40B4-BE49-F238E27FC236}">
                    <a16:creationId xmlns:a16="http://schemas.microsoft.com/office/drawing/2014/main" id="{7AD1DFFA-E451-4610-8553-0360F9283F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4771" y="1885160"/>
                <a:ext cx="1803448" cy="3693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r>
                  <a:rPr lang="en-US" altLang="en-US" sz="1800">
                    <a:solidFill>
                      <a:srgbClr val="CC0000"/>
                    </a:solidFill>
                    <a:latin typeface="Arial Narrow" panose="020B0606020202030204" pitchFamily="34" charset="0"/>
                  </a:rPr>
                  <a:t>……………….…….</a:t>
                </a:r>
              </a:p>
            </p:txBody>
          </p:sp>
          <p:cxnSp>
            <p:nvCxnSpPr>
              <p:cNvPr id="197649" name="Straight Connector 10">
                <a:extLst>
                  <a:ext uri="{FF2B5EF4-FFF2-40B4-BE49-F238E27FC236}">
                    <a16:creationId xmlns:a16="http://schemas.microsoft.com/office/drawing/2014/main" id="{636616C6-6B8B-494A-86BE-BB3CFDEE1F9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565603" y="756253"/>
                <a:ext cx="313958" cy="1155782"/>
              </a:xfrm>
              <a:prstGeom prst="line">
                <a:avLst/>
              </a:prstGeom>
              <a:noFill/>
              <a:ln w="9525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197641" name="TextBox 17">
              <a:extLst>
                <a:ext uri="{FF2B5EF4-FFF2-40B4-BE49-F238E27FC236}">
                  <a16:creationId xmlns:a16="http://schemas.microsoft.com/office/drawing/2014/main" id="{0801B09D-BF67-48EB-96A5-F2487F21FD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23721" y="3654665"/>
              <a:ext cx="933450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800">
                  <a:solidFill>
                    <a:srgbClr val="CC0000"/>
                  </a:solidFill>
                  <a:cs typeface="Arial" panose="020B0604020202020204" pitchFamily="34" charset="0"/>
                </a:rPr>
                <a:t>frame</a:t>
              </a:r>
              <a:r>
                <a:rPr lang="en-US" altLang="en-US" sz="1800" i="1">
                  <a:solidFill>
                    <a:srgbClr val="CC0000"/>
                  </a:solidFill>
                  <a:cs typeface="Arial" panose="020B0604020202020204" pitchFamily="34" charset="0"/>
                </a:rPr>
                <a:t> i</a:t>
              </a:r>
            </a:p>
          </p:txBody>
        </p:sp>
        <p:sp>
          <p:nvSpPr>
            <p:cNvPr id="197642" name="TextBox 23">
              <a:extLst>
                <a:ext uri="{FF2B5EF4-FFF2-40B4-BE49-F238E27FC236}">
                  <a16:creationId xmlns:a16="http://schemas.microsoft.com/office/drawing/2014/main" id="{8E07D6D8-4126-4758-9233-8F6475FCC7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51858" y="5611091"/>
              <a:ext cx="1196975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800">
                  <a:solidFill>
                    <a:srgbClr val="CC0000"/>
                  </a:solidFill>
                  <a:cs typeface="Arial" panose="020B0604020202020204" pitchFamily="34" charset="0"/>
                </a:rPr>
                <a:t>frame</a:t>
              </a:r>
              <a:r>
                <a:rPr lang="en-US" altLang="en-US" sz="1800" i="1">
                  <a:solidFill>
                    <a:srgbClr val="CC0000"/>
                  </a:solidFill>
                  <a:cs typeface="Arial" panose="020B0604020202020204" pitchFamily="34" charset="0"/>
                </a:rPr>
                <a:t> i+1</a:t>
              </a:r>
            </a:p>
          </p:txBody>
        </p:sp>
        <p:sp>
          <p:nvSpPr>
            <p:cNvPr id="197643" name="TextBox 26">
              <a:extLst>
                <a:ext uri="{FF2B5EF4-FFF2-40B4-BE49-F238E27FC236}">
                  <a16:creationId xmlns:a16="http://schemas.microsoft.com/office/drawing/2014/main" id="{7A7A5908-FFEF-4427-AE4C-3A0E9BA9D4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8638" y="4857750"/>
              <a:ext cx="2278062" cy="1169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400" i="1">
                  <a:solidFill>
                    <a:srgbClr val="CC0000"/>
                  </a:solidFill>
                  <a:cs typeface="Arial" panose="020B0604020202020204" pitchFamily="34" charset="0"/>
                </a:rPr>
                <a:t>temporal coding example: </a:t>
              </a:r>
              <a:r>
                <a:rPr lang="en-US" altLang="en-US" sz="1400">
                  <a:cs typeface="Arial" panose="020B0604020202020204" pitchFamily="34" charset="0"/>
                </a:rPr>
                <a:t>instead of sending complete frame at i+1, send only differences from frame i</a:t>
              </a:r>
            </a:p>
          </p:txBody>
        </p:sp>
        <p:cxnSp>
          <p:nvCxnSpPr>
            <p:cNvPr id="197644" name="Straight Connector 28">
              <a:extLst>
                <a:ext uri="{FF2B5EF4-FFF2-40B4-BE49-F238E27FC236}">
                  <a16:creationId xmlns:a16="http://schemas.microsoft.com/office/drawing/2014/main" id="{23AE6170-5BF7-4391-A177-8354DE54A58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972518" y="4021445"/>
              <a:ext cx="1013060" cy="1783949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pic>
          <p:nvPicPr>
            <p:cNvPr id="197645" name="Picture 4">
              <a:extLst>
                <a:ext uri="{FF2B5EF4-FFF2-40B4-BE49-F238E27FC236}">
                  <a16:creationId xmlns:a16="http://schemas.microsoft.com/office/drawing/2014/main" id="{7573A808-AF4A-4D4F-AFD8-0DC281821EC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12885" y="3806720"/>
              <a:ext cx="1642963" cy="186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FE1822-5E29-4E1A-841E-2FC4D84C6E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E9223-05CF-4202-A888-82E060FB986B}" type="slidenum">
              <a:rPr lang="en-US" altLang="en-US" smtClean="0"/>
              <a:pPr/>
              <a:t>81</a:t>
            </a:fld>
            <a:endParaRPr lang="en-US" altLang="en-US" dirty="0"/>
          </a:p>
        </p:txBody>
      </p:sp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2">
            <a:extLst>
              <a:ext uri="{FF2B5EF4-FFF2-40B4-BE49-F238E27FC236}">
                <a16:creationId xmlns:a16="http://schemas.microsoft.com/office/drawing/2014/main" id="{F6311071-7745-4E2E-9D7C-9A53A3B9B88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106363"/>
            <a:ext cx="4975225" cy="1143000"/>
          </a:xfrm>
        </p:spPr>
        <p:txBody>
          <a:bodyPr/>
          <a:lstStyle/>
          <a:p>
            <a:pPr>
              <a:defRPr/>
            </a:pPr>
            <a:r>
              <a:rPr lang="en-US" dirty="0">
                <a:latin typeface="Gill Sans MT" charset="0"/>
                <a:ea typeface="ＭＳ Ｐゴシック" charset="0"/>
                <a:cs typeface="+mj-cs"/>
              </a:rPr>
              <a:t>Multimedia: video</a:t>
            </a:r>
          </a:p>
        </p:txBody>
      </p:sp>
      <p:pic>
        <p:nvPicPr>
          <p:cNvPr id="199682" name="Picture 23" descr="underline_base">
            <a:extLst>
              <a:ext uri="{FF2B5EF4-FFF2-40B4-BE49-F238E27FC236}">
                <a16:creationId xmlns:a16="http://schemas.microsoft.com/office/drawing/2014/main" id="{59EF37A2-3A81-433F-B9D4-85198E22EB49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7050" y="974725"/>
            <a:ext cx="4113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" name="Rectangle 4">
            <a:extLst>
              <a:ext uri="{FF2B5EF4-FFF2-40B4-BE49-F238E27FC236}">
                <a16:creationId xmlns:a16="http://schemas.microsoft.com/office/drawing/2014/main" id="{EDB1EC4D-93E3-4A2D-BE9D-FBE4AB4DC0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8450" y="1228725"/>
            <a:ext cx="4114800" cy="4908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charset="0"/>
              <a:buChar char="§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CC0000"/>
                </a:solidFill>
                <a:latin typeface="Gill Sans MT"/>
                <a:cs typeface="Gill Sans MT"/>
              </a:rPr>
              <a:t>CBR: (constant bit rate): </a:t>
            </a:r>
            <a:r>
              <a:rPr lang="en-US" sz="2400" dirty="0">
                <a:solidFill>
                  <a:srgbClr val="000000"/>
                </a:solidFill>
                <a:latin typeface="Gill Sans MT"/>
                <a:cs typeface="Gill Sans MT"/>
              </a:rPr>
              <a:t>video encoding rate fixed</a:t>
            </a:r>
          </a:p>
          <a:p>
            <a:pP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CC0000"/>
                </a:solidFill>
                <a:latin typeface="Gill Sans MT"/>
                <a:cs typeface="Gill Sans MT"/>
              </a:rPr>
              <a:t>VBR:  (variable bit rate): </a:t>
            </a:r>
            <a:r>
              <a:rPr lang="en-US" sz="2400" dirty="0">
                <a:solidFill>
                  <a:srgbClr val="000000"/>
                </a:solidFill>
                <a:latin typeface="Gill Sans MT"/>
                <a:cs typeface="Gill Sans MT"/>
              </a:rPr>
              <a:t>video </a:t>
            </a:r>
            <a:r>
              <a:rPr lang="en-US" sz="2400" dirty="0">
                <a:latin typeface="Gill Sans MT"/>
                <a:cs typeface="Gill Sans MT"/>
              </a:rPr>
              <a:t>encoding rate changes as amount of spatial, temporal coding changes </a:t>
            </a:r>
          </a:p>
          <a:p>
            <a:pP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CC0000"/>
                </a:solidFill>
                <a:latin typeface="Gill Sans MT"/>
                <a:cs typeface="Gill Sans MT"/>
              </a:rPr>
              <a:t>examples:</a:t>
            </a:r>
          </a:p>
          <a:p>
            <a:pPr lvl="1">
              <a:lnSpc>
                <a:spcPct val="100000"/>
              </a:lnSpc>
              <a:buSzPct val="100000"/>
              <a:buFont typeface="Arial"/>
              <a:buChar char="•"/>
              <a:defRPr/>
            </a:pPr>
            <a:r>
              <a:rPr lang="en-US" dirty="0">
                <a:latin typeface="Gill Sans MT"/>
                <a:cs typeface="Gill Sans MT"/>
              </a:rPr>
              <a:t>MPEG 1 (CD-ROM) 1.5 Mbps</a:t>
            </a:r>
          </a:p>
          <a:p>
            <a:pPr lvl="1">
              <a:lnSpc>
                <a:spcPct val="100000"/>
              </a:lnSpc>
              <a:buSzPct val="100000"/>
              <a:buFont typeface="Arial"/>
              <a:buChar char="•"/>
              <a:defRPr/>
            </a:pPr>
            <a:r>
              <a:rPr lang="en-US" dirty="0">
                <a:latin typeface="Gill Sans MT"/>
                <a:cs typeface="Gill Sans MT"/>
              </a:rPr>
              <a:t>MPEG2 (DVD) 3-6 Mbps</a:t>
            </a:r>
          </a:p>
          <a:p>
            <a:pPr lvl="1">
              <a:lnSpc>
                <a:spcPct val="100000"/>
              </a:lnSpc>
              <a:buSzPct val="100000"/>
              <a:buFont typeface="Arial"/>
              <a:buChar char="•"/>
              <a:defRPr/>
            </a:pPr>
            <a:r>
              <a:rPr lang="en-US" dirty="0">
                <a:latin typeface="Gill Sans MT"/>
                <a:cs typeface="Gill Sans MT"/>
              </a:rPr>
              <a:t>MPEG4 (often used in Internet, &lt; 1 Mbps)</a:t>
            </a:r>
          </a:p>
        </p:txBody>
      </p:sp>
      <p:grpSp>
        <p:nvGrpSpPr>
          <p:cNvPr id="199684" name="Group 4">
            <a:extLst>
              <a:ext uri="{FF2B5EF4-FFF2-40B4-BE49-F238E27FC236}">
                <a16:creationId xmlns:a16="http://schemas.microsoft.com/office/drawing/2014/main" id="{EB64D8D1-79AA-4B4A-A2A9-AA4A8B4C9880}"/>
              </a:ext>
            </a:extLst>
          </p:cNvPr>
          <p:cNvGrpSpPr>
            <a:grpSpLocks/>
          </p:cNvGrpSpPr>
          <p:nvPr/>
        </p:nvGrpSpPr>
        <p:grpSpPr bwMode="auto">
          <a:xfrm>
            <a:off x="4338638" y="295275"/>
            <a:ext cx="4416425" cy="5732463"/>
            <a:chOff x="4338638" y="295275"/>
            <a:chExt cx="4417210" cy="5732463"/>
          </a:xfrm>
        </p:grpSpPr>
        <p:pic>
          <p:nvPicPr>
            <p:cNvPr id="199687" name="Picture 4">
              <a:extLst>
                <a:ext uri="{FF2B5EF4-FFF2-40B4-BE49-F238E27FC236}">
                  <a16:creationId xmlns:a16="http://schemas.microsoft.com/office/drawing/2014/main" id="{F3050234-A4FC-42C5-86B1-06BFB96B36F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87975" y="1749425"/>
              <a:ext cx="1642963" cy="186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99688" name="Group 15">
              <a:extLst>
                <a:ext uri="{FF2B5EF4-FFF2-40B4-BE49-F238E27FC236}">
                  <a16:creationId xmlns:a16="http://schemas.microsoft.com/office/drawing/2014/main" id="{1E14B400-342C-452C-9594-121671EADF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45113" y="295275"/>
              <a:ext cx="3275012" cy="1730347"/>
              <a:chOff x="5345311" y="524250"/>
              <a:chExt cx="3274238" cy="1730214"/>
            </a:xfrm>
          </p:grpSpPr>
          <p:sp>
            <p:nvSpPr>
              <p:cNvPr id="199694" name="TextBox 5">
                <a:extLst>
                  <a:ext uri="{FF2B5EF4-FFF2-40B4-BE49-F238E27FC236}">
                    <a16:creationId xmlns:a16="http://schemas.microsoft.com/office/drawing/2014/main" id="{2114F04A-9F49-47D6-89C9-D06AE7B968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45311" y="1789936"/>
                <a:ext cx="1856071" cy="3693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r>
                  <a:rPr lang="en-US" altLang="en-US" sz="1800">
                    <a:solidFill>
                      <a:srgbClr val="CC0000"/>
                    </a:solidFill>
                    <a:latin typeface="Arial Narrow" panose="020B0606020202030204" pitchFamily="34" charset="0"/>
                  </a:rPr>
                  <a:t>……………………..</a:t>
                </a:r>
              </a:p>
            </p:txBody>
          </p:sp>
          <p:sp>
            <p:nvSpPr>
              <p:cNvPr id="199695" name="TextBox 8">
                <a:extLst>
                  <a:ext uri="{FF2B5EF4-FFF2-40B4-BE49-F238E27FC236}">
                    <a16:creationId xmlns:a16="http://schemas.microsoft.com/office/drawing/2014/main" id="{30AF6CF3-EE4E-4753-AB2E-B4CD5AEE195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08125" y="524250"/>
                <a:ext cx="2811424" cy="11695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r>
                  <a:rPr lang="en-US" altLang="en-US" sz="1400" i="1">
                    <a:solidFill>
                      <a:srgbClr val="CC0000"/>
                    </a:solidFill>
                    <a:cs typeface="Arial" panose="020B0604020202020204" pitchFamily="34" charset="0"/>
                  </a:rPr>
                  <a:t>spatial coding example: </a:t>
                </a:r>
                <a:r>
                  <a:rPr lang="en-US" altLang="en-US" sz="1400">
                    <a:cs typeface="Arial" panose="020B0604020202020204" pitchFamily="34" charset="0"/>
                  </a:rPr>
                  <a:t>instead of sending</a:t>
                </a:r>
                <a:r>
                  <a:rPr lang="en-US" altLang="en-US" sz="1400" i="1">
                    <a:cs typeface="Arial" panose="020B0604020202020204" pitchFamily="34" charset="0"/>
                  </a:rPr>
                  <a:t> N </a:t>
                </a:r>
                <a:r>
                  <a:rPr lang="en-US" altLang="en-US" sz="1400">
                    <a:cs typeface="Arial" panose="020B0604020202020204" pitchFamily="34" charset="0"/>
                  </a:rPr>
                  <a:t>values of same color (all purple), send only two values: color  value (</a:t>
                </a:r>
                <a:r>
                  <a:rPr lang="en-US" altLang="en-US" sz="1400" i="1">
                    <a:cs typeface="Arial" panose="020B0604020202020204" pitchFamily="34" charset="0"/>
                  </a:rPr>
                  <a:t>purple)  and number of repeated values (</a:t>
                </a:r>
                <a:r>
                  <a:rPr lang="en-US" altLang="en-US" sz="1400">
                    <a:cs typeface="Arial" panose="020B0604020202020204" pitchFamily="34" charset="0"/>
                  </a:rPr>
                  <a:t>N)</a:t>
                </a:r>
              </a:p>
            </p:txBody>
          </p:sp>
          <p:sp>
            <p:nvSpPr>
              <p:cNvPr id="199696" name="TextBox 13">
                <a:extLst>
                  <a:ext uri="{FF2B5EF4-FFF2-40B4-BE49-F238E27FC236}">
                    <a16:creationId xmlns:a16="http://schemas.microsoft.com/office/drawing/2014/main" id="{CA3EF508-79B4-4D0A-A8BE-50FF7180181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4771" y="1885160"/>
                <a:ext cx="1803448" cy="3693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r>
                  <a:rPr lang="en-US" altLang="en-US" sz="1800">
                    <a:solidFill>
                      <a:srgbClr val="CC0000"/>
                    </a:solidFill>
                    <a:latin typeface="Arial Narrow" panose="020B0606020202030204" pitchFamily="34" charset="0"/>
                  </a:rPr>
                  <a:t>……………….…….</a:t>
                </a:r>
              </a:p>
            </p:txBody>
          </p:sp>
          <p:cxnSp>
            <p:nvCxnSpPr>
              <p:cNvPr id="199697" name="Straight Connector 10">
                <a:extLst>
                  <a:ext uri="{FF2B5EF4-FFF2-40B4-BE49-F238E27FC236}">
                    <a16:creationId xmlns:a16="http://schemas.microsoft.com/office/drawing/2014/main" id="{2A03F416-1705-4E73-BFD6-89DC04664BF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565603" y="756253"/>
                <a:ext cx="313958" cy="1155782"/>
              </a:xfrm>
              <a:prstGeom prst="line">
                <a:avLst/>
              </a:prstGeom>
              <a:noFill/>
              <a:ln w="9525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199689" name="TextBox 17">
              <a:extLst>
                <a:ext uri="{FF2B5EF4-FFF2-40B4-BE49-F238E27FC236}">
                  <a16:creationId xmlns:a16="http://schemas.microsoft.com/office/drawing/2014/main" id="{C1368247-A8B7-48A3-B626-7D17243B4F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23721" y="3654665"/>
              <a:ext cx="933450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800">
                  <a:solidFill>
                    <a:srgbClr val="CC0000"/>
                  </a:solidFill>
                  <a:cs typeface="Arial" panose="020B0604020202020204" pitchFamily="34" charset="0"/>
                </a:rPr>
                <a:t>frame</a:t>
              </a:r>
              <a:r>
                <a:rPr lang="en-US" altLang="en-US" sz="1800" i="1">
                  <a:solidFill>
                    <a:srgbClr val="CC0000"/>
                  </a:solidFill>
                  <a:cs typeface="Arial" panose="020B0604020202020204" pitchFamily="34" charset="0"/>
                </a:rPr>
                <a:t> i</a:t>
              </a:r>
            </a:p>
          </p:txBody>
        </p:sp>
        <p:sp>
          <p:nvSpPr>
            <p:cNvPr id="199690" name="TextBox 23">
              <a:extLst>
                <a:ext uri="{FF2B5EF4-FFF2-40B4-BE49-F238E27FC236}">
                  <a16:creationId xmlns:a16="http://schemas.microsoft.com/office/drawing/2014/main" id="{32EB4F12-D6A2-4D21-AACE-7137DCBF9D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51858" y="5611091"/>
              <a:ext cx="1196975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800">
                  <a:solidFill>
                    <a:srgbClr val="CC0000"/>
                  </a:solidFill>
                  <a:cs typeface="Arial" panose="020B0604020202020204" pitchFamily="34" charset="0"/>
                </a:rPr>
                <a:t>frame</a:t>
              </a:r>
              <a:r>
                <a:rPr lang="en-US" altLang="en-US" sz="1800" i="1">
                  <a:solidFill>
                    <a:srgbClr val="CC0000"/>
                  </a:solidFill>
                  <a:cs typeface="Arial" panose="020B0604020202020204" pitchFamily="34" charset="0"/>
                </a:rPr>
                <a:t> i+1</a:t>
              </a:r>
            </a:p>
          </p:txBody>
        </p:sp>
        <p:sp>
          <p:nvSpPr>
            <p:cNvPr id="199691" name="TextBox 26">
              <a:extLst>
                <a:ext uri="{FF2B5EF4-FFF2-40B4-BE49-F238E27FC236}">
                  <a16:creationId xmlns:a16="http://schemas.microsoft.com/office/drawing/2014/main" id="{9104BF08-5CF9-4FF9-9917-57A21A7293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8638" y="4857750"/>
              <a:ext cx="2278062" cy="1169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400" i="1">
                  <a:solidFill>
                    <a:srgbClr val="CC0000"/>
                  </a:solidFill>
                  <a:cs typeface="Arial" panose="020B0604020202020204" pitchFamily="34" charset="0"/>
                </a:rPr>
                <a:t>temporal coding example: </a:t>
              </a:r>
              <a:r>
                <a:rPr lang="en-US" altLang="en-US" sz="1400">
                  <a:cs typeface="Arial" panose="020B0604020202020204" pitchFamily="34" charset="0"/>
                </a:rPr>
                <a:t>instead of sending complete frame at i+1, send only differences from frame i</a:t>
              </a:r>
            </a:p>
          </p:txBody>
        </p:sp>
        <p:cxnSp>
          <p:nvCxnSpPr>
            <p:cNvPr id="199692" name="Straight Connector 28">
              <a:extLst>
                <a:ext uri="{FF2B5EF4-FFF2-40B4-BE49-F238E27FC236}">
                  <a16:creationId xmlns:a16="http://schemas.microsoft.com/office/drawing/2014/main" id="{7F4F5DF8-A166-4F97-9EDA-FF9C4DD9A2C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972518" y="4021445"/>
              <a:ext cx="1013060" cy="1783949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pic>
          <p:nvPicPr>
            <p:cNvPr id="199693" name="Picture 4">
              <a:extLst>
                <a:ext uri="{FF2B5EF4-FFF2-40B4-BE49-F238E27FC236}">
                  <a16:creationId xmlns:a16="http://schemas.microsoft.com/office/drawing/2014/main" id="{FA7C8FF6-00E7-425B-9466-C1596F82DFD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12885" y="3806720"/>
              <a:ext cx="1642963" cy="186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0833499-17D0-463B-ADDF-2F19BFF23F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E9223-05CF-4202-A888-82E060FB986B}" type="slidenum">
              <a:rPr lang="en-US" altLang="en-US" smtClean="0"/>
              <a:pPr/>
              <a:t>82</a:t>
            </a:fld>
            <a:endParaRPr lang="en-US" altLang="en-US" dirty="0"/>
          </a:p>
        </p:txBody>
      </p:sp>
    </p:spTree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1729" name="Group 2">
            <a:extLst>
              <a:ext uri="{FF2B5EF4-FFF2-40B4-BE49-F238E27FC236}">
                <a16:creationId xmlns:a16="http://schemas.microsoft.com/office/drawing/2014/main" id="{CA9E9F09-5686-4C21-B78D-99D82DAC304E}"/>
              </a:ext>
            </a:extLst>
          </p:cNvPr>
          <p:cNvGrpSpPr>
            <a:grpSpLocks/>
          </p:cNvGrpSpPr>
          <p:nvPr/>
        </p:nvGrpSpPr>
        <p:grpSpPr bwMode="auto">
          <a:xfrm>
            <a:off x="5640388" y="2125663"/>
            <a:ext cx="2109787" cy="1582737"/>
            <a:chOff x="1842724" y="2867233"/>
            <a:chExt cx="5649912" cy="3416300"/>
          </a:xfrm>
        </p:grpSpPr>
        <p:sp>
          <p:nvSpPr>
            <p:cNvPr id="201784" name="AutoShape 99">
              <a:extLst>
                <a:ext uri="{FF2B5EF4-FFF2-40B4-BE49-F238E27FC236}">
                  <a16:creationId xmlns:a16="http://schemas.microsoft.com/office/drawing/2014/main" id="{360E6049-84F4-4F29-B784-C4C48B54A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2724" y="2867233"/>
              <a:ext cx="5649912" cy="768350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1785" name="Rectangle 87">
              <a:extLst>
                <a:ext uri="{FF2B5EF4-FFF2-40B4-BE49-F238E27FC236}">
                  <a16:creationId xmlns:a16="http://schemas.microsoft.com/office/drawing/2014/main" id="{2328457E-6A9A-42D9-A6FD-FAA0317A6F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7699" y="3621296"/>
              <a:ext cx="4781550" cy="2662237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201730" name="Group 249">
            <a:extLst>
              <a:ext uri="{FF2B5EF4-FFF2-40B4-BE49-F238E27FC236}">
                <a16:creationId xmlns:a16="http://schemas.microsoft.com/office/drawing/2014/main" id="{CA39FBAC-CB0A-4C04-86C1-87F816111798}"/>
              </a:ext>
            </a:extLst>
          </p:cNvPr>
          <p:cNvGrpSpPr>
            <a:grpSpLocks/>
          </p:cNvGrpSpPr>
          <p:nvPr/>
        </p:nvGrpSpPr>
        <p:grpSpPr bwMode="auto">
          <a:xfrm>
            <a:off x="1900238" y="2686050"/>
            <a:ext cx="427037" cy="785813"/>
            <a:chOff x="4140" y="429"/>
            <a:chExt cx="1425" cy="2396"/>
          </a:xfrm>
        </p:grpSpPr>
        <p:sp>
          <p:nvSpPr>
            <p:cNvPr id="201752" name="Freeform 250">
              <a:extLst>
                <a:ext uri="{FF2B5EF4-FFF2-40B4-BE49-F238E27FC236}">
                  <a16:creationId xmlns:a16="http://schemas.microsoft.com/office/drawing/2014/main" id="{D448B1B6-57DB-4B48-959F-70A0E6935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" name="Rectangle 251">
              <a:extLst>
                <a:ext uri="{FF2B5EF4-FFF2-40B4-BE49-F238E27FC236}">
                  <a16:creationId xmlns:a16="http://schemas.microsoft.com/office/drawing/2014/main" id="{8057C844-123F-47C5-85B2-677D2AEF65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9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01754" name="Freeform 252">
              <a:extLst>
                <a:ext uri="{FF2B5EF4-FFF2-40B4-BE49-F238E27FC236}">
                  <a16:creationId xmlns:a16="http://schemas.microsoft.com/office/drawing/2014/main" id="{052B4573-A637-4CB7-B234-21BB4441A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755" name="Freeform 253">
              <a:extLst>
                <a:ext uri="{FF2B5EF4-FFF2-40B4-BE49-F238E27FC236}">
                  <a16:creationId xmlns:a16="http://schemas.microsoft.com/office/drawing/2014/main" id="{761757C8-54FA-4CC4-8D84-BECCC4927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Rectangle 254">
              <a:extLst>
                <a:ext uri="{FF2B5EF4-FFF2-40B4-BE49-F238E27FC236}">
                  <a16:creationId xmlns:a16="http://schemas.microsoft.com/office/drawing/2014/main" id="{5F23540F-1329-4998-8401-9001ECCB43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5"/>
              <a:ext cx="593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01757" name="Group 255">
              <a:extLst>
                <a:ext uri="{FF2B5EF4-FFF2-40B4-BE49-F238E27FC236}">
                  <a16:creationId xmlns:a16="http://schemas.microsoft.com/office/drawing/2014/main" id="{414B7665-EDEF-4298-BD88-770FE8F027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1" name="AutoShape 256">
                <a:extLst>
                  <a:ext uri="{FF2B5EF4-FFF2-40B4-BE49-F238E27FC236}">
                    <a16:creationId xmlns:a16="http://schemas.microsoft.com/office/drawing/2014/main" id="{A3D8447B-DDB8-4FCD-8BE1-E236741FA9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92" name="AutoShape 257">
                <a:extLst>
                  <a:ext uri="{FF2B5EF4-FFF2-40B4-BE49-F238E27FC236}">
                    <a16:creationId xmlns:a16="http://schemas.microsoft.com/office/drawing/2014/main" id="{EF555B23-56C8-4F53-8D31-A159AA1C64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0"/>
                <a:ext cx="694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167" name="Rectangle 258">
              <a:extLst>
                <a:ext uri="{FF2B5EF4-FFF2-40B4-BE49-F238E27FC236}">
                  <a16:creationId xmlns:a16="http://schemas.microsoft.com/office/drawing/2014/main" id="{76EC159F-E7FE-4BFD-8954-1EBFF9857A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20"/>
              <a:ext cx="593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01759" name="Group 259">
              <a:extLst>
                <a:ext uri="{FF2B5EF4-FFF2-40B4-BE49-F238E27FC236}">
                  <a16:creationId xmlns:a16="http://schemas.microsoft.com/office/drawing/2014/main" id="{72210ECE-149C-4462-A65F-2E8DEADF2B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89" name="AutoShape 260">
                <a:extLst>
                  <a:ext uri="{FF2B5EF4-FFF2-40B4-BE49-F238E27FC236}">
                    <a16:creationId xmlns:a16="http://schemas.microsoft.com/office/drawing/2014/main" id="{EBD609F1-CE95-4831-AC45-DAAE68EC38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9"/>
                <a:ext cx="721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90" name="AutoShape 261">
                <a:extLst>
                  <a:ext uri="{FF2B5EF4-FFF2-40B4-BE49-F238E27FC236}">
                    <a16:creationId xmlns:a16="http://schemas.microsoft.com/office/drawing/2014/main" id="{535D1617-7553-47ED-A6AE-207CC0C8DE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87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169" name="Rectangle 262">
              <a:extLst>
                <a:ext uri="{FF2B5EF4-FFF2-40B4-BE49-F238E27FC236}">
                  <a16:creationId xmlns:a16="http://schemas.microsoft.com/office/drawing/2014/main" id="{E5EBEB1D-0364-4564-B3B7-F8C418B6EF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58"/>
              <a:ext cx="593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70" name="Rectangle 263">
              <a:extLst>
                <a:ext uri="{FF2B5EF4-FFF2-40B4-BE49-F238E27FC236}">
                  <a16:creationId xmlns:a16="http://schemas.microsoft.com/office/drawing/2014/main" id="{19F95AC1-C3D5-46A8-A969-C6148D961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654"/>
              <a:ext cx="599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01762" name="Group 264">
              <a:extLst>
                <a:ext uri="{FF2B5EF4-FFF2-40B4-BE49-F238E27FC236}">
                  <a16:creationId xmlns:a16="http://schemas.microsoft.com/office/drawing/2014/main" id="{7497FFC3-F074-4655-87D3-45E4F337C1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87" name="AutoShape 265">
                <a:extLst>
                  <a:ext uri="{FF2B5EF4-FFF2-40B4-BE49-F238E27FC236}">
                    <a16:creationId xmlns:a16="http://schemas.microsoft.com/office/drawing/2014/main" id="{166B8E4F-E9C4-4FAB-B619-9DB3A7C4C6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19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88" name="AutoShape 266">
                <a:extLst>
                  <a:ext uri="{FF2B5EF4-FFF2-40B4-BE49-F238E27FC236}">
                    <a16:creationId xmlns:a16="http://schemas.microsoft.com/office/drawing/2014/main" id="{884BB708-C7F7-4E1F-9E56-4A222E5DA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8"/>
                <a:ext cx="693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01763" name="Freeform 267">
              <a:extLst>
                <a:ext uri="{FF2B5EF4-FFF2-40B4-BE49-F238E27FC236}">
                  <a16:creationId xmlns:a16="http://schemas.microsoft.com/office/drawing/2014/main" id="{5D7D4F6B-C495-4273-8315-C0DA3AF16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1764" name="Group 268">
              <a:extLst>
                <a:ext uri="{FF2B5EF4-FFF2-40B4-BE49-F238E27FC236}">
                  <a16:creationId xmlns:a16="http://schemas.microsoft.com/office/drawing/2014/main" id="{87CD8B72-A9A7-407B-B4B4-F43798C014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85" name="AutoShape 269">
                <a:extLst>
                  <a:ext uri="{FF2B5EF4-FFF2-40B4-BE49-F238E27FC236}">
                    <a16:creationId xmlns:a16="http://schemas.microsoft.com/office/drawing/2014/main" id="{23C78621-C9F5-411E-9CE3-D57645D1D2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6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86" name="AutoShape 270">
                <a:extLst>
                  <a:ext uri="{FF2B5EF4-FFF2-40B4-BE49-F238E27FC236}">
                    <a16:creationId xmlns:a16="http://schemas.microsoft.com/office/drawing/2014/main" id="{DB4C70E9-21B8-4A3C-959D-6C342CC9B3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174" name="Rectangle 271">
              <a:extLst>
                <a:ext uri="{FF2B5EF4-FFF2-40B4-BE49-F238E27FC236}">
                  <a16:creationId xmlns:a16="http://schemas.microsoft.com/office/drawing/2014/main" id="{BABBDC4B-6B26-47CD-AC84-109712A17F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01766" name="Freeform 272">
              <a:extLst>
                <a:ext uri="{FF2B5EF4-FFF2-40B4-BE49-F238E27FC236}">
                  <a16:creationId xmlns:a16="http://schemas.microsoft.com/office/drawing/2014/main" id="{63DF4590-C8DF-4BCF-B772-6D4C87E21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767" name="Freeform 273">
              <a:extLst>
                <a:ext uri="{FF2B5EF4-FFF2-40B4-BE49-F238E27FC236}">
                  <a16:creationId xmlns:a16="http://schemas.microsoft.com/office/drawing/2014/main" id="{268C949C-1339-4C25-848D-DE5DB411C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" name="Oval 274">
              <a:extLst>
                <a:ext uri="{FF2B5EF4-FFF2-40B4-BE49-F238E27FC236}">
                  <a16:creationId xmlns:a16="http://schemas.microsoft.com/office/drawing/2014/main" id="{55DCE8BB-9C7A-4E99-AC3B-FA1805E9DA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2"/>
              <a:ext cx="48" cy="97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01769" name="Freeform 275">
              <a:extLst>
                <a:ext uri="{FF2B5EF4-FFF2-40B4-BE49-F238E27FC236}">
                  <a16:creationId xmlns:a16="http://schemas.microsoft.com/office/drawing/2014/main" id="{CC49A454-C079-42A4-8758-8090176A6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" name="AutoShape 276">
              <a:extLst>
                <a:ext uri="{FF2B5EF4-FFF2-40B4-BE49-F238E27FC236}">
                  <a16:creationId xmlns:a16="http://schemas.microsoft.com/office/drawing/2014/main" id="{8AF7CA09-91D8-40A2-A3C2-B9576EDC4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203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0" name="AutoShape 277">
              <a:extLst>
                <a:ext uri="{FF2B5EF4-FFF2-40B4-BE49-F238E27FC236}">
                  <a16:creationId xmlns:a16="http://schemas.microsoft.com/office/drawing/2014/main" id="{0044FBA1-BBAE-41D4-A76A-3508B44304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09"/>
              <a:ext cx="1075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1" name="Oval 278">
              <a:extLst>
                <a:ext uri="{FF2B5EF4-FFF2-40B4-BE49-F238E27FC236}">
                  <a16:creationId xmlns:a16="http://schemas.microsoft.com/office/drawing/2014/main" id="{EAF4807D-1FDA-4BE5-B51F-E0A947C97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0"/>
              <a:ext cx="159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2" name="Oval 279">
              <a:extLst>
                <a:ext uri="{FF2B5EF4-FFF2-40B4-BE49-F238E27FC236}">
                  <a16:creationId xmlns:a16="http://schemas.microsoft.com/office/drawing/2014/main" id="{6F1F6967-C045-4268-B9F4-814B831162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" y="2385"/>
              <a:ext cx="164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buFont typeface="ZapfDingbats" charset="0"/>
                <a:buNone/>
                <a:defRPr/>
              </a:pPr>
              <a:endParaRPr lang="en-US" dirty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3" name="Oval 280">
              <a:extLst>
                <a:ext uri="{FF2B5EF4-FFF2-40B4-BE49-F238E27FC236}">
                  <a16:creationId xmlns:a16="http://schemas.microsoft.com/office/drawing/2014/main" id="{1FC18F49-0DAD-47CC-9270-DB0FDC90DB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80"/>
              <a:ext cx="154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4" name="Rectangle 281">
              <a:extLst>
                <a:ext uri="{FF2B5EF4-FFF2-40B4-BE49-F238E27FC236}">
                  <a16:creationId xmlns:a16="http://schemas.microsoft.com/office/drawing/2014/main" id="{36F480AC-7E94-4FEA-8E64-40D9894EA7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8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  <a:cs typeface="Arial" charset="0"/>
              </a:endParaRPr>
            </a:p>
          </p:txBody>
        </p:sp>
      </p:grpSp>
      <p:sp>
        <p:nvSpPr>
          <p:cNvPr id="201731" name="Rectangle 2">
            <a:extLst>
              <a:ext uri="{FF2B5EF4-FFF2-40B4-BE49-F238E27FC236}">
                <a16:creationId xmlns:a16="http://schemas.microsoft.com/office/drawing/2014/main" id="{529A8D98-B350-4CA0-833E-0DEE1C8E802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9725" y="117475"/>
            <a:ext cx="7772400" cy="1143000"/>
          </a:xfrm>
        </p:spPr>
        <p:txBody>
          <a:bodyPr/>
          <a:lstStyle/>
          <a:p>
            <a:r>
              <a:rPr lang="en-US" altLang="en-US"/>
              <a:t>Streaming stored video: </a:t>
            </a:r>
          </a:p>
        </p:txBody>
      </p:sp>
      <p:grpSp>
        <p:nvGrpSpPr>
          <p:cNvPr id="201732" name="Group 134">
            <a:extLst>
              <a:ext uri="{FF2B5EF4-FFF2-40B4-BE49-F238E27FC236}">
                <a16:creationId xmlns:a16="http://schemas.microsoft.com/office/drawing/2014/main" id="{8DD4B1F3-748B-48E0-94D6-A050BFE3E9D8}"/>
              </a:ext>
            </a:extLst>
          </p:cNvPr>
          <p:cNvGrpSpPr>
            <a:grpSpLocks/>
          </p:cNvGrpSpPr>
          <p:nvPr/>
        </p:nvGrpSpPr>
        <p:grpSpPr bwMode="auto">
          <a:xfrm>
            <a:off x="1473200" y="2317750"/>
            <a:ext cx="1281113" cy="363538"/>
            <a:chOff x="3621" y="3265"/>
            <a:chExt cx="1776" cy="744"/>
          </a:xfrm>
        </p:grpSpPr>
        <p:pic>
          <p:nvPicPr>
            <p:cNvPr id="201748" name="Picture 135" descr="reellogo">
              <a:extLst>
                <a:ext uri="{FF2B5EF4-FFF2-40B4-BE49-F238E27FC236}">
                  <a16:creationId xmlns:a16="http://schemas.microsoft.com/office/drawing/2014/main" id="{A9294567-D746-4B72-B5EE-83D30E5DD61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1" y="3265"/>
              <a:ext cx="1776" cy="7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2344" name="Freeform 136">
              <a:extLst>
                <a:ext uri="{FF2B5EF4-FFF2-40B4-BE49-F238E27FC236}">
                  <a16:creationId xmlns:a16="http://schemas.microsoft.com/office/drawing/2014/main" id="{C702AF0F-BBFD-4A0D-94BA-4FB3A1E5A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1" y="3288"/>
              <a:ext cx="1402" cy="439"/>
            </a:xfrm>
            <a:custGeom>
              <a:avLst/>
              <a:gdLst>
                <a:gd name="T0" fmla="*/ 0 w 1401"/>
                <a:gd name="T1" fmla="*/ 6 h 438"/>
                <a:gd name="T2" fmla="*/ 27 w 1401"/>
                <a:gd name="T3" fmla="*/ 385 h 438"/>
                <a:gd name="T4" fmla="*/ 114 w 1401"/>
                <a:gd name="T5" fmla="*/ 382 h 438"/>
                <a:gd name="T6" fmla="*/ 132 w 1401"/>
                <a:gd name="T7" fmla="*/ 358 h 438"/>
                <a:gd name="T8" fmla="*/ 210 w 1401"/>
                <a:gd name="T9" fmla="*/ 403 h 438"/>
                <a:gd name="T10" fmla="*/ 450 w 1401"/>
                <a:gd name="T11" fmla="*/ 385 h 438"/>
                <a:gd name="T12" fmla="*/ 486 w 1401"/>
                <a:gd name="T13" fmla="*/ 394 h 438"/>
                <a:gd name="T14" fmla="*/ 690 w 1401"/>
                <a:gd name="T15" fmla="*/ 418 h 438"/>
                <a:gd name="T16" fmla="*/ 1075 w 1401"/>
                <a:gd name="T17" fmla="*/ 439 h 438"/>
                <a:gd name="T18" fmla="*/ 1402 w 1401"/>
                <a:gd name="T19" fmla="*/ 421 h 438"/>
                <a:gd name="T20" fmla="*/ 1393 w 1401"/>
                <a:gd name="T21" fmla="*/ 165 h 438"/>
                <a:gd name="T22" fmla="*/ 291 w 1401"/>
                <a:gd name="T23" fmla="*/ 0 h 438"/>
                <a:gd name="T24" fmla="*/ 0 w 1401"/>
                <a:gd name="T25" fmla="*/ 6 h 4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01" h="438">
                  <a:moveTo>
                    <a:pt x="0" y="6"/>
                  </a:moveTo>
                  <a:lnTo>
                    <a:pt x="27" y="384"/>
                  </a:lnTo>
                  <a:lnTo>
                    <a:pt x="114" y="381"/>
                  </a:lnTo>
                  <a:lnTo>
                    <a:pt x="132" y="357"/>
                  </a:lnTo>
                  <a:lnTo>
                    <a:pt x="210" y="402"/>
                  </a:lnTo>
                  <a:lnTo>
                    <a:pt x="450" y="384"/>
                  </a:lnTo>
                  <a:lnTo>
                    <a:pt x="486" y="393"/>
                  </a:lnTo>
                  <a:lnTo>
                    <a:pt x="690" y="417"/>
                  </a:lnTo>
                  <a:lnTo>
                    <a:pt x="1074" y="438"/>
                  </a:lnTo>
                  <a:lnTo>
                    <a:pt x="1401" y="420"/>
                  </a:lnTo>
                  <a:lnTo>
                    <a:pt x="1392" y="165"/>
                  </a:lnTo>
                  <a:lnTo>
                    <a:pt x="291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345" name="Freeform 137">
              <a:extLst>
                <a:ext uri="{FF2B5EF4-FFF2-40B4-BE49-F238E27FC236}">
                  <a16:creationId xmlns:a16="http://schemas.microsoft.com/office/drawing/2014/main" id="{FBA6582D-D19C-437C-9803-4153C236E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3860"/>
              <a:ext cx="999" cy="120"/>
            </a:xfrm>
            <a:custGeom>
              <a:avLst/>
              <a:gdLst>
                <a:gd name="T0" fmla="*/ 0 w 999"/>
                <a:gd name="T1" fmla="*/ 6 h 123"/>
                <a:gd name="T2" fmla="*/ 717 w 999"/>
                <a:gd name="T3" fmla="*/ 12 h 123"/>
                <a:gd name="T4" fmla="*/ 744 w 999"/>
                <a:gd name="T5" fmla="*/ 35 h 123"/>
                <a:gd name="T6" fmla="*/ 801 w 999"/>
                <a:gd name="T7" fmla="*/ 41 h 123"/>
                <a:gd name="T8" fmla="*/ 876 w 999"/>
                <a:gd name="T9" fmla="*/ 6 h 123"/>
                <a:gd name="T10" fmla="*/ 933 w 999"/>
                <a:gd name="T11" fmla="*/ 0 h 123"/>
                <a:gd name="T12" fmla="*/ 981 w 999"/>
                <a:gd name="T13" fmla="*/ 15 h 123"/>
                <a:gd name="T14" fmla="*/ 999 w 999"/>
                <a:gd name="T15" fmla="*/ 50 h 123"/>
                <a:gd name="T16" fmla="*/ 987 w 999"/>
                <a:gd name="T17" fmla="*/ 120 h 123"/>
                <a:gd name="T18" fmla="*/ 18 w 999"/>
                <a:gd name="T19" fmla="*/ 117 h 123"/>
                <a:gd name="T20" fmla="*/ 0 w 999"/>
                <a:gd name="T21" fmla="*/ 6 h 12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99" h="123">
                  <a:moveTo>
                    <a:pt x="0" y="6"/>
                  </a:moveTo>
                  <a:lnTo>
                    <a:pt x="717" y="12"/>
                  </a:lnTo>
                  <a:lnTo>
                    <a:pt x="744" y="36"/>
                  </a:lnTo>
                  <a:lnTo>
                    <a:pt x="801" y="42"/>
                  </a:lnTo>
                  <a:lnTo>
                    <a:pt x="876" y="6"/>
                  </a:lnTo>
                  <a:lnTo>
                    <a:pt x="933" y="0"/>
                  </a:lnTo>
                  <a:lnTo>
                    <a:pt x="981" y="15"/>
                  </a:lnTo>
                  <a:lnTo>
                    <a:pt x="999" y="51"/>
                  </a:lnTo>
                  <a:lnTo>
                    <a:pt x="987" y="123"/>
                  </a:lnTo>
                  <a:lnTo>
                    <a:pt x="18" y="12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pic>
          <p:nvPicPr>
            <p:cNvPr id="201751" name="Picture 138" descr="video1">
              <a:extLst>
                <a:ext uri="{FF2B5EF4-FFF2-40B4-BE49-F238E27FC236}">
                  <a16:creationId xmlns:a16="http://schemas.microsoft.com/office/drawing/2014/main" id="{857F48A3-0BA2-48D2-A35B-2389E9D6AC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83" y="3400"/>
              <a:ext cx="889" cy="4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201733" name="Picture 20" descr="underline_base">
            <a:extLst>
              <a:ext uri="{FF2B5EF4-FFF2-40B4-BE49-F238E27FC236}">
                <a16:creationId xmlns:a16="http://schemas.microsoft.com/office/drawing/2014/main" id="{C5CF0556-1205-44AA-AE7A-94C994E46549}"/>
              </a:ext>
            </a:extLst>
          </p:cNvPr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58210" y="964407"/>
            <a:ext cx="54848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1734" name="Group 349">
            <a:extLst>
              <a:ext uri="{FF2B5EF4-FFF2-40B4-BE49-F238E27FC236}">
                <a16:creationId xmlns:a16="http://schemas.microsoft.com/office/drawing/2014/main" id="{9878C84F-1FE6-4501-AC1D-BE67CC915661}"/>
              </a:ext>
            </a:extLst>
          </p:cNvPr>
          <p:cNvGrpSpPr>
            <a:grpSpLocks/>
          </p:cNvGrpSpPr>
          <p:nvPr/>
        </p:nvGrpSpPr>
        <p:grpSpPr bwMode="auto">
          <a:xfrm>
            <a:off x="6399213" y="2905125"/>
            <a:ext cx="677862" cy="663575"/>
            <a:chOff x="4437" y="1472"/>
            <a:chExt cx="427" cy="418"/>
          </a:xfrm>
        </p:grpSpPr>
        <p:sp>
          <p:nvSpPr>
            <p:cNvPr id="222558" name="Rectangle 350">
              <a:extLst>
                <a:ext uri="{FF2B5EF4-FFF2-40B4-BE49-F238E27FC236}">
                  <a16:creationId xmlns:a16="http://schemas.microsoft.com/office/drawing/2014/main" id="{03B2F22F-3079-4543-882A-0B6E179773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3" y="1475"/>
              <a:ext cx="421" cy="361"/>
            </a:xfrm>
            <a:prstGeom prst="rect">
              <a:avLst/>
            </a:prstGeom>
            <a:gradFill rotWithShape="0">
              <a:gsLst>
                <a:gs pos="0">
                  <a:srgbClr val="99CCFF">
                    <a:gamma/>
                    <a:shade val="46275"/>
                    <a:invGamma/>
                  </a:srgbClr>
                </a:gs>
                <a:gs pos="50000">
                  <a:srgbClr val="99CCFF"/>
                </a:gs>
                <a:gs pos="100000">
                  <a:srgbClr val="99CCFF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19050">
              <a:solidFill>
                <a:srgbClr val="5F5F5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22559" name="Rectangle 351">
              <a:extLst>
                <a:ext uri="{FF2B5EF4-FFF2-40B4-BE49-F238E27FC236}">
                  <a16:creationId xmlns:a16="http://schemas.microsoft.com/office/drawing/2014/main" id="{62F090F6-922B-4141-948B-E1AD8E9844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7" y="1837"/>
              <a:ext cx="179" cy="23"/>
            </a:xfrm>
            <a:prstGeom prst="rect">
              <a:avLst/>
            </a:prstGeom>
            <a:solidFill>
              <a:srgbClr val="5F5F5F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22560" name="Rectangle 352">
              <a:extLst>
                <a:ext uri="{FF2B5EF4-FFF2-40B4-BE49-F238E27FC236}">
                  <a16:creationId xmlns:a16="http://schemas.microsoft.com/office/drawing/2014/main" id="{B7F7F35A-7D64-45B2-BBCF-21FED7AF3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2" y="1866"/>
              <a:ext cx="414" cy="24"/>
            </a:xfrm>
            <a:prstGeom prst="rect">
              <a:avLst/>
            </a:prstGeom>
            <a:solidFill>
              <a:schemeClr val="tx2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22561" name="Rectangle 353">
              <a:extLst>
                <a:ext uri="{FF2B5EF4-FFF2-40B4-BE49-F238E27FC236}">
                  <a16:creationId xmlns:a16="http://schemas.microsoft.com/office/drawing/2014/main" id="{B71975CD-DECE-4AE0-A8B7-04A38F00FA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1472"/>
              <a:ext cx="423" cy="356"/>
            </a:xfrm>
            <a:prstGeom prst="rect">
              <a:avLst/>
            </a:prstGeom>
            <a:noFill/>
            <a:ln w="19050">
              <a:solidFill>
                <a:schemeClr val="accent2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/>
                <a:ea typeface="ＭＳ Ｐゴシック" charset="0"/>
                <a:cs typeface="Arial"/>
              </a:endParaRPr>
            </a:p>
          </p:txBody>
        </p:sp>
      </p:grpSp>
      <p:sp>
        <p:nvSpPr>
          <p:cNvPr id="201735" name="TextBox 1">
            <a:extLst>
              <a:ext uri="{FF2B5EF4-FFF2-40B4-BE49-F238E27FC236}">
                <a16:creationId xmlns:a16="http://schemas.microsoft.com/office/drawing/2014/main" id="{865B87C8-458B-4DB0-BFF3-E308BC1C6E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4513" y="1497013"/>
            <a:ext cx="274955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/>
              <a:t>simple scenario</a:t>
            </a:r>
            <a:r>
              <a:rPr lang="en-US" altLang="en-US"/>
              <a:t>:</a:t>
            </a:r>
          </a:p>
        </p:txBody>
      </p:sp>
      <p:sp>
        <p:nvSpPr>
          <p:cNvPr id="201736" name="Freeform 1287">
            <a:extLst>
              <a:ext uri="{FF2B5EF4-FFF2-40B4-BE49-F238E27FC236}">
                <a16:creationId xmlns:a16="http://schemas.microsoft.com/office/drawing/2014/main" id="{35A7636F-A316-49BC-B0BD-4FEBA40C7FDA}"/>
              </a:ext>
            </a:extLst>
          </p:cNvPr>
          <p:cNvSpPr>
            <a:spLocks/>
          </p:cNvSpPr>
          <p:nvPr/>
        </p:nvSpPr>
        <p:spPr bwMode="auto">
          <a:xfrm>
            <a:off x="2908300" y="2346325"/>
            <a:ext cx="2320925" cy="1228725"/>
          </a:xfrm>
          <a:custGeom>
            <a:avLst/>
            <a:gdLst>
              <a:gd name="T0" fmla="*/ 2147483647 w 1036"/>
              <a:gd name="T1" fmla="*/ 2147483647 h 675"/>
              <a:gd name="T2" fmla="*/ 2147483647 w 1036"/>
              <a:gd name="T3" fmla="*/ 2147483647 h 675"/>
              <a:gd name="T4" fmla="*/ 2147483647 w 1036"/>
              <a:gd name="T5" fmla="*/ 2147483647 h 675"/>
              <a:gd name="T6" fmla="*/ 2147483647 w 1036"/>
              <a:gd name="T7" fmla="*/ 2147483647 h 675"/>
              <a:gd name="T8" fmla="*/ 2147483647 w 1036"/>
              <a:gd name="T9" fmla="*/ 2147483647 h 675"/>
              <a:gd name="T10" fmla="*/ 2147483647 w 1036"/>
              <a:gd name="T11" fmla="*/ 2147483647 h 675"/>
              <a:gd name="T12" fmla="*/ 2147483647 w 1036"/>
              <a:gd name="T13" fmla="*/ 2147483647 h 675"/>
              <a:gd name="T14" fmla="*/ 2147483647 w 1036"/>
              <a:gd name="T15" fmla="*/ 2147483647 h 675"/>
              <a:gd name="T16" fmla="*/ 2147483647 w 1036"/>
              <a:gd name="T17" fmla="*/ 2147483647 h 675"/>
              <a:gd name="T18" fmla="*/ 2147483647 w 1036"/>
              <a:gd name="T19" fmla="*/ 2147483647 h 675"/>
              <a:gd name="T20" fmla="*/ 2147483647 w 1036"/>
              <a:gd name="T21" fmla="*/ 2147483647 h 675"/>
              <a:gd name="T22" fmla="*/ 2147483647 w 1036"/>
              <a:gd name="T23" fmla="*/ 2147483647 h 675"/>
              <a:gd name="T24" fmla="*/ 2147483647 w 1036"/>
              <a:gd name="T25" fmla="*/ 2147483647 h 675"/>
              <a:gd name="T26" fmla="*/ 2147483647 w 1036"/>
              <a:gd name="T27" fmla="*/ 2147483647 h 675"/>
              <a:gd name="T28" fmla="*/ 2147483647 w 1036"/>
              <a:gd name="T29" fmla="*/ 2147483647 h 675"/>
              <a:gd name="T30" fmla="*/ 2147483647 w 1036"/>
              <a:gd name="T31" fmla="*/ 2147483647 h 675"/>
              <a:gd name="T32" fmla="*/ 2147483647 w 1036"/>
              <a:gd name="T33" fmla="*/ 2147483647 h 675"/>
              <a:gd name="T34" fmla="*/ 2147483647 w 1036"/>
              <a:gd name="T35" fmla="*/ 2147483647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cxnSp>
        <p:nvCxnSpPr>
          <p:cNvPr id="201737" name="Straight Connector 45">
            <a:extLst>
              <a:ext uri="{FF2B5EF4-FFF2-40B4-BE49-F238E27FC236}">
                <a16:creationId xmlns:a16="http://schemas.microsoft.com/office/drawing/2014/main" id="{C7084ECD-0B40-47AB-AD9A-71FDB061566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49525" y="2911475"/>
            <a:ext cx="1241425" cy="0"/>
          </a:xfrm>
          <a:prstGeom prst="line">
            <a:avLst/>
          </a:prstGeom>
          <a:noFill/>
          <a:ln w="3175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01738" name="Straight Connector 46">
            <a:extLst>
              <a:ext uri="{FF2B5EF4-FFF2-40B4-BE49-F238E27FC236}">
                <a16:creationId xmlns:a16="http://schemas.microsoft.com/office/drawing/2014/main" id="{0BA8606D-0E51-4344-834B-8393AEACFDE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560888" y="2941638"/>
            <a:ext cx="1531937" cy="0"/>
          </a:xfrm>
          <a:prstGeom prst="line">
            <a:avLst/>
          </a:prstGeom>
          <a:noFill/>
          <a:ln w="3175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01739" name="TextBox 64">
            <a:extLst>
              <a:ext uri="{FF2B5EF4-FFF2-40B4-BE49-F238E27FC236}">
                <a16:creationId xmlns:a16="http://schemas.microsoft.com/office/drawing/2014/main" id="{BE3A09F8-7938-4A26-8D4A-C4141AB240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68425" y="3611563"/>
            <a:ext cx="1652588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 sz="1800">
                <a:solidFill>
                  <a:srgbClr val="000000"/>
                </a:solidFill>
                <a:cs typeface="Arial" panose="020B0604020202020204" pitchFamily="34" charset="0"/>
              </a:rPr>
              <a:t>video server</a:t>
            </a:r>
          </a:p>
          <a:p>
            <a:pPr algn="ctr"/>
            <a:r>
              <a:rPr lang="en-US" altLang="en-US" sz="1800">
                <a:solidFill>
                  <a:srgbClr val="000000"/>
                </a:solidFill>
                <a:cs typeface="Arial" panose="020B0604020202020204" pitchFamily="34" charset="0"/>
              </a:rPr>
              <a:t>(stored video)</a:t>
            </a:r>
            <a:endParaRPr lang="en-US" altLang="en-US" sz="1800" i="1">
              <a:solidFill>
                <a:srgbClr val="CC0000"/>
              </a:solidFill>
              <a:cs typeface="Arial" panose="020B0604020202020204" pitchFamily="34" charset="0"/>
            </a:endParaRPr>
          </a:p>
        </p:txBody>
      </p:sp>
      <p:sp>
        <p:nvSpPr>
          <p:cNvPr id="201740" name="TextBox 64">
            <a:extLst>
              <a:ext uri="{FF2B5EF4-FFF2-40B4-BE49-F238E27FC236}">
                <a16:creationId xmlns:a16="http://schemas.microsoft.com/office/drawing/2014/main" id="{B93934FC-F9FF-4501-A263-05D94CDBBC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15075" y="3719513"/>
            <a:ext cx="766763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800">
                <a:solidFill>
                  <a:srgbClr val="000000"/>
                </a:solidFill>
                <a:cs typeface="Arial" panose="020B0604020202020204" pitchFamily="34" charset="0"/>
              </a:rPr>
              <a:t>client</a:t>
            </a:r>
            <a:endParaRPr lang="en-US" altLang="en-US" sz="1800" i="1">
              <a:solidFill>
                <a:srgbClr val="CC0000"/>
              </a:solidFill>
              <a:cs typeface="Arial" panose="020B0604020202020204" pitchFamily="34" charset="0"/>
            </a:endParaRPr>
          </a:p>
        </p:txBody>
      </p:sp>
      <p:sp>
        <p:nvSpPr>
          <p:cNvPr id="201741" name="TextBox 64">
            <a:extLst>
              <a:ext uri="{FF2B5EF4-FFF2-40B4-BE49-F238E27FC236}">
                <a16:creationId xmlns:a16="http://schemas.microsoft.com/office/drawing/2014/main" id="{BAB9F341-3A7D-4D63-9F4F-92704456B9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2350" y="3175000"/>
            <a:ext cx="919163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600">
                <a:solidFill>
                  <a:srgbClr val="000000"/>
                </a:solidFill>
                <a:cs typeface="Arial" panose="020B0604020202020204" pitchFamily="34" charset="0"/>
              </a:rPr>
              <a:t>Internet</a:t>
            </a:r>
            <a:endParaRPr lang="en-US" altLang="en-US" sz="1800" i="1">
              <a:solidFill>
                <a:srgbClr val="CC0000"/>
              </a:solidFill>
              <a:cs typeface="Arial" panose="020B0604020202020204" pitchFamily="34" charset="0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3701E68-ACD5-47A8-AACC-49D19D7B7D2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AEA5A4-A77B-432A-8A46-3CBB382F5B95}" type="slidenum">
              <a:rPr lang="en-US" altLang="en-US" smtClean="0"/>
              <a:pPr/>
              <a:t>83</a:t>
            </a:fld>
            <a:endParaRPr lang="en-US" altLang="en-US" dirty="0"/>
          </a:p>
        </p:txBody>
      </p:sp>
    </p:spTree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3" name="Rectangle 2">
            <a:extLst>
              <a:ext uri="{FF2B5EF4-FFF2-40B4-BE49-F238E27FC236}">
                <a16:creationId xmlns:a16="http://schemas.microsoft.com/office/drawing/2014/main" id="{49BD73B4-5FA7-4E38-B7E4-6DA736E9A30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61950" y="228600"/>
            <a:ext cx="8172450" cy="871538"/>
          </a:xfrm>
        </p:spPr>
        <p:txBody>
          <a:bodyPr/>
          <a:lstStyle/>
          <a:p>
            <a:r>
              <a:rPr lang="en-US" altLang="en-US"/>
              <a:t>Content distribution networks</a:t>
            </a:r>
          </a:p>
        </p:txBody>
      </p:sp>
      <p:sp>
        <p:nvSpPr>
          <p:cNvPr id="223235" name="Rectangle 3">
            <a:extLst>
              <a:ext uri="{FF2B5EF4-FFF2-40B4-BE49-F238E27FC236}">
                <a16:creationId xmlns:a16="http://schemas.microsoft.com/office/drawing/2014/main" id="{303BF6AE-7E8D-4933-9DAD-6356B1C2F2B0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600075" y="1381125"/>
            <a:ext cx="7772400" cy="5053013"/>
          </a:xfrm>
        </p:spPr>
        <p:txBody>
          <a:bodyPr/>
          <a:lstStyle/>
          <a:p>
            <a:pPr marL="287338" indent="-287338"/>
            <a:r>
              <a:rPr lang="en-US" altLang="en-US" i="1">
                <a:solidFill>
                  <a:srgbClr val="CC0000"/>
                </a:solidFill>
              </a:rPr>
              <a:t>challenge: </a:t>
            </a:r>
            <a:r>
              <a:rPr lang="en-US" altLang="en-US">
                <a:solidFill>
                  <a:srgbClr val="000000"/>
                </a:solidFill>
              </a:rPr>
              <a:t>how to stream content (selected from millions of videos) to hundreds of thousands of </a:t>
            </a:r>
            <a:r>
              <a:rPr lang="en-US" altLang="en-US" i="1">
                <a:solidFill>
                  <a:srgbClr val="000000"/>
                </a:solidFill>
              </a:rPr>
              <a:t>simultaneous</a:t>
            </a:r>
            <a:r>
              <a:rPr lang="en-US" altLang="en-US">
                <a:solidFill>
                  <a:srgbClr val="000000"/>
                </a:solidFill>
              </a:rPr>
              <a:t> users?</a:t>
            </a:r>
          </a:p>
          <a:p>
            <a:pPr marL="287338" indent="-287338"/>
            <a:endParaRPr lang="en-US" altLang="en-US">
              <a:solidFill>
                <a:srgbClr val="000000"/>
              </a:solidFill>
            </a:endParaRPr>
          </a:p>
          <a:p>
            <a:pPr marL="287338" indent="-287338"/>
            <a:r>
              <a:rPr lang="en-US" altLang="en-US" i="1">
                <a:solidFill>
                  <a:srgbClr val="CC0000"/>
                </a:solidFill>
              </a:rPr>
              <a:t>option 1: </a:t>
            </a:r>
            <a:r>
              <a:rPr lang="en-US" altLang="en-US">
                <a:solidFill>
                  <a:srgbClr val="000000"/>
                </a:solidFill>
              </a:rPr>
              <a:t>single, large “mega-server”</a:t>
            </a:r>
          </a:p>
          <a:p>
            <a:pPr marL="681038" lvl="1" indent="-223838"/>
            <a:r>
              <a:rPr lang="en-US" altLang="en-US">
                <a:solidFill>
                  <a:srgbClr val="000000"/>
                </a:solidFill>
              </a:rPr>
              <a:t>single point of failure</a:t>
            </a:r>
          </a:p>
          <a:p>
            <a:pPr marL="681038" lvl="1" indent="-223838"/>
            <a:r>
              <a:rPr lang="en-US" altLang="en-US">
                <a:solidFill>
                  <a:srgbClr val="000000"/>
                </a:solidFill>
              </a:rPr>
              <a:t>point of network congestion</a:t>
            </a:r>
          </a:p>
          <a:p>
            <a:pPr marL="681038" lvl="1" indent="-223838"/>
            <a:r>
              <a:rPr lang="en-US" altLang="en-US">
                <a:solidFill>
                  <a:srgbClr val="000000"/>
                </a:solidFill>
              </a:rPr>
              <a:t>long path to distant clients</a:t>
            </a:r>
          </a:p>
          <a:p>
            <a:pPr marL="681038" lvl="1" indent="-223838"/>
            <a:r>
              <a:rPr lang="en-US" altLang="en-US">
                <a:solidFill>
                  <a:srgbClr val="000000"/>
                </a:solidFill>
              </a:rPr>
              <a:t>multiple copies of video sent over outgoing link</a:t>
            </a:r>
          </a:p>
          <a:p>
            <a:pPr marL="681038" lvl="1" indent="-223838">
              <a:buFont typeface="Arial" panose="020B0604020202020204" pitchFamily="34" charset="0"/>
              <a:buNone/>
            </a:pPr>
            <a:endParaRPr lang="en-US" altLang="en-US">
              <a:solidFill>
                <a:srgbClr val="000000"/>
              </a:solidFill>
            </a:endParaRPr>
          </a:p>
          <a:p>
            <a:pPr marL="287338" indent="-287338">
              <a:buFont typeface="Wingdings" panose="05000000000000000000" pitchFamily="2" charset="2"/>
              <a:buNone/>
            </a:pPr>
            <a:r>
              <a:rPr lang="en-US" altLang="en-US">
                <a:solidFill>
                  <a:srgbClr val="000000"/>
                </a:solidFill>
              </a:rPr>
              <a:t>….quite simply: this solution </a:t>
            </a:r>
            <a:r>
              <a:rPr lang="en-US" altLang="en-US" i="1">
                <a:solidFill>
                  <a:srgbClr val="CC0000"/>
                </a:solidFill>
              </a:rPr>
              <a:t>doesn</a:t>
            </a:r>
            <a:r>
              <a:rPr lang="fr-FR" altLang="en-US" i="1">
                <a:solidFill>
                  <a:srgbClr val="CC0000"/>
                </a:solidFill>
              </a:rPr>
              <a:t>’</a:t>
            </a:r>
            <a:r>
              <a:rPr lang="en-US" altLang="ja-JP" i="1">
                <a:solidFill>
                  <a:srgbClr val="CC0000"/>
                </a:solidFill>
              </a:rPr>
              <a:t>t scale</a:t>
            </a:r>
          </a:p>
          <a:p>
            <a:pPr marL="681038" lvl="1" indent="-223838"/>
            <a:endParaRPr lang="en-US" altLang="en-US">
              <a:solidFill>
                <a:srgbClr val="000000"/>
              </a:solidFill>
            </a:endParaRPr>
          </a:p>
          <a:p>
            <a:pPr marL="287338" indent="-287338"/>
            <a:endParaRPr lang="en-US" altLang="en-US">
              <a:solidFill>
                <a:srgbClr val="000000"/>
              </a:solidFill>
            </a:endParaRPr>
          </a:p>
          <a:p>
            <a:pPr marL="287338" indent="-287338"/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207875" name="Picture 17" descr="underline_base">
            <a:extLst>
              <a:ext uri="{FF2B5EF4-FFF2-40B4-BE49-F238E27FC236}">
                <a16:creationId xmlns:a16="http://schemas.microsoft.com/office/drawing/2014/main" id="{1EE76C7A-94A1-4EBD-82A0-49ED0F6975E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163" y="957263"/>
            <a:ext cx="6856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C507AF-DEB9-4A8D-B615-508EFECB32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AEA5A4-A77B-432A-8A46-3CBB382F5B95}" type="slidenum">
              <a:rPr lang="en-US" altLang="en-US" smtClean="0"/>
              <a:pPr/>
              <a:t>84</a:t>
            </a:fld>
            <a:endParaRPr lang="en-US" altLang="en-US" dirty="0"/>
          </a:p>
        </p:txBody>
      </p:sp>
    </p:spTree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21" name="Rectangle 2">
            <a:extLst>
              <a:ext uri="{FF2B5EF4-FFF2-40B4-BE49-F238E27FC236}">
                <a16:creationId xmlns:a16="http://schemas.microsoft.com/office/drawing/2014/main" id="{7B93CC4E-E2EB-47CF-86A1-053EA18EE5B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61950" y="228600"/>
            <a:ext cx="8172450" cy="871538"/>
          </a:xfrm>
        </p:spPr>
        <p:txBody>
          <a:bodyPr/>
          <a:lstStyle/>
          <a:p>
            <a:r>
              <a:rPr lang="en-US" altLang="en-US"/>
              <a:t>Content distribution networks</a:t>
            </a:r>
          </a:p>
        </p:txBody>
      </p:sp>
      <p:sp>
        <p:nvSpPr>
          <p:cNvPr id="209922" name="Rectangle 3">
            <a:extLst>
              <a:ext uri="{FF2B5EF4-FFF2-40B4-BE49-F238E27FC236}">
                <a16:creationId xmlns:a16="http://schemas.microsoft.com/office/drawing/2014/main" id="{2E083718-AE8D-44E0-A947-5512154770FE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600075" y="1381125"/>
            <a:ext cx="7772400" cy="5053013"/>
          </a:xfrm>
        </p:spPr>
        <p:txBody>
          <a:bodyPr/>
          <a:lstStyle/>
          <a:p>
            <a:r>
              <a:rPr lang="en-US" altLang="en-US" i="1">
                <a:solidFill>
                  <a:srgbClr val="CC0000"/>
                </a:solidFill>
              </a:rPr>
              <a:t>challenge: </a:t>
            </a:r>
            <a:r>
              <a:rPr lang="en-US" altLang="en-US">
                <a:solidFill>
                  <a:srgbClr val="000000"/>
                </a:solidFill>
              </a:rPr>
              <a:t>how to stream content (selected from millions of videos) to hundreds of thousands of simultaneous users?</a:t>
            </a:r>
          </a:p>
          <a:p>
            <a:endParaRPr lang="en-US" altLang="en-US">
              <a:solidFill>
                <a:srgbClr val="000000"/>
              </a:solidFill>
            </a:endParaRPr>
          </a:p>
          <a:p>
            <a:r>
              <a:rPr lang="en-US" altLang="en-US" i="1">
                <a:solidFill>
                  <a:srgbClr val="CC0000"/>
                </a:solidFill>
              </a:rPr>
              <a:t>option 2: </a:t>
            </a:r>
            <a:r>
              <a:rPr lang="en-US" altLang="en-US">
                <a:solidFill>
                  <a:srgbClr val="000000"/>
                </a:solidFill>
              </a:rPr>
              <a:t>store/serve multiple copies of videos at multiple geographically distributed sites </a:t>
            </a:r>
            <a:r>
              <a:rPr lang="en-US" altLang="en-US" i="1">
                <a:solidFill>
                  <a:srgbClr val="CC0000"/>
                </a:solidFill>
              </a:rPr>
              <a:t>(CDN)</a:t>
            </a:r>
          </a:p>
          <a:p>
            <a:pPr lvl="1"/>
            <a:r>
              <a:rPr lang="en-US" altLang="en-US" i="1">
                <a:solidFill>
                  <a:srgbClr val="000099"/>
                </a:solidFill>
              </a:rPr>
              <a:t>enter deep: </a:t>
            </a:r>
            <a:r>
              <a:rPr lang="en-US" altLang="en-US">
                <a:solidFill>
                  <a:srgbClr val="000000"/>
                </a:solidFill>
              </a:rPr>
              <a:t>push CDN servers deep into many access networks </a:t>
            </a:r>
          </a:p>
          <a:p>
            <a:pPr lvl="2">
              <a:lnSpc>
                <a:spcPts val="2000"/>
              </a:lnSpc>
            </a:pPr>
            <a:r>
              <a:rPr lang="en-US" altLang="en-US">
                <a:solidFill>
                  <a:srgbClr val="000000"/>
                </a:solidFill>
                <a:latin typeface="Gill Sans MT" panose="020B0502020104020203" pitchFamily="34" charset="0"/>
              </a:rPr>
              <a:t>close to users</a:t>
            </a:r>
          </a:p>
          <a:p>
            <a:pPr lvl="2">
              <a:lnSpc>
                <a:spcPts val="2000"/>
              </a:lnSpc>
            </a:pPr>
            <a:r>
              <a:rPr lang="en-US" altLang="en-US">
                <a:solidFill>
                  <a:srgbClr val="000000"/>
                </a:solidFill>
                <a:latin typeface="Gill Sans MT" panose="020B0502020104020203" pitchFamily="34" charset="0"/>
              </a:rPr>
              <a:t>used by Akamai, 1700 locations</a:t>
            </a:r>
          </a:p>
          <a:p>
            <a:pPr lvl="1"/>
            <a:r>
              <a:rPr lang="en-US" altLang="en-US" i="1">
                <a:solidFill>
                  <a:srgbClr val="000099"/>
                </a:solidFill>
              </a:rPr>
              <a:t>bring home: </a:t>
            </a:r>
            <a:r>
              <a:rPr lang="en-US" altLang="en-US">
                <a:solidFill>
                  <a:srgbClr val="000000"/>
                </a:solidFill>
              </a:rPr>
              <a:t>smaller number (10’s) of larger clusters in POPs near (but not within) access networks</a:t>
            </a:r>
          </a:p>
          <a:p>
            <a:pPr lvl="2"/>
            <a:r>
              <a:rPr lang="en-US" altLang="en-US">
                <a:solidFill>
                  <a:srgbClr val="000000"/>
                </a:solidFill>
                <a:latin typeface="Gill Sans MT" panose="020B0502020104020203" pitchFamily="34" charset="0"/>
              </a:rPr>
              <a:t>used by Limelight</a:t>
            </a:r>
            <a:endParaRPr lang="en-US" altLang="en-US" i="1">
              <a:solidFill>
                <a:srgbClr val="CC0000"/>
              </a:solidFill>
              <a:latin typeface="Gill Sans MT" panose="020B0502020104020203" pitchFamily="34" charset="0"/>
            </a:endParaRPr>
          </a:p>
          <a:p>
            <a:pPr lvl="1"/>
            <a:endParaRPr lang="en-US" altLang="en-US">
              <a:solidFill>
                <a:srgbClr val="000000"/>
              </a:solidFill>
            </a:endParaRPr>
          </a:p>
          <a:p>
            <a:endParaRPr lang="en-US" altLang="en-US">
              <a:solidFill>
                <a:srgbClr val="000000"/>
              </a:solidFill>
            </a:endParaRPr>
          </a:p>
          <a:p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209923" name="Picture 17" descr="underline_base">
            <a:extLst>
              <a:ext uri="{FF2B5EF4-FFF2-40B4-BE49-F238E27FC236}">
                <a16:creationId xmlns:a16="http://schemas.microsoft.com/office/drawing/2014/main" id="{323C3478-5CA0-48D9-86F0-8654E5F64E59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163" y="957263"/>
            <a:ext cx="6856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888CF5E-E62D-4802-9E91-8C5BA0CC394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AEA5A4-A77B-432A-8A46-3CBB382F5B95}" type="slidenum">
              <a:rPr lang="en-US" altLang="en-US" smtClean="0"/>
              <a:pPr/>
              <a:t>85</a:t>
            </a:fld>
            <a:endParaRPr lang="en-US" altLang="en-US" dirty="0"/>
          </a:p>
        </p:txBody>
      </p:sp>
    </p:spTree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>
            <a:extLst>
              <a:ext uri="{FF2B5EF4-FFF2-40B4-BE49-F238E27FC236}">
                <a16:creationId xmlns:a16="http://schemas.microsoft.com/office/drawing/2014/main" id="{1431DBF4-D3B2-40D4-8D7C-7C1829BF984B}"/>
              </a:ext>
            </a:extLst>
          </p:cNvPr>
          <p:cNvGrpSpPr>
            <a:grpSpLocks/>
          </p:cNvGrpSpPr>
          <p:nvPr/>
        </p:nvGrpSpPr>
        <p:grpSpPr bwMode="auto">
          <a:xfrm>
            <a:off x="1677988" y="3854450"/>
            <a:ext cx="347662" cy="681038"/>
            <a:chOff x="7923189" y="2486664"/>
            <a:chExt cx="360377" cy="884585"/>
          </a:xfrm>
        </p:grpSpPr>
        <p:pic>
          <p:nvPicPr>
            <p:cNvPr id="212606" name="Picture 3">
              <a:extLst>
                <a:ext uri="{FF2B5EF4-FFF2-40B4-BE49-F238E27FC236}">
                  <a16:creationId xmlns:a16="http://schemas.microsoft.com/office/drawing/2014/main" id="{A59A5BA4-7550-4B72-B869-AE7490116DE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12607" name="Group 950">
              <a:extLst>
                <a:ext uri="{FF2B5EF4-FFF2-40B4-BE49-F238E27FC236}">
                  <a16:creationId xmlns:a16="http://schemas.microsoft.com/office/drawing/2014/main" id="{21847899-9ADB-4EC5-B417-593B2F188C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212608" name="Freeform 951">
                <a:extLst>
                  <a:ext uri="{FF2B5EF4-FFF2-40B4-BE49-F238E27FC236}">
                    <a16:creationId xmlns:a16="http://schemas.microsoft.com/office/drawing/2014/main" id="{66A2E2AC-B441-40BF-B883-ADF32B5365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609" name="Rectangle 952">
                <a:extLst>
                  <a:ext uri="{FF2B5EF4-FFF2-40B4-BE49-F238E27FC236}">
                    <a16:creationId xmlns:a16="http://schemas.microsoft.com/office/drawing/2014/main" id="{166A2C31-5957-4782-B8C0-412B360C82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610" name="Freeform 953">
                <a:extLst>
                  <a:ext uri="{FF2B5EF4-FFF2-40B4-BE49-F238E27FC236}">
                    <a16:creationId xmlns:a16="http://schemas.microsoft.com/office/drawing/2014/main" id="{A921F432-2E50-4A08-9CC0-59D5CB4B0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611" name="Freeform 954">
                <a:extLst>
                  <a:ext uri="{FF2B5EF4-FFF2-40B4-BE49-F238E27FC236}">
                    <a16:creationId xmlns:a16="http://schemas.microsoft.com/office/drawing/2014/main" id="{E5DED58F-96E4-4311-A102-46A813B21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612" name="Rectangle 955">
                <a:extLst>
                  <a:ext uri="{FF2B5EF4-FFF2-40B4-BE49-F238E27FC236}">
                    <a16:creationId xmlns:a16="http://schemas.microsoft.com/office/drawing/2014/main" id="{65937F62-3B12-4A57-81C4-FEC7DC105F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613" name="Group 956">
                <a:extLst>
                  <a:ext uri="{FF2B5EF4-FFF2-40B4-BE49-F238E27FC236}">
                    <a16:creationId xmlns:a16="http://schemas.microsoft.com/office/drawing/2014/main" id="{518E0C6F-6D0B-4B71-96AA-AFBCC74AE9E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638" name="AutoShape 957">
                  <a:extLst>
                    <a:ext uri="{FF2B5EF4-FFF2-40B4-BE49-F238E27FC236}">
                      <a16:creationId xmlns:a16="http://schemas.microsoft.com/office/drawing/2014/main" id="{2639637E-9058-4D40-BDDE-4981D17D3B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639" name="AutoShape 958">
                  <a:extLst>
                    <a:ext uri="{FF2B5EF4-FFF2-40B4-BE49-F238E27FC236}">
                      <a16:creationId xmlns:a16="http://schemas.microsoft.com/office/drawing/2014/main" id="{DF968880-457F-4FD4-A321-5D7059B506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614" name="Rectangle 959">
                <a:extLst>
                  <a:ext uri="{FF2B5EF4-FFF2-40B4-BE49-F238E27FC236}">
                    <a16:creationId xmlns:a16="http://schemas.microsoft.com/office/drawing/2014/main" id="{5A090A8A-407C-4082-AD97-44AD393BB3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615" name="Group 960">
                <a:extLst>
                  <a:ext uri="{FF2B5EF4-FFF2-40B4-BE49-F238E27FC236}">
                    <a16:creationId xmlns:a16="http://schemas.microsoft.com/office/drawing/2014/main" id="{E545651E-3FC9-4231-8931-DAA970D1E0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636" name="AutoShape 961">
                  <a:extLst>
                    <a:ext uri="{FF2B5EF4-FFF2-40B4-BE49-F238E27FC236}">
                      <a16:creationId xmlns:a16="http://schemas.microsoft.com/office/drawing/2014/main" id="{93879113-B5B9-4F5E-A062-76DD11E2B0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637" name="AutoShape 962">
                  <a:extLst>
                    <a:ext uri="{FF2B5EF4-FFF2-40B4-BE49-F238E27FC236}">
                      <a16:creationId xmlns:a16="http://schemas.microsoft.com/office/drawing/2014/main" id="{56A5FE8D-F617-45CA-B1D0-B7EEBBA88C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616" name="Rectangle 963">
                <a:extLst>
                  <a:ext uri="{FF2B5EF4-FFF2-40B4-BE49-F238E27FC236}">
                    <a16:creationId xmlns:a16="http://schemas.microsoft.com/office/drawing/2014/main" id="{3CE72EDD-665F-49A6-B02C-812041B0B2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617" name="Rectangle 964">
                <a:extLst>
                  <a:ext uri="{FF2B5EF4-FFF2-40B4-BE49-F238E27FC236}">
                    <a16:creationId xmlns:a16="http://schemas.microsoft.com/office/drawing/2014/main" id="{F4941294-EB3B-4D66-9FFF-24F382EDAD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618" name="Group 965">
                <a:extLst>
                  <a:ext uri="{FF2B5EF4-FFF2-40B4-BE49-F238E27FC236}">
                    <a16:creationId xmlns:a16="http://schemas.microsoft.com/office/drawing/2014/main" id="{45E27642-D4F2-4BBC-92AF-DC6EA70DCE6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634" name="AutoShape 966">
                  <a:extLst>
                    <a:ext uri="{FF2B5EF4-FFF2-40B4-BE49-F238E27FC236}">
                      <a16:creationId xmlns:a16="http://schemas.microsoft.com/office/drawing/2014/main" id="{BF5620C1-FE07-4036-9A59-AFAF208D01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635" name="AutoShape 967">
                  <a:extLst>
                    <a:ext uri="{FF2B5EF4-FFF2-40B4-BE49-F238E27FC236}">
                      <a16:creationId xmlns:a16="http://schemas.microsoft.com/office/drawing/2014/main" id="{28A7AB57-3703-46B2-AEF1-987E014207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619" name="Freeform 968">
                <a:extLst>
                  <a:ext uri="{FF2B5EF4-FFF2-40B4-BE49-F238E27FC236}">
                    <a16:creationId xmlns:a16="http://schemas.microsoft.com/office/drawing/2014/main" id="{0395C4D4-AFBA-4AAB-8141-951208EA0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2620" name="Group 969">
                <a:extLst>
                  <a:ext uri="{FF2B5EF4-FFF2-40B4-BE49-F238E27FC236}">
                    <a16:creationId xmlns:a16="http://schemas.microsoft.com/office/drawing/2014/main" id="{45FAE3F3-5917-41AB-8597-D371DFC3D35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632" name="AutoShape 970">
                  <a:extLst>
                    <a:ext uri="{FF2B5EF4-FFF2-40B4-BE49-F238E27FC236}">
                      <a16:creationId xmlns:a16="http://schemas.microsoft.com/office/drawing/2014/main" id="{58707A39-55FF-4A0D-8581-7AB0530DD8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633" name="AutoShape 971">
                  <a:extLst>
                    <a:ext uri="{FF2B5EF4-FFF2-40B4-BE49-F238E27FC236}">
                      <a16:creationId xmlns:a16="http://schemas.microsoft.com/office/drawing/2014/main" id="{F4ABCA18-2962-4123-8874-72C1211911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621" name="Rectangle 972">
                <a:extLst>
                  <a:ext uri="{FF2B5EF4-FFF2-40B4-BE49-F238E27FC236}">
                    <a16:creationId xmlns:a16="http://schemas.microsoft.com/office/drawing/2014/main" id="{6E81B34D-C313-4C7A-9E94-522E636757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622" name="Freeform 973">
                <a:extLst>
                  <a:ext uri="{FF2B5EF4-FFF2-40B4-BE49-F238E27FC236}">
                    <a16:creationId xmlns:a16="http://schemas.microsoft.com/office/drawing/2014/main" id="{3712267A-52CF-48F6-B6BE-83C86A1A1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623" name="Freeform 974">
                <a:extLst>
                  <a:ext uri="{FF2B5EF4-FFF2-40B4-BE49-F238E27FC236}">
                    <a16:creationId xmlns:a16="http://schemas.microsoft.com/office/drawing/2014/main" id="{E4FCCF48-B09C-4D4D-BC8C-B3ED9A11D9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624" name="Oval 975">
                <a:extLst>
                  <a:ext uri="{FF2B5EF4-FFF2-40B4-BE49-F238E27FC236}">
                    <a16:creationId xmlns:a16="http://schemas.microsoft.com/office/drawing/2014/main" id="{F2BC9F7E-4283-4720-A741-63A436BD57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625" name="Freeform 976">
                <a:extLst>
                  <a:ext uri="{FF2B5EF4-FFF2-40B4-BE49-F238E27FC236}">
                    <a16:creationId xmlns:a16="http://schemas.microsoft.com/office/drawing/2014/main" id="{8A55310B-FBFE-42DF-8591-23EAF0D17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626" name="AutoShape 977">
                <a:extLst>
                  <a:ext uri="{FF2B5EF4-FFF2-40B4-BE49-F238E27FC236}">
                    <a16:creationId xmlns:a16="http://schemas.microsoft.com/office/drawing/2014/main" id="{0CB4AD4B-DD4F-407A-84EA-BE36C7EF59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627" name="AutoShape 978">
                <a:extLst>
                  <a:ext uri="{FF2B5EF4-FFF2-40B4-BE49-F238E27FC236}">
                    <a16:creationId xmlns:a16="http://schemas.microsoft.com/office/drawing/2014/main" id="{55A9B114-9F70-441E-A4B7-710616E61F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628" name="Oval 979">
                <a:extLst>
                  <a:ext uri="{FF2B5EF4-FFF2-40B4-BE49-F238E27FC236}">
                    <a16:creationId xmlns:a16="http://schemas.microsoft.com/office/drawing/2014/main" id="{4D305A8C-7754-425F-9578-7B46405112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629" name="Oval 980">
                <a:extLst>
                  <a:ext uri="{FF2B5EF4-FFF2-40B4-BE49-F238E27FC236}">
                    <a16:creationId xmlns:a16="http://schemas.microsoft.com/office/drawing/2014/main" id="{68D63EB8-DF2C-44D7-86CA-76140F1C4B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12630" name="Oval 981">
                <a:extLst>
                  <a:ext uri="{FF2B5EF4-FFF2-40B4-BE49-F238E27FC236}">
                    <a16:creationId xmlns:a16="http://schemas.microsoft.com/office/drawing/2014/main" id="{F6E9604A-D444-463A-9437-C36357E90F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631" name="Rectangle 982">
                <a:extLst>
                  <a:ext uri="{FF2B5EF4-FFF2-40B4-BE49-F238E27FC236}">
                    <a16:creationId xmlns:a16="http://schemas.microsoft.com/office/drawing/2014/main" id="{B43A3BDA-C8A2-435E-AAF8-BEC73A2630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</p:grpSp>
      </p:grpSp>
      <p:sp>
        <p:nvSpPr>
          <p:cNvPr id="211970" name="Rectangle 2">
            <a:extLst>
              <a:ext uri="{FF2B5EF4-FFF2-40B4-BE49-F238E27FC236}">
                <a16:creationId xmlns:a16="http://schemas.microsoft.com/office/drawing/2014/main" id="{C976A5B8-E94E-4B3F-9C8E-E4CA3D94A2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3238" y="258763"/>
            <a:ext cx="8462962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000">
                <a:solidFill>
                  <a:srgbClr val="000099"/>
                </a:solidFill>
                <a:latin typeface="Gill Sans MT" panose="020B0502020104020203" pitchFamily="34" charset="0"/>
              </a:rPr>
              <a:t>Content Distribution Networks </a:t>
            </a:r>
            <a:r>
              <a:rPr lang="en-US" altLang="en-US" sz="3600">
                <a:solidFill>
                  <a:srgbClr val="000099"/>
                </a:solidFill>
                <a:latin typeface="Gill Sans MT" panose="020B0502020104020203" pitchFamily="34" charset="0"/>
              </a:rPr>
              <a:t>(CDNs)</a:t>
            </a:r>
          </a:p>
        </p:txBody>
      </p:sp>
      <p:pic>
        <p:nvPicPr>
          <p:cNvPr id="211971" name="Picture 12" descr="underline_base">
            <a:extLst>
              <a:ext uri="{FF2B5EF4-FFF2-40B4-BE49-F238E27FC236}">
                <a16:creationId xmlns:a16="http://schemas.microsoft.com/office/drawing/2014/main" id="{9205FA88-54E4-454F-91A0-4620F409E4C2}"/>
              </a:ext>
            </a:extLst>
          </p:cNvPr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4663" y="904875"/>
            <a:ext cx="8310562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11972" name="Group 485">
            <a:extLst>
              <a:ext uri="{FF2B5EF4-FFF2-40B4-BE49-F238E27FC236}">
                <a16:creationId xmlns:a16="http://schemas.microsoft.com/office/drawing/2014/main" id="{4DFAD164-29F1-4CAA-955A-265A82F278AE}"/>
              </a:ext>
            </a:extLst>
          </p:cNvPr>
          <p:cNvGrpSpPr>
            <a:grpSpLocks/>
          </p:cNvGrpSpPr>
          <p:nvPr/>
        </p:nvGrpSpPr>
        <p:grpSpPr bwMode="auto">
          <a:xfrm>
            <a:off x="1163638" y="3897313"/>
            <a:ext cx="7000875" cy="2516187"/>
            <a:chOff x="450850" y="1669617"/>
            <a:chExt cx="8386121" cy="4786198"/>
          </a:xfrm>
        </p:grpSpPr>
        <p:sp>
          <p:nvSpPr>
            <p:cNvPr id="212306" name="Freeform 84">
              <a:extLst>
                <a:ext uri="{FF2B5EF4-FFF2-40B4-BE49-F238E27FC236}">
                  <a16:creationId xmlns:a16="http://schemas.microsoft.com/office/drawing/2014/main" id="{BEF30086-D58A-4FA6-9D68-4C7D07D14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539" y="2241382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07" name="Freeform 84">
              <a:extLst>
                <a:ext uri="{FF2B5EF4-FFF2-40B4-BE49-F238E27FC236}">
                  <a16:creationId xmlns:a16="http://schemas.microsoft.com/office/drawing/2014/main" id="{1ABE11B4-787F-4BE1-87C5-631252413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683" y="3041420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08" name="Freeform 84">
              <a:extLst>
                <a:ext uri="{FF2B5EF4-FFF2-40B4-BE49-F238E27FC236}">
                  <a16:creationId xmlns:a16="http://schemas.microsoft.com/office/drawing/2014/main" id="{B9B60211-F46D-4BD8-BD45-34B2ADA76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4646" y="2495362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09" name="Freeform 84">
              <a:extLst>
                <a:ext uri="{FF2B5EF4-FFF2-40B4-BE49-F238E27FC236}">
                  <a16:creationId xmlns:a16="http://schemas.microsoft.com/office/drawing/2014/main" id="{5A84BE47-BD3F-40DE-A6C8-7242B0349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260" y="5352642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10" name="Freeform 84">
              <a:extLst>
                <a:ext uri="{FF2B5EF4-FFF2-40B4-BE49-F238E27FC236}">
                  <a16:creationId xmlns:a16="http://schemas.microsoft.com/office/drawing/2014/main" id="{43A62653-23E5-4DE8-A386-B5E9A663C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104" y="4730390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11" name="Freeform 84">
              <a:extLst>
                <a:ext uri="{FF2B5EF4-FFF2-40B4-BE49-F238E27FC236}">
                  <a16:creationId xmlns:a16="http://schemas.microsoft.com/office/drawing/2014/main" id="{B43B7841-4EB0-4F39-9C0C-BEA6FAA92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473" y="4070041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12" name="Freeform 84">
              <a:extLst>
                <a:ext uri="{FF2B5EF4-FFF2-40B4-BE49-F238E27FC236}">
                  <a16:creationId xmlns:a16="http://schemas.microsoft.com/office/drawing/2014/main" id="{0EC87178-6606-41CB-A961-D8B767E0F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4047" y="2927129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13" name="Freeform 84">
              <a:extLst>
                <a:ext uri="{FF2B5EF4-FFF2-40B4-BE49-F238E27FC236}">
                  <a16:creationId xmlns:a16="http://schemas.microsoft.com/office/drawing/2014/main" id="{963394A0-5EDA-4E03-AD0E-6CC239654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955" y="2000100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14" name="Freeform 84">
              <a:extLst>
                <a:ext uri="{FF2B5EF4-FFF2-40B4-BE49-F238E27FC236}">
                  <a16:creationId xmlns:a16="http://schemas.microsoft.com/office/drawing/2014/main" id="{FB92D896-168D-42DA-BC70-A40305B6D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735" y="2647751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15" name="Freeform 84">
              <a:extLst>
                <a:ext uri="{FF2B5EF4-FFF2-40B4-BE49-F238E27FC236}">
                  <a16:creationId xmlns:a16="http://schemas.microsoft.com/office/drawing/2014/main" id="{0CC41971-02F0-4D0A-8C33-7A3441C13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0478" y="1974702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16" name="Freeform 84">
              <a:extLst>
                <a:ext uri="{FF2B5EF4-FFF2-40B4-BE49-F238E27FC236}">
                  <a16:creationId xmlns:a16="http://schemas.microsoft.com/office/drawing/2014/main" id="{CE7F8132-C5DB-467A-8EC3-5E242B713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1590" y="5606623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17" name="Freeform 84">
              <a:extLst>
                <a:ext uri="{FF2B5EF4-FFF2-40B4-BE49-F238E27FC236}">
                  <a16:creationId xmlns:a16="http://schemas.microsoft.com/office/drawing/2014/main" id="{E15260E8-6B20-4673-816F-8CF355422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9903" y="4958973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18" name="Freeform 84">
              <a:extLst>
                <a:ext uri="{FF2B5EF4-FFF2-40B4-BE49-F238E27FC236}">
                  <a16:creationId xmlns:a16="http://schemas.microsoft.com/office/drawing/2014/main" id="{963B9730-8CCF-474D-98DC-0B241FC3B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1272" y="4044643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19" name="Freeform 84">
              <a:extLst>
                <a:ext uri="{FF2B5EF4-FFF2-40B4-BE49-F238E27FC236}">
                  <a16:creationId xmlns:a16="http://schemas.microsoft.com/office/drawing/2014/main" id="{2773F7D2-3441-465B-8D3F-179693972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6089" y="5847904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20" name="Freeform 84">
              <a:extLst>
                <a:ext uri="{FF2B5EF4-FFF2-40B4-BE49-F238E27FC236}">
                  <a16:creationId xmlns:a16="http://schemas.microsoft.com/office/drawing/2014/main" id="{54D42FF1-CB6C-4A4C-8BE8-0C2636E48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1566" y="5987593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21" name="Freeform 84">
              <a:extLst>
                <a:ext uri="{FF2B5EF4-FFF2-40B4-BE49-F238E27FC236}">
                  <a16:creationId xmlns:a16="http://schemas.microsoft.com/office/drawing/2014/main" id="{3ECD6AC2-1B8F-4B13-B748-2E0D465EF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202" y="5835205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22" name="TextBox 4">
              <a:extLst>
                <a:ext uri="{FF2B5EF4-FFF2-40B4-BE49-F238E27FC236}">
                  <a16:creationId xmlns:a16="http://schemas.microsoft.com/office/drawing/2014/main" id="{11F41F25-1A08-4D70-B038-F022FA4D16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307360">
              <a:off x="5295233" y="1669617"/>
              <a:ext cx="543812" cy="5231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12323" name="TextBox 179">
              <a:extLst>
                <a:ext uri="{FF2B5EF4-FFF2-40B4-BE49-F238E27FC236}">
                  <a16:creationId xmlns:a16="http://schemas.microsoft.com/office/drawing/2014/main" id="{56F4D2F6-92AB-4744-8847-A9802E8318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635935" y="3085162"/>
              <a:ext cx="543697" cy="5232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12324" name="TextBox 180">
              <a:extLst>
                <a:ext uri="{FF2B5EF4-FFF2-40B4-BE49-F238E27FC236}">
                  <a16:creationId xmlns:a16="http://schemas.microsoft.com/office/drawing/2014/main" id="{5E95CEE7-232D-42CF-91A8-C3D94B94BF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395000" y="5885558"/>
              <a:ext cx="543812" cy="5231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12325" name="TextBox 181">
              <a:extLst>
                <a:ext uri="{FF2B5EF4-FFF2-40B4-BE49-F238E27FC236}">
                  <a16:creationId xmlns:a16="http://schemas.microsoft.com/office/drawing/2014/main" id="{1F92BD75-F948-4D00-B6BC-548BCA2083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2117518" y="5932635"/>
              <a:ext cx="543812" cy="5231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12326" name="TextBox 182">
              <a:extLst>
                <a:ext uri="{FF2B5EF4-FFF2-40B4-BE49-F238E27FC236}">
                  <a16:creationId xmlns:a16="http://schemas.microsoft.com/office/drawing/2014/main" id="{37207749-4830-42F6-AC5F-05E8197BEC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440646" y="3712538"/>
              <a:ext cx="543697" cy="5232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12327" name="TextBox 183">
              <a:extLst>
                <a:ext uri="{FF2B5EF4-FFF2-40B4-BE49-F238E27FC236}">
                  <a16:creationId xmlns:a16="http://schemas.microsoft.com/office/drawing/2014/main" id="{08A00FE1-E912-4B58-8820-8CBF87045F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20651">
              <a:off x="2536067" y="1734469"/>
              <a:ext cx="543812" cy="5231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grpSp>
          <p:nvGrpSpPr>
            <p:cNvPr id="212328" name="Group 8">
              <a:extLst>
                <a:ext uri="{FF2B5EF4-FFF2-40B4-BE49-F238E27FC236}">
                  <a16:creationId xmlns:a16="http://schemas.microsoft.com/office/drawing/2014/main" id="{8F89D623-4AE3-447C-A501-6F565C3108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46600" y="3746500"/>
              <a:ext cx="3225800" cy="1117600"/>
              <a:chOff x="7848600" y="2044700"/>
              <a:chExt cx="3200399" cy="1371600"/>
            </a:xfrm>
          </p:grpSpPr>
          <p:sp>
            <p:nvSpPr>
              <p:cNvPr id="212524" name="Oval 3">
                <a:extLst>
                  <a:ext uri="{FF2B5EF4-FFF2-40B4-BE49-F238E27FC236}">
                    <a16:creationId xmlns:a16="http://schemas.microsoft.com/office/drawing/2014/main" id="{09F48138-8193-4623-A492-02C974628D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8600" y="2044700"/>
                <a:ext cx="3200399" cy="13716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525" name="Group 133">
                <a:extLst>
                  <a:ext uri="{FF2B5EF4-FFF2-40B4-BE49-F238E27FC236}">
                    <a16:creationId xmlns:a16="http://schemas.microsoft.com/office/drawing/2014/main" id="{FFAB8FA2-3BAA-4A60-B1A9-1D791BC7101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526482" y="2160804"/>
                <a:ext cx="532759" cy="184809"/>
                <a:chOff x="2356" y="1300"/>
                <a:chExt cx="555" cy="194"/>
              </a:xfrm>
            </p:grpSpPr>
            <p:sp>
              <p:nvSpPr>
                <p:cNvPr id="212598" name="Oval 407">
                  <a:extLst>
                    <a:ext uri="{FF2B5EF4-FFF2-40B4-BE49-F238E27FC236}">
                      <a16:creationId xmlns:a16="http://schemas.microsoft.com/office/drawing/2014/main" id="{A309FB87-A3BA-4CB7-BECF-241BACEB71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2599" name="Rectangle 410">
                  <a:extLst>
                    <a:ext uri="{FF2B5EF4-FFF2-40B4-BE49-F238E27FC236}">
                      <a16:creationId xmlns:a16="http://schemas.microsoft.com/office/drawing/2014/main" id="{ADDAE797-5080-4D3B-9E1E-F2B1A3A10C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2600" name="Oval 411">
                  <a:extLst>
                    <a:ext uri="{FF2B5EF4-FFF2-40B4-BE49-F238E27FC236}">
                      <a16:creationId xmlns:a16="http://schemas.microsoft.com/office/drawing/2014/main" id="{3902E7D4-118E-415D-8AE3-EAB7A547EA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2601" name="Group 137">
                  <a:extLst>
                    <a:ext uri="{FF2B5EF4-FFF2-40B4-BE49-F238E27FC236}">
                      <a16:creationId xmlns:a16="http://schemas.microsoft.com/office/drawing/2014/main" id="{8CB0C9CA-B20A-424F-83B0-C229C033DF6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604" name="Freeform 138">
                    <a:extLst>
                      <a:ext uri="{FF2B5EF4-FFF2-40B4-BE49-F238E27FC236}">
                        <a16:creationId xmlns:a16="http://schemas.microsoft.com/office/drawing/2014/main" id="{E524F9A5-048B-4F82-ABB4-517D2E8F04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605" name="Freeform 139">
                    <a:extLst>
                      <a:ext uri="{FF2B5EF4-FFF2-40B4-BE49-F238E27FC236}">
                        <a16:creationId xmlns:a16="http://schemas.microsoft.com/office/drawing/2014/main" id="{BBC37CEF-9566-4E24-BE4F-FCC61FF7E0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602" name="Line 140">
                  <a:extLst>
                    <a:ext uri="{FF2B5EF4-FFF2-40B4-BE49-F238E27FC236}">
                      <a16:creationId xmlns:a16="http://schemas.microsoft.com/office/drawing/2014/main" id="{1458034B-EA7E-4017-9371-A2A9750C28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603" name="Line 141">
                  <a:extLst>
                    <a:ext uri="{FF2B5EF4-FFF2-40B4-BE49-F238E27FC236}">
                      <a16:creationId xmlns:a16="http://schemas.microsoft.com/office/drawing/2014/main" id="{646C2FE0-5212-4176-B2AD-86948B6E4F4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212526" name="Straight Connector 10">
                <a:extLst>
                  <a:ext uri="{FF2B5EF4-FFF2-40B4-BE49-F238E27FC236}">
                    <a16:creationId xmlns:a16="http://schemas.microsoft.com/office/drawing/2014/main" id="{01D73012-E40B-405F-9EAE-F3F6F8D97200}"/>
                  </a:ext>
                </a:extLst>
              </p:cNvPr>
              <p:cNvCxnSpPr>
                <a:cxnSpLocks noChangeShapeType="1"/>
                <a:stCxn id="212603" idx="0"/>
              </p:cNvCxnSpPr>
              <p:nvPr/>
            </p:nvCxnSpPr>
            <p:spPr bwMode="auto">
              <a:xfrm>
                <a:off x="9055401" y="2220819"/>
                <a:ext cx="975377" cy="13653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27" name="Straight Connector 297">
                <a:extLst>
                  <a:ext uri="{FF2B5EF4-FFF2-40B4-BE49-F238E27FC236}">
                    <a16:creationId xmlns:a16="http://schemas.microsoft.com/office/drawing/2014/main" id="{08E71626-607D-447C-836F-263D66D245B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9522191" y="2583188"/>
                <a:ext cx="120745" cy="8339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28" name="Straight Connector 298">
                <a:extLst>
                  <a:ext uri="{FF2B5EF4-FFF2-40B4-BE49-F238E27FC236}">
                    <a16:creationId xmlns:a16="http://schemas.microsoft.com/office/drawing/2014/main" id="{FBEB05CC-9C9D-4BB8-80D7-E4F77E9D5FD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323081" y="2786992"/>
                <a:ext cx="243358" cy="4562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29" name="Straight Connector 299">
                <a:extLst>
                  <a:ext uri="{FF2B5EF4-FFF2-40B4-BE49-F238E27FC236}">
                    <a16:creationId xmlns:a16="http://schemas.microsoft.com/office/drawing/2014/main" id="{3B69D573-EC8B-42D0-9399-133356489DD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028147" y="2611644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30" name="Straight Connector 300">
                <a:extLst>
                  <a:ext uri="{FF2B5EF4-FFF2-40B4-BE49-F238E27FC236}">
                    <a16:creationId xmlns:a16="http://schemas.microsoft.com/office/drawing/2014/main" id="{83273D1F-0CE1-4423-8514-FB0F4703C07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8729859" y="2909476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31" name="Straight Connector 301">
                <a:extLst>
                  <a:ext uri="{FF2B5EF4-FFF2-40B4-BE49-F238E27FC236}">
                    <a16:creationId xmlns:a16="http://schemas.microsoft.com/office/drawing/2014/main" id="{0FBC63C0-DA45-45A8-8303-7CB3D2753C1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537887" y="2836224"/>
                <a:ext cx="252969" cy="25294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32" name="Straight Connector 302">
                <a:extLst>
                  <a:ext uri="{FF2B5EF4-FFF2-40B4-BE49-F238E27FC236}">
                    <a16:creationId xmlns:a16="http://schemas.microsoft.com/office/drawing/2014/main" id="{1B835F6D-148B-47E7-AAF9-1AF779AE6A8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10029359" y="2822067"/>
                <a:ext cx="354959" cy="12439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33" name="Straight Connector 303">
                <a:extLst>
                  <a:ext uri="{FF2B5EF4-FFF2-40B4-BE49-F238E27FC236}">
                    <a16:creationId xmlns:a16="http://schemas.microsoft.com/office/drawing/2014/main" id="{A8F8F73E-FB83-4C9E-A197-65A79AF70CC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10015190" y="2475242"/>
                <a:ext cx="283363" cy="19566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34" name="Straight Connector 304">
                <a:extLst>
                  <a:ext uri="{FF2B5EF4-FFF2-40B4-BE49-F238E27FC236}">
                    <a16:creationId xmlns:a16="http://schemas.microsoft.com/office/drawing/2014/main" id="{E3D1BC74-260F-424F-A69F-A374EB0687F3}"/>
                  </a:ext>
                </a:extLst>
              </p:cNvPr>
              <p:cNvCxnSpPr>
                <a:cxnSpLocks noChangeShapeType="1"/>
                <a:endCxn id="212598" idx="4"/>
              </p:cNvCxnSpPr>
              <p:nvPr/>
            </p:nvCxnSpPr>
            <p:spPr bwMode="auto">
              <a:xfrm flipH="1" flipV="1">
                <a:off x="8791902" y="2345614"/>
                <a:ext cx="410984" cy="871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212535" name="Group 133">
                <a:extLst>
                  <a:ext uri="{FF2B5EF4-FFF2-40B4-BE49-F238E27FC236}">
                    <a16:creationId xmlns:a16="http://schemas.microsoft.com/office/drawing/2014/main" id="{D0CC6F06-B1FD-41CE-A95D-80739BFB31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555206" y="2650627"/>
                <a:ext cx="532759" cy="184809"/>
                <a:chOff x="2356" y="1300"/>
                <a:chExt cx="555" cy="194"/>
              </a:xfrm>
            </p:grpSpPr>
            <p:sp>
              <p:nvSpPr>
                <p:cNvPr id="212590" name="Oval 407">
                  <a:extLst>
                    <a:ext uri="{FF2B5EF4-FFF2-40B4-BE49-F238E27FC236}">
                      <a16:creationId xmlns:a16="http://schemas.microsoft.com/office/drawing/2014/main" id="{5B352D89-8A95-4156-9FAA-88066DB5AB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2591" name="Rectangle 410">
                  <a:extLst>
                    <a:ext uri="{FF2B5EF4-FFF2-40B4-BE49-F238E27FC236}">
                      <a16:creationId xmlns:a16="http://schemas.microsoft.com/office/drawing/2014/main" id="{69DE102D-7769-43A2-9A8A-C537EDC927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2592" name="Oval 411">
                  <a:extLst>
                    <a:ext uri="{FF2B5EF4-FFF2-40B4-BE49-F238E27FC236}">
                      <a16:creationId xmlns:a16="http://schemas.microsoft.com/office/drawing/2014/main" id="{AACD62D4-E9C3-49FA-8557-3AF810E16A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2593" name="Group 137">
                  <a:extLst>
                    <a:ext uri="{FF2B5EF4-FFF2-40B4-BE49-F238E27FC236}">
                      <a16:creationId xmlns:a16="http://schemas.microsoft.com/office/drawing/2014/main" id="{B4167FCA-21D3-444A-96FD-4558A755117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96" name="Freeform 138">
                    <a:extLst>
                      <a:ext uri="{FF2B5EF4-FFF2-40B4-BE49-F238E27FC236}">
                        <a16:creationId xmlns:a16="http://schemas.microsoft.com/office/drawing/2014/main" id="{6E279C42-03BD-4093-B06B-47FCC8D814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597" name="Freeform 139">
                    <a:extLst>
                      <a:ext uri="{FF2B5EF4-FFF2-40B4-BE49-F238E27FC236}">
                        <a16:creationId xmlns:a16="http://schemas.microsoft.com/office/drawing/2014/main" id="{4038D431-3B3E-4BAD-82A6-8045CC7146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594" name="Line 140">
                  <a:extLst>
                    <a:ext uri="{FF2B5EF4-FFF2-40B4-BE49-F238E27FC236}">
                      <a16:creationId xmlns:a16="http://schemas.microsoft.com/office/drawing/2014/main" id="{BF056616-F6BE-4CD0-AB3C-A6E10A797F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95" name="Line 141">
                  <a:extLst>
                    <a:ext uri="{FF2B5EF4-FFF2-40B4-BE49-F238E27FC236}">
                      <a16:creationId xmlns:a16="http://schemas.microsoft.com/office/drawing/2014/main" id="{DAC5A0D0-2E41-4C38-8835-BA9C2B8FDAD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536" name="Group 133">
                <a:extLst>
                  <a:ext uri="{FF2B5EF4-FFF2-40B4-BE49-F238E27FC236}">
                    <a16:creationId xmlns:a16="http://schemas.microsoft.com/office/drawing/2014/main" id="{D528048B-46A7-411F-8596-E2ADC131B5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772607" y="2725609"/>
                <a:ext cx="532759" cy="184809"/>
                <a:chOff x="2356" y="1300"/>
                <a:chExt cx="555" cy="194"/>
              </a:xfrm>
            </p:grpSpPr>
            <p:sp>
              <p:nvSpPr>
                <p:cNvPr id="212582" name="Oval 407">
                  <a:extLst>
                    <a:ext uri="{FF2B5EF4-FFF2-40B4-BE49-F238E27FC236}">
                      <a16:creationId xmlns:a16="http://schemas.microsoft.com/office/drawing/2014/main" id="{DF333C3E-DF52-4D46-BD37-6CC05BEB66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2583" name="Rectangle 410">
                  <a:extLst>
                    <a:ext uri="{FF2B5EF4-FFF2-40B4-BE49-F238E27FC236}">
                      <a16:creationId xmlns:a16="http://schemas.microsoft.com/office/drawing/2014/main" id="{DCA2E3EC-E011-4312-883B-72D8972D4E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2584" name="Oval 411">
                  <a:extLst>
                    <a:ext uri="{FF2B5EF4-FFF2-40B4-BE49-F238E27FC236}">
                      <a16:creationId xmlns:a16="http://schemas.microsoft.com/office/drawing/2014/main" id="{A61EDF61-F1C9-4130-8386-B412452606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2585" name="Group 137">
                  <a:extLst>
                    <a:ext uri="{FF2B5EF4-FFF2-40B4-BE49-F238E27FC236}">
                      <a16:creationId xmlns:a16="http://schemas.microsoft.com/office/drawing/2014/main" id="{AC1DC432-82D7-4ED7-A02B-9828B297893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88" name="Freeform 138">
                    <a:extLst>
                      <a:ext uri="{FF2B5EF4-FFF2-40B4-BE49-F238E27FC236}">
                        <a16:creationId xmlns:a16="http://schemas.microsoft.com/office/drawing/2014/main" id="{5324540B-45C5-4EB9-B479-49FCF8D106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589" name="Freeform 139">
                    <a:extLst>
                      <a:ext uri="{FF2B5EF4-FFF2-40B4-BE49-F238E27FC236}">
                        <a16:creationId xmlns:a16="http://schemas.microsoft.com/office/drawing/2014/main" id="{413E66EF-52B0-453C-8178-D2B84989AF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586" name="Line 140">
                  <a:extLst>
                    <a:ext uri="{FF2B5EF4-FFF2-40B4-BE49-F238E27FC236}">
                      <a16:creationId xmlns:a16="http://schemas.microsoft.com/office/drawing/2014/main" id="{F6B9EA6A-1B16-4CFA-A50B-B1F1BC0527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56"/>
                  <a:ext cx="0" cy="88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87" name="Line 141">
                  <a:extLst>
                    <a:ext uri="{FF2B5EF4-FFF2-40B4-BE49-F238E27FC236}">
                      <a16:creationId xmlns:a16="http://schemas.microsoft.com/office/drawing/2014/main" id="{DF9D89B4-1F6E-460E-B44E-1FB893FF0C7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58"/>
                  <a:ext cx="0" cy="86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537" name="Group 133">
                <a:extLst>
                  <a:ext uri="{FF2B5EF4-FFF2-40B4-BE49-F238E27FC236}">
                    <a16:creationId xmlns:a16="http://schemas.microsoft.com/office/drawing/2014/main" id="{28237CE1-CD30-4C23-9896-7704E1079A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060908" y="2428111"/>
                <a:ext cx="532759" cy="184809"/>
                <a:chOff x="2356" y="1300"/>
                <a:chExt cx="555" cy="194"/>
              </a:xfrm>
            </p:grpSpPr>
            <p:sp>
              <p:nvSpPr>
                <p:cNvPr id="212574" name="Oval 407">
                  <a:extLst>
                    <a:ext uri="{FF2B5EF4-FFF2-40B4-BE49-F238E27FC236}">
                      <a16:creationId xmlns:a16="http://schemas.microsoft.com/office/drawing/2014/main" id="{07ECBE89-B2F6-4628-879B-5DB0594CC4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2575" name="Rectangle 410">
                  <a:extLst>
                    <a:ext uri="{FF2B5EF4-FFF2-40B4-BE49-F238E27FC236}">
                      <a16:creationId xmlns:a16="http://schemas.microsoft.com/office/drawing/2014/main" id="{D6DD750B-4B68-4C1A-A802-FF040D2C97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2576" name="Oval 411">
                  <a:extLst>
                    <a:ext uri="{FF2B5EF4-FFF2-40B4-BE49-F238E27FC236}">
                      <a16:creationId xmlns:a16="http://schemas.microsoft.com/office/drawing/2014/main" id="{1B1C5183-D3EA-447D-8583-285565AB37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2577" name="Group 137">
                  <a:extLst>
                    <a:ext uri="{FF2B5EF4-FFF2-40B4-BE49-F238E27FC236}">
                      <a16:creationId xmlns:a16="http://schemas.microsoft.com/office/drawing/2014/main" id="{008244B5-BF21-4F8B-B5C7-F2ED7D5E96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80" name="Freeform 138">
                    <a:extLst>
                      <a:ext uri="{FF2B5EF4-FFF2-40B4-BE49-F238E27FC236}">
                        <a16:creationId xmlns:a16="http://schemas.microsoft.com/office/drawing/2014/main" id="{FBFAAB76-F67D-4524-991B-3BDD291FCB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581" name="Freeform 139">
                    <a:extLst>
                      <a:ext uri="{FF2B5EF4-FFF2-40B4-BE49-F238E27FC236}">
                        <a16:creationId xmlns:a16="http://schemas.microsoft.com/office/drawing/2014/main" id="{7A35A523-247C-45A1-B621-FA2E797072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578" name="Line 140">
                  <a:extLst>
                    <a:ext uri="{FF2B5EF4-FFF2-40B4-BE49-F238E27FC236}">
                      <a16:creationId xmlns:a16="http://schemas.microsoft.com/office/drawing/2014/main" id="{D789863F-E004-4B0F-B9D8-49094092365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79" name="Line 141">
                  <a:extLst>
                    <a:ext uri="{FF2B5EF4-FFF2-40B4-BE49-F238E27FC236}">
                      <a16:creationId xmlns:a16="http://schemas.microsoft.com/office/drawing/2014/main" id="{50170B9F-8E16-453F-AADA-C54FE1B98D2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538" name="Group 133">
                <a:extLst>
                  <a:ext uri="{FF2B5EF4-FFF2-40B4-BE49-F238E27FC236}">
                    <a16:creationId xmlns:a16="http://schemas.microsoft.com/office/drawing/2014/main" id="{31FA6973-C578-466C-A388-9635EF42BFE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05281" y="2289952"/>
                <a:ext cx="532759" cy="184809"/>
                <a:chOff x="2356" y="1300"/>
                <a:chExt cx="555" cy="194"/>
              </a:xfrm>
            </p:grpSpPr>
            <p:sp>
              <p:nvSpPr>
                <p:cNvPr id="212566" name="Oval 407">
                  <a:extLst>
                    <a:ext uri="{FF2B5EF4-FFF2-40B4-BE49-F238E27FC236}">
                      <a16:creationId xmlns:a16="http://schemas.microsoft.com/office/drawing/2014/main" id="{80AD7D8C-25CD-4AC4-9FA0-44237E07B8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2567" name="Rectangle 410">
                  <a:extLst>
                    <a:ext uri="{FF2B5EF4-FFF2-40B4-BE49-F238E27FC236}">
                      <a16:creationId xmlns:a16="http://schemas.microsoft.com/office/drawing/2014/main" id="{1C63A644-95AD-48EA-92FD-23CD548E73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2568" name="Oval 411">
                  <a:extLst>
                    <a:ext uri="{FF2B5EF4-FFF2-40B4-BE49-F238E27FC236}">
                      <a16:creationId xmlns:a16="http://schemas.microsoft.com/office/drawing/2014/main" id="{B35742E4-85A5-4BDB-BAAC-AED141FE7C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2569" name="Group 137">
                  <a:extLst>
                    <a:ext uri="{FF2B5EF4-FFF2-40B4-BE49-F238E27FC236}">
                      <a16:creationId xmlns:a16="http://schemas.microsoft.com/office/drawing/2014/main" id="{3D1C42DB-0922-4E49-84F6-8939B914D1B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72" name="Freeform 138">
                    <a:extLst>
                      <a:ext uri="{FF2B5EF4-FFF2-40B4-BE49-F238E27FC236}">
                        <a16:creationId xmlns:a16="http://schemas.microsoft.com/office/drawing/2014/main" id="{ACFC501A-FC4A-4DB8-B7AB-D6CE16880B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573" name="Freeform 139">
                    <a:extLst>
                      <a:ext uri="{FF2B5EF4-FFF2-40B4-BE49-F238E27FC236}">
                        <a16:creationId xmlns:a16="http://schemas.microsoft.com/office/drawing/2014/main" id="{A59169B7-5AF2-4B1C-8CE2-5361A4B438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570" name="Line 140">
                  <a:extLst>
                    <a:ext uri="{FF2B5EF4-FFF2-40B4-BE49-F238E27FC236}">
                      <a16:creationId xmlns:a16="http://schemas.microsoft.com/office/drawing/2014/main" id="{1847BEBB-2AD2-4025-A23A-2D86918BC7D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71" name="Line 141">
                  <a:extLst>
                    <a:ext uri="{FF2B5EF4-FFF2-40B4-BE49-F238E27FC236}">
                      <a16:creationId xmlns:a16="http://schemas.microsoft.com/office/drawing/2014/main" id="{CFB37DE0-9AB2-4D1E-ACB4-A8E299D7C9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539" name="Group 133">
                <a:extLst>
                  <a:ext uri="{FF2B5EF4-FFF2-40B4-BE49-F238E27FC236}">
                    <a16:creationId xmlns:a16="http://schemas.microsoft.com/office/drawing/2014/main" id="{5E7E4A11-98C1-4DDF-9F45-46AB763C834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32661" y="2882876"/>
                <a:ext cx="532759" cy="184809"/>
                <a:chOff x="2356" y="1300"/>
                <a:chExt cx="555" cy="194"/>
              </a:xfrm>
            </p:grpSpPr>
            <p:sp>
              <p:nvSpPr>
                <p:cNvPr id="212558" name="Oval 407">
                  <a:extLst>
                    <a:ext uri="{FF2B5EF4-FFF2-40B4-BE49-F238E27FC236}">
                      <a16:creationId xmlns:a16="http://schemas.microsoft.com/office/drawing/2014/main" id="{A6957537-5FB4-4E7B-B245-D968D515CE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2559" name="Rectangle 410">
                  <a:extLst>
                    <a:ext uri="{FF2B5EF4-FFF2-40B4-BE49-F238E27FC236}">
                      <a16:creationId xmlns:a16="http://schemas.microsoft.com/office/drawing/2014/main" id="{A643F739-F549-45DE-B867-BA0DD10D8F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2560" name="Oval 411">
                  <a:extLst>
                    <a:ext uri="{FF2B5EF4-FFF2-40B4-BE49-F238E27FC236}">
                      <a16:creationId xmlns:a16="http://schemas.microsoft.com/office/drawing/2014/main" id="{917577A8-8250-48C6-ACF3-5DF9B7A5DC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2561" name="Group 137">
                  <a:extLst>
                    <a:ext uri="{FF2B5EF4-FFF2-40B4-BE49-F238E27FC236}">
                      <a16:creationId xmlns:a16="http://schemas.microsoft.com/office/drawing/2014/main" id="{2E3E1F37-2C35-4DF9-9C82-CEFD090EACF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64" name="Freeform 138">
                    <a:extLst>
                      <a:ext uri="{FF2B5EF4-FFF2-40B4-BE49-F238E27FC236}">
                        <a16:creationId xmlns:a16="http://schemas.microsoft.com/office/drawing/2014/main" id="{02EA0270-1878-44B7-B42E-817359F5B7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565" name="Freeform 139">
                    <a:extLst>
                      <a:ext uri="{FF2B5EF4-FFF2-40B4-BE49-F238E27FC236}">
                        <a16:creationId xmlns:a16="http://schemas.microsoft.com/office/drawing/2014/main" id="{8572DFB0-1A07-446A-BFCA-3A954604B9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562" name="Line 140">
                  <a:extLst>
                    <a:ext uri="{FF2B5EF4-FFF2-40B4-BE49-F238E27FC236}">
                      <a16:creationId xmlns:a16="http://schemas.microsoft.com/office/drawing/2014/main" id="{AB70FCB9-BB8F-49BB-8D0C-7EE7EB21928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63" name="Line 141">
                  <a:extLst>
                    <a:ext uri="{FF2B5EF4-FFF2-40B4-BE49-F238E27FC236}">
                      <a16:creationId xmlns:a16="http://schemas.microsoft.com/office/drawing/2014/main" id="{B1E3ED90-AFB0-4092-BE67-518E163DAA4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540" name="Group 133">
                <a:extLst>
                  <a:ext uri="{FF2B5EF4-FFF2-40B4-BE49-F238E27FC236}">
                    <a16:creationId xmlns:a16="http://schemas.microsoft.com/office/drawing/2014/main" id="{9A3AAFF0-27B1-4FB0-B3B9-6D7AFEF9B9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30660" y="3072767"/>
                <a:ext cx="532759" cy="184809"/>
                <a:chOff x="2356" y="1300"/>
                <a:chExt cx="555" cy="194"/>
              </a:xfrm>
            </p:grpSpPr>
            <p:sp>
              <p:nvSpPr>
                <p:cNvPr id="212550" name="Oval 407">
                  <a:extLst>
                    <a:ext uri="{FF2B5EF4-FFF2-40B4-BE49-F238E27FC236}">
                      <a16:creationId xmlns:a16="http://schemas.microsoft.com/office/drawing/2014/main" id="{F3A24122-44D9-46DA-8A01-A2D6AC6E42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2551" name="Rectangle 410">
                  <a:extLst>
                    <a:ext uri="{FF2B5EF4-FFF2-40B4-BE49-F238E27FC236}">
                      <a16:creationId xmlns:a16="http://schemas.microsoft.com/office/drawing/2014/main" id="{B7E29D11-0E7C-4ACA-BD0F-96BF405A24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2552" name="Oval 411">
                  <a:extLst>
                    <a:ext uri="{FF2B5EF4-FFF2-40B4-BE49-F238E27FC236}">
                      <a16:creationId xmlns:a16="http://schemas.microsoft.com/office/drawing/2014/main" id="{893F0032-7497-4D2E-8E73-70965D3F7A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2553" name="Group 137">
                  <a:extLst>
                    <a:ext uri="{FF2B5EF4-FFF2-40B4-BE49-F238E27FC236}">
                      <a16:creationId xmlns:a16="http://schemas.microsoft.com/office/drawing/2014/main" id="{1ECA86B8-2BF6-48F3-8028-42AE0099D42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56" name="Freeform 138">
                    <a:extLst>
                      <a:ext uri="{FF2B5EF4-FFF2-40B4-BE49-F238E27FC236}">
                        <a16:creationId xmlns:a16="http://schemas.microsoft.com/office/drawing/2014/main" id="{DB354FDA-4FF3-4127-8460-CA6DDE926B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557" name="Freeform 139">
                    <a:extLst>
                      <a:ext uri="{FF2B5EF4-FFF2-40B4-BE49-F238E27FC236}">
                        <a16:creationId xmlns:a16="http://schemas.microsoft.com/office/drawing/2014/main" id="{DEED2664-9DEB-4A88-8BD2-211D574F6B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554" name="Line 140">
                  <a:extLst>
                    <a:ext uri="{FF2B5EF4-FFF2-40B4-BE49-F238E27FC236}">
                      <a16:creationId xmlns:a16="http://schemas.microsoft.com/office/drawing/2014/main" id="{8A3CCC31-E5A5-4119-ACBC-247D630F20E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55" name="Line 141">
                  <a:extLst>
                    <a:ext uri="{FF2B5EF4-FFF2-40B4-BE49-F238E27FC236}">
                      <a16:creationId xmlns:a16="http://schemas.microsoft.com/office/drawing/2014/main" id="{789CD295-AF63-44D0-A000-D86D40D6908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7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541" name="Group 133">
                <a:extLst>
                  <a:ext uri="{FF2B5EF4-FFF2-40B4-BE49-F238E27FC236}">
                    <a16:creationId xmlns:a16="http://schemas.microsoft.com/office/drawing/2014/main" id="{B6A977E1-2033-4F60-A6DF-A15340042FE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438032" y="3018963"/>
                <a:ext cx="532759" cy="184809"/>
                <a:chOff x="2356" y="1300"/>
                <a:chExt cx="555" cy="194"/>
              </a:xfrm>
            </p:grpSpPr>
            <p:sp>
              <p:nvSpPr>
                <p:cNvPr id="212542" name="Oval 407">
                  <a:extLst>
                    <a:ext uri="{FF2B5EF4-FFF2-40B4-BE49-F238E27FC236}">
                      <a16:creationId xmlns:a16="http://schemas.microsoft.com/office/drawing/2014/main" id="{597A73F2-F6DA-4A09-863D-FAC244608C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2543" name="Rectangle 410">
                  <a:extLst>
                    <a:ext uri="{FF2B5EF4-FFF2-40B4-BE49-F238E27FC236}">
                      <a16:creationId xmlns:a16="http://schemas.microsoft.com/office/drawing/2014/main" id="{62B9EC3B-1361-4F65-B3B6-FF1A1F2639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2544" name="Oval 411">
                  <a:extLst>
                    <a:ext uri="{FF2B5EF4-FFF2-40B4-BE49-F238E27FC236}">
                      <a16:creationId xmlns:a16="http://schemas.microsoft.com/office/drawing/2014/main" id="{258BB3F5-42DB-41DC-9916-9EDE57447E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2545" name="Group 137">
                  <a:extLst>
                    <a:ext uri="{FF2B5EF4-FFF2-40B4-BE49-F238E27FC236}">
                      <a16:creationId xmlns:a16="http://schemas.microsoft.com/office/drawing/2014/main" id="{6A5BC5E2-EA95-4582-9EF2-0E1EB735CE0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48" name="Freeform 138">
                    <a:extLst>
                      <a:ext uri="{FF2B5EF4-FFF2-40B4-BE49-F238E27FC236}">
                        <a16:creationId xmlns:a16="http://schemas.microsoft.com/office/drawing/2014/main" id="{A669447D-D757-4EE5-8001-B5F3932DC5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549" name="Freeform 139">
                    <a:extLst>
                      <a:ext uri="{FF2B5EF4-FFF2-40B4-BE49-F238E27FC236}">
                        <a16:creationId xmlns:a16="http://schemas.microsoft.com/office/drawing/2014/main" id="{7E955327-D5BD-4D27-83FF-385DA4A4E5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546" name="Line 140">
                  <a:extLst>
                    <a:ext uri="{FF2B5EF4-FFF2-40B4-BE49-F238E27FC236}">
                      <a16:creationId xmlns:a16="http://schemas.microsoft.com/office/drawing/2014/main" id="{A214F198-4F29-4D83-804B-CD21469C64B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47" name="Line 141">
                  <a:extLst>
                    <a:ext uri="{FF2B5EF4-FFF2-40B4-BE49-F238E27FC236}">
                      <a16:creationId xmlns:a16="http://schemas.microsoft.com/office/drawing/2014/main" id="{8DCE322A-688C-4D86-80B3-00DC46FFBCC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10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212329" name="Group 331">
              <a:extLst>
                <a:ext uri="{FF2B5EF4-FFF2-40B4-BE49-F238E27FC236}">
                  <a16:creationId xmlns:a16="http://schemas.microsoft.com/office/drawing/2014/main" id="{D90455EF-F594-490D-B113-C23BDE9461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03400" y="2755900"/>
              <a:ext cx="3467100" cy="1193800"/>
              <a:chOff x="7848600" y="2044700"/>
              <a:chExt cx="3200399" cy="1371600"/>
            </a:xfrm>
          </p:grpSpPr>
          <p:sp>
            <p:nvSpPr>
              <p:cNvPr id="212442" name="Oval 332">
                <a:extLst>
                  <a:ext uri="{FF2B5EF4-FFF2-40B4-BE49-F238E27FC236}">
                    <a16:creationId xmlns:a16="http://schemas.microsoft.com/office/drawing/2014/main" id="{2BDCF41E-278A-4478-8F4E-EDDA76D1E7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8600" y="2044700"/>
                <a:ext cx="3200399" cy="13716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443" name="Group 133">
                <a:extLst>
                  <a:ext uri="{FF2B5EF4-FFF2-40B4-BE49-F238E27FC236}">
                    <a16:creationId xmlns:a16="http://schemas.microsoft.com/office/drawing/2014/main" id="{BBACB411-F8F2-4979-8BAC-FFA198AE70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526482" y="2160804"/>
                <a:ext cx="532759" cy="184809"/>
                <a:chOff x="2356" y="1300"/>
                <a:chExt cx="555" cy="194"/>
              </a:xfrm>
            </p:grpSpPr>
            <p:sp>
              <p:nvSpPr>
                <p:cNvPr id="212516" name="Oval 407">
                  <a:extLst>
                    <a:ext uri="{FF2B5EF4-FFF2-40B4-BE49-F238E27FC236}">
                      <a16:creationId xmlns:a16="http://schemas.microsoft.com/office/drawing/2014/main" id="{5BFB6204-BBC2-4803-B8EF-315B13AE38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2517" name="Rectangle 410">
                  <a:extLst>
                    <a:ext uri="{FF2B5EF4-FFF2-40B4-BE49-F238E27FC236}">
                      <a16:creationId xmlns:a16="http://schemas.microsoft.com/office/drawing/2014/main" id="{73C7AB04-5339-4616-8A51-B426AA991D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2518" name="Oval 411">
                  <a:extLst>
                    <a:ext uri="{FF2B5EF4-FFF2-40B4-BE49-F238E27FC236}">
                      <a16:creationId xmlns:a16="http://schemas.microsoft.com/office/drawing/2014/main" id="{2B7BECBD-6534-4086-8557-A560BBA6A1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2519" name="Group 137">
                  <a:extLst>
                    <a:ext uri="{FF2B5EF4-FFF2-40B4-BE49-F238E27FC236}">
                      <a16:creationId xmlns:a16="http://schemas.microsoft.com/office/drawing/2014/main" id="{56DA85A9-F06F-44EF-A54A-A09E69F4BA0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22" name="Freeform 138">
                    <a:extLst>
                      <a:ext uri="{FF2B5EF4-FFF2-40B4-BE49-F238E27FC236}">
                        <a16:creationId xmlns:a16="http://schemas.microsoft.com/office/drawing/2014/main" id="{56824028-AAFF-417F-A21C-E813E79F1B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523" name="Freeform 139">
                    <a:extLst>
                      <a:ext uri="{FF2B5EF4-FFF2-40B4-BE49-F238E27FC236}">
                        <a16:creationId xmlns:a16="http://schemas.microsoft.com/office/drawing/2014/main" id="{FBE9C710-DCD3-4557-8F59-8ACC8ED906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520" name="Line 140">
                  <a:extLst>
                    <a:ext uri="{FF2B5EF4-FFF2-40B4-BE49-F238E27FC236}">
                      <a16:creationId xmlns:a16="http://schemas.microsoft.com/office/drawing/2014/main" id="{0D7CB006-EAD1-443D-9DDF-DC4DCFA2DC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21" name="Line 141">
                  <a:extLst>
                    <a:ext uri="{FF2B5EF4-FFF2-40B4-BE49-F238E27FC236}">
                      <a16:creationId xmlns:a16="http://schemas.microsoft.com/office/drawing/2014/main" id="{B0F560A6-4E2D-4F18-B629-3D08564322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212444" name="Straight Connector 334">
                <a:extLst>
                  <a:ext uri="{FF2B5EF4-FFF2-40B4-BE49-F238E27FC236}">
                    <a16:creationId xmlns:a16="http://schemas.microsoft.com/office/drawing/2014/main" id="{954D25D9-C7DE-40F7-A15B-E0FD98E9D452}"/>
                  </a:ext>
                </a:extLst>
              </p:cNvPr>
              <p:cNvCxnSpPr>
                <a:cxnSpLocks noChangeShapeType="1"/>
                <a:stCxn id="212521" idx="0"/>
              </p:cNvCxnSpPr>
              <p:nvPr/>
            </p:nvCxnSpPr>
            <p:spPr bwMode="auto">
              <a:xfrm>
                <a:off x="9055401" y="2220819"/>
                <a:ext cx="975377" cy="13653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45" name="Straight Connector 335">
                <a:extLst>
                  <a:ext uri="{FF2B5EF4-FFF2-40B4-BE49-F238E27FC236}">
                    <a16:creationId xmlns:a16="http://schemas.microsoft.com/office/drawing/2014/main" id="{FC8484EE-3853-4040-B8FB-38F953DB5EC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9522191" y="2583188"/>
                <a:ext cx="120745" cy="8339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46" name="Straight Connector 336">
                <a:extLst>
                  <a:ext uri="{FF2B5EF4-FFF2-40B4-BE49-F238E27FC236}">
                    <a16:creationId xmlns:a16="http://schemas.microsoft.com/office/drawing/2014/main" id="{5610EC5D-A1C6-4138-BF77-A7FA9325A03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323081" y="2786992"/>
                <a:ext cx="243358" cy="4562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47" name="Straight Connector 337">
                <a:extLst>
                  <a:ext uri="{FF2B5EF4-FFF2-40B4-BE49-F238E27FC236}">
                    <a16:creationId xmlns:a16="http://schemas.microsoft.com/office/drawing/2014/main" id="{F7F5F92D-5853-44CB-98C6-35F51E405A0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028147" y="2611644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48" name="Straight Connector 338">
                <a:extLst>
                  <a:ext uri="{FF2B5EF4-FFF2-40B4-BE49-F238E27FC236}">
                    <a16:creationId xmlns:a16="http://schemas.microsoft.com/office/drawing/2014/main" id="{F12D3AB6-20E1-49E3-BBEC-B4D8F2431A5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8729859" y="2909476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49" name="Straight Connector 339">
                <a:extLst>
                  <a:ext uri="{FF2B5EF4-FFF2-40B4-BE49-F238E27FC236}">
                    <a16:creationId xmlns:a16="http://schemas.microsoft.com/office/drawing/2014/main" id="{F3BD6AFF-FF7C-497A-88FB-ACFD10A5E65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537887" y="2836224"/>
                <a:ext cx="252969" cy="25294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50" name="Straight Connector 340">
                <a:extLst>
                  <a:ext uri="{FF2B5EF4-FFF2-40B4-BE49-F238E27FC236}">
                    <a16:creationId xmlns:a16="http://schemas.microsoft.com/office/drawing/2014/main" id="{7E4B3317-F01C-4FA2-9F01-0852507D9C2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10029359" y="2822067"/>
                <a:ext cx="354959" cy="12439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51" name="Straight Connector 341">
                <a:extLst>
                  <a:ext uri="{FF2B5EF4-FFF2-40B4-BE49-F238E27FC236}">
                    <a16:creationId xmlns:a16="http://schemas.microsoft.com/office/drawing/2014/main" id="{AC3B3DD7-2B60-4C82-B5BA-19B848DF068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10015190" y="2475242"/>
                <a:ext cx="283363" cy="19566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52" name="Straight Connector 342">
                <a:extLst>
                  <a:ext uri="{FF2B5EF4-FFF2-40B4-BE49-F238E27FC236}">
                    <a16:creationId xmlns:a16="http://schemas.microsoft.com/office/drawing/2014/main" id="{03F3C61F-0F46-4BDA-A168-3AEA614D81FB}"/>
                  </a:ext>
                </a:extLst>
              </p:cNvPr>
              <p:cNvCxnSpPr>
                <a:cxnSpLocks noChangeShapeType="1"/>
                <a:endCxn id="212516" idx="4"/>
              </p:cNvCxnSpPr>
              <p:nvPr/>
            </p:nvCxnSpPr>
            <p:spPr bwMode="auto">
              <a:xfrm flipH="1" flipV="1">
                <a:off x="8791902" y="2345614"/>
                <a:ext cx="410984" cy="871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212453" name="Group 133">
                <a:extLst>
                  <a:ext uri="{FF2B5EF4-FFF2-40B4-BE49-F238E27FC236}">
                    <a16:creationId xmlns:a16="http://schemas.microsoft.com/office/drawing/2014/main" id="{080F5D3E-1D14-4F7E-A1FC-7384DFD483E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555206" y="2650627"/>
                <a:ext cx="532759" cy="184809"/>
                <a:chOff x="2356" y="1300"/>
                <a:chExt cx="555" cy="194"/>
              </a:xfrm>
            </p:grpSpPr>
            <p:sp>
              <p:nvSpPr>
                <p:cNvPr id="212508" name="Oval 407">
                  <a:extLst>
                    <a:ext uri="{FF2B5EF4-FFF2-40B4-BE49-F238E27FC236}">
                      <a16:creationId xmlns:a16="http://schemas.microsoft.com/office/drawing/2014/main" id="{0A80D6A4-744F-4758-B23F-B8BF1E0348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2509" name="Rectangle 410">
                  <a:extLst>
                    <a:ext uri="{FF2B5EF4-FFF2-40B4-BE49-F238E27FC236}">
                      <a16:creationId xmlns:a16="http://schemas.microsoft.com/office/drawing/2014/main" id="{D57712AD-E5F4-4C6B-A450-ACCC7E3D1E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2510" name="Oval 411">
                  <a:extLst>
                    <a:ext uri="{FF2B5EF4-FFF2-40B4-BE49-F238E27FC236}">
                      <a16:creationId xmlns:a16="http://schemas.microsoft.com/office/drawing/2014/main" id="{854E788B-0B39-4CDC-B6F7-EE7978BD29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2511" name="Group 137">
                  <a:extLst>
                    <a:ext uri="{FF2B5EF4-FFF2-40B4-BE49-F238E27FC236}">
                      <a16:creationId xmlns:a16="http://schemas.microsoft.com/office/drawing/2014/main" id="{EF4D8AA2-B654-4048-B174-DC409790FEB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14" name="Freeform 138">
                    <a:extLst>
                      <a:ext uri="{FF2B5EF4-FFF2-40B4-BE49-F238E27FC236}">
                        <a16:creationId xmlns:a16="http://schemas.microsoft.com/office/drawing/2014/main" id="{7FABD1F4-0F88-46CA-9320-5D51D1A673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515" name="Freeform 139">
                    <a:extLst>
                      <a:ext uri="{FF2B5EF4-FFF2-40B4-BE49-F238E27FC236}">
                        <a16:creationId xmlns:a16="http://schemas.microsoft.com/office/drawing/2014/main" id="{7CFBEAC6-7E68-4893-A52C-443C321996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512" name="Line 140">
                  <a:extLst>
                    <a:ext uri="{FF2B5EF4-FFF2-40B4-BE49-F238E27FC236}">
                      <a16:creationId xmlns:a16="http://schemas.microsoft.com/office/drawing/2014/main" id="{461BF207-6F17-4BFA-A1C7-976380DB19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13" name="Line 141">
                  <a:extLst>
                    <a:ext uri="{FF2B5EF4-FFF2-40B4-BE49-F238E27FC236}">
                      <a16:creationId xmlns:a16="http://schemas.microsoft.com/office/drawing/2014/main" id="{687B9869-61D1-4AF5-8B2B-158E20F5817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454" name="Group 133">
                <a:extLst>
                  <a:ext uri="{FF2B5EF4-FFF2-40B4-BE49-F238E27FC236}">
                    <a16:creationId xmlns:a16="http://schemas.microsoft.com/office/drawing/2014/main" id="{ADCCFFBE-2FAF-445D-B20F-EE6FA5DD3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772607" y="2725609"/>
                <a:ext cx="532759" cy="184809"/>
                <a:chOff x="2356" y="1300"/>
                <a:chExt cx="555" cy="194"/>
              </a:xfrm>
            </p:grpSpPr>
            <p:sp>
              <p:nvSpPr>
                <p:cNvPr id="212500" name="Oval 407">
                  <a:extLst>
                    <a:ext uri="{FF2B5EF4-FFF2-40B4-BE49-F238E27FC236}">
                      <a16:creationId xmlns:a16="http://schemas.microsoft.com/office/drawing/2014/main" id="{781BFA52-4986-4285-ADDD-7B496BC40C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2501" name="Rectangle 410">
                  <a:extLst>
                    <a:ext uri="{FF2B5EF4-FFF2-40B4-BE49-F238E27FC236}">
                      <a16:creationId xmlns:a16="http://schemas.microsoft.com/office/drawing/2014/main" id="{CF8AECED-F5FA-48CD-8CE8-A08FF604ED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2502" name="Oval 411">
                  <a:extLst>
                    <a:ext uri="{FF2B5EF4-FFF2-40B4-BE49-F238E27FC236}">
                      <a16:creationId xmlns:a16="http://schemas.microsoft.com/office/drawing/2014/main" id="{A270F063-6BA4-4F3A-B467-38E32AEAF3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2503" name="Group 137">
                  <a:extLst>
                    <a:ext uri="{FF2B5EF4-FFF2-40B4-BE49-F238E27FC236}">
                      <a16:creationId xmlns:a16="http://schemas.microsoft.com/office/drawing/2014/main" id="{9DD4E23F-6CBC-4108-8520-3C2716D764A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06" name="Freeform 138">
                    <a:extLst>
                      <a:ext uri="{FF2B5EF4-FFF2-40B4-BE49-F238E27FC236}">
                        <a16:creationId xmlns:a16="http://schemas.microsoft.com/office/drawing/2014/main" id="{6D1C24FA-1D43-4872-8F3D-6BA567EBEC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507" name="Freeform 139">
                    <a:extLst>
                      <a:ext uri="{FF2B5EF4-FFF2-40B4-BE49-F238E27FC236}">
                        <a16:creationId xmlns:a16="http://schemas.microsoft.com/office/drawing/2014/main" id="{1472747D-B3E5-442A-87A8-CAB1960CED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504" name="Line 140">
                  <a:extLst>
                    <a:ext uri="{FF2B5EF4-FFF2-40B4-BE49-F238E27FC236}">
                      <a16:creationId xmlns:a16="http://schemas.microsoft.com/office/drawing/2014/main" id="{047DBCBD-D47D-4A81-BFCB-163F9CA03C5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05" name="Line 141">
                  <a:extLst>
                    <a:ext uri="{FF2B5EF4-FFF2-40B4-BE49-F238E27FC236}">
                      <a16:creationId xmlns:a16="http://schemas.microsoft.com/office/drawing/2014/main" id="{83A9B013-C547-48CE-8439-08492F76E91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455" name="Group 133">
                <a:extLst>
                  <a:ext uri="{FF2B5EF4-FFF2-40B4-BE49-F238E27FC236}">
                    <a16:creationId xmlns:a16="http://schemas.microsoft.com/office/drawing/2014/main" id="{4265C608-0813-4358-993A-995825FE1C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060908" y="2428111"/>
                <a:ext cx="532759" cy="184809"/>
                <a:chOff x="2356" y="1300"/>
                <a:chExt cx="555" cy="194"/>
              </a:xfrm>
            </p:grpSpPr>
            <p:sp>
              <p:nvSpPr>
                <p:cNvPr id="212492" name="Oval 407">
                  <a:extLst>
                    <a:ext uri="{FF2B5EF4-FFF2-40B4-BE49-F238E27FC236}">
                      <a16:creationId xmlns:a16="http://schemas.microsoft.com/office/drawing/2014/main" id="{CD9C534B-00C2-4466-82E0-B327651B9F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2493" name="Rectangle 410">
                  <a:extLst>
                    <a:ext uri="{FF2B5EF4-FFF2-40B4-BE49-F238E27FC236}">
                      <a16:creationId xmlns:a16="http://schemas.microsoft.com/office/drawing/2014/main" id="{C227BB41-B1FD-4B95-AB2A-89F95DACE1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2494" name="Oval 411">
                  <a:extLst>
                    <a:ext uri="{FF2B5EF4-FFF2-40B4-BE49-F238E27FC236}">
                      <a16:creationId xmlns:a16="http://schemas.microsoft.com/office/drawing/2014/main" id="{CA7E813C-F9A4-49FA-ADE2-958EAA66CE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2495" name="Group 137">
                  <a:extLst>
                    <a:ext uri="{FF2B5EF4-FFF2-40B4-BE49-F238E27FC236}">
                      <a16:creationId xmlns:a16="http://schemas.microsoft.com/office/drawing/2014/main" id="{1367F63E-7EF8-4AA4-A637-EC26C2F5D83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498" name="Freeform 138">
                    <a:extLst>
                      <a:ext uri="{FF2B5EF4-FFF2-40B4-BE49-F238E27FC236}">
                        <a16:creationId xmlns:a16="http://schemas.microsoft.com/office/drawing/2014/main" id="{549E9BD3-DB70-468A-B902-6CF0799C3C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499" name="Freeform 139">
                    <a:extLst>
                      <a:ext uri="{FF2B5EF4-FFF2-40B4-BE49-F238E27FC236}">
                        <a16:creationId xmlns:a16="http://schemas.microsoft.com/office/drawing/2014/main" id="{107F6154-E2ED-413C-BF72-2107CE15CC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496" name="Line 140">
                  <a:extLst>
                    <a:ext uri="{FF2B5EF4-FFF2-40B4-BE49-F238E27FC236}">
                      <a16:creationId xmlns:a16="http://schemas.microsoft.com/office/drawing/2014/main" id="{5DAF1288-C194-4635-8B43-ECD645CCEF1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97" name="Line 141">
                  <a:extLst>
                    <a:ext uri="{FF2B5EF4-FFF2-40B4-BE49-F238E27FC236}">
                      <a16:creationId xmlns:a16="http://schemas.microsoft.com/office/drawing/2014/main" id="{6F262EB7-D4B5-43D9-A410-02ABA224E3E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7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456" name="Group 133">
                <a:extLst>
                  <a:ext uri="{FF2B5EF4-FFF2-40B4-BE49-F238E27FC236}">
                    <a16:creationId xmlns:a16="http://schemas.microsoft.com/office/drawing/2014/main" id="{CE707265-B3C0-45E0-AAAF-AC916E9C08B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05281" y="2289952"/>
                <a:ext cx="532759" cy="184809"/>
                <a:chOff x="2356" y="1300"/>
                <a:chExt cx="555" cy="194"/>
              </a:xfrm>
            </p:grpSpPr>
            <p:sp>
              <p:nvSpPr>
                <p:cNvPr id="212484" name="Oval 407">
                  <a:extLst>
                    <a:ext uri="{FF2B5EF4-FFF2-40B4-BE49-F238E27FC236}">
                      <a16:creationId xmlns:a16="http://schemas.microsoft.com/office/drawing/2014/main" id="{FE793CD4-63E5-40F7-8622-97F76EE6A9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2485" name="Rectangle 410">
                  <a:extLst>
                    <a:ext uri="{FF2B5EF4-FFF2-40B4-BE49-F238E27FC236}">
                      <a16:creationId xmlns:a16="http://schemas.microsoft.com/office/drawing/2014/main" id="{2E3E2C7C-164C-4B94-9DC0-FC07D38C0E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2486" name="Oval 411">
                  <a:extLst>
                    <a:ext uri="{FF2B5EF4-FFF2-40B4-BE49-F238E27FC236}">
                      <a16:creationId xmlns:a16="http://schemas.microsoft.com/office/drawing/2014/main" id="{DD6870F1-DD82-4407-8CBD-DE45191ABF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2487" name="Group 137">
                  <a:extLst>
                    <a:ext uri="{FF2B5EF4-FFF2-40B4-BE49-F238E27FC236}">
                      <a16:creationId xmlns:a16="http://schemas.microsoft.com/office/drawing/2014/main" id="{268C1532-7260-4C79-BA43-62A76CF20D4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490" name="Freeform 138">
                    <a:extLst>
                      <a:ext uri="{FF2B5EF4-FFF2-40B4-BE49-F238E27FC236}">
                        <a16:creationId xmlns:a16="http://schemas.microsoft.com/office/drawing/2014/main" id="{7893ABB9-F0E4-4866-87AF-2758259359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491" name="Freeform 139">
                    <a:extLst>
                      <a:ext uri="{FF2B5EF4-FFF2-40B4-BE49-F238E27FC236}">
                        <a16:creationId xmlns:a16="http://schemas.microsoft.com/office/drawing/2014/main" id="{4361E0EE-8D7A-4505-B52C-D487ABDCBB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488" name="Line 140">
                  <a:extLst>
                    <a:ext uri="{FF2B5EF4-FFF2-40B4-BE49-F238E27FC236}">
                      <a16:creationId xmlns:a16="http://schemas.microsoft.com/office/drawing/2014/main" id="{699CEB84-3DEE-4F60-AECC-B5FDD4704D8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0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89" name="Line 141">
                  <a:extLst>
                    <a:ext uri="{FF2B5EF4-FFF2-40B4-BE49-F238E27FC236}">
                      <a16:creationId xmlns:a16="http://schemas.microsoft.com/office/drawing/2014/main" id="{080222A3-DAC7-4AAD-90E6-B4697EB710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457" name="Group 133">
                <a:extLst>
                  <a:ext uri="{FF2B5EF4-FFF2-40B4-BE49-F238E27FC236}">
                    <a16:creationId xmlns:a16="http://schemas.microsoft.com/office/drawing/2014/main" id="{B8DBA83C-C452-4E86-B0D2-5FB796519C7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32661" y="2882876"/>
                <a:ext cx="532759" cy="184809"/>
                <a:chOff x="2356" y="1300"/>
                <a:chExt cx="555" cy="194"/>
              </a:xfrm>
            </p:grpSpPr>
            <p:sp>
              <p:nvSpPr>
                <p:cNvPr id="212476" name="Oval 407">
                  <a:extLst>
                    <a:ext uri="{FF2B5EF4-FFF2-40B4-BE49-F238E27FC236}">
                      <a16:creationId xmlns:a16="http://schemas.microsoft.com/office/drawing/2014/main" id="{7FF3E108-31C7-44F0-9A4D-1B8DEABF7C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2477" name="Rectangle 410">
                  <a:extLst>
                    <a:ext uri="{FF2B5EF4-FFF2-40B4-BE49-F238E27FC236}">
                      <a16:creationId xmlns:a16="http://schemas.microsoft.com/office/drawing/2014/main" id="{10384987-2D98-49A4-AC89-EB312F2D3F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2478" name="Oval 411">
                  <a:extLst>
                    <a:ext uri="{FF2B5EF4-FFF2-40B4-BE49-F238E27FC236}">
                      <a16:creationId xmlns:a16="http://schemas.microsoft.com/office/drawing/2014/main" id="{B23FBAB8-C9EA-458B-8EB1-1D292EC58D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2479" name="Group 137">
                  <a:extLst>
                    <a:ext uri="{FF2B5EF4-FFF2-40B4-BE49-F238E27FC236}">
                      <a16:creationId xmlns:a16="http://schemas.microsoft.com/office/drawing/2014/main" id="{0BE1AA56-2F34-4295-9EE3-C6871549129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482" name="Freeform 138">
                    <a:extLst>
                      <a:ext uri="{FF2B5EF4-FFF2-40B4-BE49-F238E27FC236}">
                        <a16:creationId xmlns:a16="http://schemas.microsoft.com/office/drawing/2014/main" id="{0C26C14E-9542-4C8E-8E33-D99B955DE7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483" name="Freeform 139">
                    <a:extLst>
                      <a:ext uri="{FF2B5EF4-FFF2-40B4-BE49-F238E27FC236}">
                        <a16:creationId xmlns:a16="http://schemas.microsoft.com/office/drawing/2014/main" id="{D7ED4391-A20E-4EC3-8400-54EBD11FED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480" name="Line 140">
                  <a:extLst>
                    <a:ext uri="{FF2B5EF4-FFF2-40B4-BE49-F238E27FC236}">
                      <a16:creationId xmlns:a16="http://schemas.microsoft.com/office/drawing/2014/main" id="{B3706C2A-8D6B-41EC-A04E-88D30D284F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81" name="Line 141">
                  <a:extLst>
                    <a:ext uri="{FF2B5EF4-FFF2-40B4-BE49-F238E27FC236}">
                      <a16:creationId xmlns:a16="http://schemas.microsoft.com/office/drawing/2014/main" id="{FF91D811-D0B1-43B9-9EAC-6A5E4C4A417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458" name="Group 133">
                <a:extLst>
                  <a:ext uri="{FF2B5EF4-FFF2-40B4-BE49-F238E27FC236}">
                    <a16:creationId xmlns:a16="http://schemas.microsoft.com/office/drawing/2014/main" id="{153A6978-C47B-4F0C-8B8D-E5F93F2799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30660" y="3072767"/>
                <a:ext cx="532759" cy="184809"/>
                <a:chOff x="2356" y="1300"/>
                <a:chExt cx="555" cy="194"/>
              </a:xfrm>
            </p:grpSpPr>
            <p:sp>
              <p:nvSpPr>
                <p:cNvPr id="212468" name="Oval 407">
                  <a:extLst>
                    <a:ext uri="{FF2B5EF4-FFF2-40B4-BE49-F238E27FC236}">
                      <a16:creationId xmlns:a16="http://schemas.microsoft.com/office/drawing/2014/main" id="{95F3DF2E-E0BE-4BFC-8652-5FA3AD66DB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2469" name="Rectangle 410">
                  <a:extLst>
                    <a:ext uri="{FF2B5EF4-FFF2-40B4-BE49-F238E27FC236}">
                      <a16:creationId xmlns:a16="http://schemas.microsoft.com/office/drawing/2014/main" id="{829EC684-30CB-4E44-9025-AB75149837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2470" name="Oval 411">
                  <a:extLst>
                    <a:ext uri="{FF2B5EF4-FFF2-40B4-BE49-F238E27FC236}">
                      <a16:creationId xmlns:a16="http://schemas.microsoft.com/office/drawing/2014/main" id="{B0F02EE4-0A8C-4E07-8601-004C8B2FA1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2471" name="Group 137">
                  <a:extLst>
                    <a:ext uri="{FF2B5EF4-FFF2-40B4-BE49-F238E27FC236}">
                      <a16:creationId xmlns:a16="http://schemas.microsoft.com/office/drawing/2014/main" id="{322E43EF-5904-45BB-ADAD-49CF4FD913F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474" name="Freeform 138">
                    <a:extLst>
                      <a:ext uri="{FF2B5EF4-FFF2-40B4-BE49-F238E27FC236}">
                        <a16:creationId xmlns:a16="http://schemas.microsoft.com/office/drawing/2014/main" id="{A14A5151-E519-44C7-8D70-B23EDFA920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475" name="Freeform 139">
                    <a:extLst>
                      <a:ext uri="{FF2B5EF4-FFF2-40B4-BE49-F238E27FC236}">
                        <a16:creationId xmlns:a16="http://schemas.microsoft.com/office/drawing/2014/main" id="{5639D315-02DD-424F-B809-7EA8241D1F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472" name="Line 140">
                  <a:extLst>
                    <a:ext uri="{FF2B5EF4-FFF2-40B4-BE49-F238E27FC236}">
                      <a16:creationId xmlns:a16="http://schemas.microsoft.com/office/drawing/2014/main" id="{ABA1C101-B8BB-4959-AAC2-0E3F05DE38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73" name="Line 141">
                  <a:extLst>
                    <a:ext uri="{FF2B5EF4-FFF2-40B4-BE49-F238E27FC236}">
                      <a16:creationId xmlns:a16="http://schemas.microsoft.com/office/drawing/2014/main" id="{EEA3CB5C-C2EF-4E11-B6B3-28EC7093716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7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459" name="Group 133">
                <a:extLst>
                  <a:ext uri="{FF2B5EF4-FFF2-40B4-BE49-F238E27FC236}">
                    <a16:creationId xmlns:a16="http://schemas.microsoft.com/office/drawing/2014/main" id="{ADCBCB57-D369-4FED-B09D-8E929E88FAD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438032" y="3018963"/>
                <a:ext cx="532759" cy="184809"/>
                <a:chOff x="2356" y="1300"/>
                <a:chExt cx="555" cy="194"/>
              </a:xfrm>
            </p:grpSpPr>
            <p:sp>
              <p:nvSpPr>
                <p:cNvPr id="212460" name="Oval 407">
                  <a:extLst>
                    <a:ext uri="{FF2B5EF4-FFF2-40B4-BE49-F238E27FC236}">
                      <a16:creationId xmlns:a16="http://schemas.microsoft.com/office/drawing/2014/main" id="{8952414A-B6BF-443E-85F7-C5C3E0276C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2461" name="Rectangle 410">
                  <a:extLst>
                    <a:ext uri="{FF2B5EF4-FFF2-40B4-BE49-F238E27FC236}">
                      <a16:creationId xmlns:a16="http://schemas.microsoft.com/office/drawing/2014/main" id="{A33F36A8-C905-4CF7-9ED9-C4FCA4E31A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2462" name="Oval 411">
                  <a:extLst>
                    <a:ext uri="{FF2B5EF4-FFF2-40B4-BE49-F238E27FC236}">
                      <a16:creationId xmlns:a16="http://schemas.microsoft.com/office/drawing/2014/main" id="{44FEB923-757B-4D75-90A0-0000502061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2463" name="Group 137">
                  <a:extLst>
                    <a:ext uri="{FF2B5EF4-FFF2-40B4-BE49-F238E27FC236}">
                      <a16:creationId xmlns:a16="http://schemas.microsoft.com/office/drawing/2014/main" id="{9432C4D2-130D-4121-9F99-8768B0B5FD7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466" name="Freeform 138">
                    <a:extLst>
                      <a:ext uri="{FF2B5EF4-FFF2-40B4-BE49-F238E27FC236}">
                        <a16:creationId xmlns:a16="http://schemas.microsoft.com/office/drawing/2014/main" id="{27F71466-C2C7-47A1-B8F2-1306A0FF13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467" name="Freeform 139">
                    <a:extLst>
                      <a:ext uri="{FF2B5EF4-FFF2-40B4-BE49-F238E27FC236}">
                        <a16:creationId xmlns:a16="http://schemas.microsoft.com/office/drawing/2014/main" id="{F383472D-D5CF-47AB-8679-F7DCD7DC8A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464" name="Line 140">
                  <a:extLst>
                    <a:ext uri="{FF2B5EF4-FFF2-40B4-BE49-F238E27FC236}">
                      <a16:creationId xmlns:a16="http://schemas.microsoft.com/office/drawing/2014/main" id="{57D3573C-3D4B-440E-8674-4098E836F45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79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65" name="Line 141">
                  <a:extLst>
                    <a:ext uri="{FF2B5EF4-FFF2-40B4-BE49-F238E27FC236}">
                      <a16:creationId xmlns:a16="http://schemas.microsoft.com/office/drawing/2014/main" id="{762CB35C-BBCE-4651-A40F-91475F82E92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7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212330" name="Oval 417">
              <a:extLst>
                <a:ext uri="{FF2B5EF4-FFF2-40B4-BE49-F238E27FC236}">
                  <a16:creationId xmlns:a16="http://schemas.microsoft.com/office/drawing/2014/main" id="{32B0F494-FB08-4F40-922F-26C02CE433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8600" y="4165600"/>
              <a:ext cx="3086100" cy="11684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grpSp>
          <p:nvGrpSpPr>
            <p:cNvPr id="212331" name="Group 133">
              <a:extLst>
                <a:ext uri="{FF2B5EF4-FFF2-40B4-BE49-F238E27FC236}">
                  <a16:creationId xmlns:a16="http://schemas.microsoft.com/office/drawing/2014/main" id="{AF20D2B5-8692-407C-A60C-1A791C8204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52272" y="4264503"/>
              <a:ext cx="513732" cy="157430"/>
              <a:chOff x="2356" y="1300"/>
              <a:chExt cx="555" cy="194"/>
            </a:xfrm>
          </p:grpSpPr>
          <p:sp>
            <p:nvSpPr>
              <p:cNvPr id="212434" name="Oval 492">
                <a:extLst>
                  <a:ext uri="{FF2B5EF4-FFF2-40B4-BE49-F238E27FC236}">
                    <a16:creationId xmlns:a16="http://schemas.microsoft.com/office/drawing/2014/main" id="{57AA4A98-525C-4639-A82B-5C52976C36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435" name="Rectangle 410">
                <a:extLst>
                  <a:ext uri="{FF2B5EF4-FFF2-40B4-BE49-F238E27FC236}">
                    <a16:creationId xmlns:a16="http://schemas.microsoft.com/office/drawing/2014/main" id="{14E4E114-AD1E-4423-88C1-1029BD943B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436" name="Oval 411">
                <a:extLst>
                  <a:ext uri="{FF2B5EF4-FFF2-40B4-BE49-F238E27FC236}">
                    <a16:creationId xmlns:a16="http://schemas.microsoft.com/office/drawing/2014/main" id="{AB854CDA-9617-46AF-9464-CA0918B952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2437" name="Group 137">
                <a:extLst>
                  <a:ext uri="{FF2B5EF4-FFF2-40B4-BE49-F238E27FC236}">
                    <a16:creationId xmlns:a16="http://schemas.microsoft.com/office/drawing/2014/main" id="{F87D4D84-4604-41C4-84B5-19FC9CE6813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440" name="Freeform 138">
                  <a:extLst>
                    <a:ext uri="{FF2B5EF4-FFF2-40B4-BE49-F238E27FC236}">
                      <a16:creationId xmlns:a16="http://schemas.microsoft.com/office/drawing/2014/main" id="{9D677FFB-0061-47DB-8D48-D563475339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41" name="Freeform 139">
                  <a:extLst>
                    <a:ext uri="{FF2B5EF4-FFF2-40B4-BE49-F238E27FC236}">
                      <a16:creationId xmlns:a16="http://schemas.microsoft.com/office/drawing/2014/main" id="{273D9EA8-550D-4EC9-97C6-B14A9B5CF7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2438" name="Line 140">
                <a:extLst>
                  <a:ext uri="{FF2B5EF4-FFF2-40B4-BE49-F238E27FC236}">
                    <a16:creationId xmlns:a16="http://schemas.microsoft.com/office/drawing/2014/main" id="{F631FCB7-C750-4CC2-A654-47D323945C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0"/>
                <a:ext cx="0" cy="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439" name="Line 141">
                <a:extLst>
                  <a:ext uri="{FF2B5EF4-FFF2-40B4-BE49-F238E27FC236}">
                    <a16:creationId xmlns:a16="http://schemas.microsoft.com/office/drawing/2014/main" id="{454576AC-9282-47F0-8B3F-6A278D8EF9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2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212332" name="Straight Connector 419">
              <a:extLst>
                <a:ext uri="{FF2B5EF4-FFF2-40B4-BE49-F238E27FC236}">
                  <a16:creationId xmlns:a16="http://schemas.microsoft.com/office/drawing/2014/main" id="{85429C66-F798-4514-A6F6-AB38426A10D6}"/>
                </a:ext>
              </a:extLst>
            </p:cNvPr>
            <p:cNvCxnSpPr>
              <a:cxnSpLocks noChangeShapeType="1"/>
              <a:stCxn id="212439" idx="0"/>
            </p:cNvCxnSpPr>
            <p:nvPr/>
          </p:nvCxnSpPr>
          <p:spPr bwMode="auto">
            <a:xfrm>
              <a:off x="2662301" y="4315627"/>
              <a:ext cx="940542" cy="11630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3" name="Straight Connector 420">
              <a:extLst>
                <a:ext uri="{FF2B5EF4-FFF2-40B4-BE49-F238E27FC236}">
                  <a16:creationId xmlns:a16="http://schemas.microsoft.com/office/drawing/2014/main" id="{161E6B1E-40A6-4E8C-8D68-5642D350A19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112420" y="4624312"/>
              <a:ext cx="116433" cy="710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4" name="Straight Connector 421">
              <a:extLst>
                <a:ext uri="{FF2B5EF4-FFF2-40B4-BE49-F238E27FC236}">
                  <a16:creationId xmlns:a16="http://schemas.microsoft.com/office/drawing/2014/main" id="{2F0339C9-2D6F-4273-B8E1-53C6BD3CEC8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920421" y="4797923"/>
              <a:ext cx="234667" cy="3886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5" name="Straight Connector 422">
              <a:extLst>
                <a:ext uri="{FF2B5EF4-FFF2-40B4-BE49-F238E27FC236}">
                  <a16:creationId xmlns:a16="http://schemas.microsoft.com/office/drawing/2014/main" id="{ECAB4305-3D59-4F9C-916E-0B0E1DF9EED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636021" y="4648552"/>
              <a:ext cx="185893" cy="9334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6" name="Straight Connector 423">
              <a:extLst>
                <a:ext uri="{FF2B5EF4-FFF2-40B4-BE49-F238E27FC236}">
                  <a16:creationId xmlns:a16="http://schemas.microsoft.com/office/drawing/2014/main" id="{BAABD892-035A-46D0-8AE3-2B9DB6409F4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348386" y="4902261"/>
              <a:ext cx="185893" cy="9334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7" name="Straight Connector 424">
              <a:extLst>
                <a:ext uri="{FF2B5EF4-FFF2-40B4-BE49-F238E27FC236}">
                  <a16:creationId xmlns:a16="http://schemas.microsoft.com/office/drawing/2014/main" id="{B2169FEF-B456-40FC-ACE8-ACFB9DBCAB9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127556" y="4839861"/>
              <a:ext cx="243934" cy="21546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8" name="Straight Connector 425">
              <a:extLst>
                <a:ext uri="{FF2B5EF4-FFF2-40B4-BE49-F238E27FC236}">
                  <a16:creationId xmlns:a16="http://schemas.microsoft.com/office/drawing/2014/main" id="{398DF21E-8B3B-4142-89E4-B6CD91677B3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3601475" y="4827802"/>
              <a:ext cx="342282" cy="1059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9" name="Straight Connector 426">
              <a:extLst>
                <a:ext uri="{FF2B5EF4-FFF2-40B4-BE49-F238E27FC236}">
                  <a16:creationId xmlns:a16="http://schemas.microsoft.com/office/drawing/2014/main" id="{C2196827-7DFB-40E4-B104-C4430F4DFD8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587812" y="4532358"/>
              <a:ext cx="273243" cy="16667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40" name="Straight Connector 427">
              <a:extLst>
                <a:ext uri="{FF2B5EF4-FFF2-40B4-BE49-F238E27FC236}">
                  <a16:creationId xmlns:a16="http://schemas.microsoft.com/office/drawing/2014/main" id="{1A9A4219-0B09-46CD-B777-DC5F6DD8764F}"/>
                </a:ext>
              </a:extLst>
            </p:cNvPr>
            <p:cNvCxnSpPr>
              <a:cxnSpLocks noChangeShapeType="1"/>
              <a:endCxn id="212434" idx="4"/>
            </p:cNvCxnSpPr>
            <p:nvPr/>
          </p:nvCxnSpPr>
          <p:spPr bwMode="auto">
            <a:xfrm flipH="1" flipV="1">
              <a:off x="2408213" y="4421934"/>
              <a:ext cx="396306" cy="7426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212341" name="Group 133">
              <a:extLst>
                <a:ext uri="{FF2B5EF4-FFF2-40B4-BE49-F238E27FC236}">
                  <a16:creationId xmlns:a16="http://schemas.microsoft.com/office/drawing/2014/main" id="{34744635-CAB2-4712-A180-1E8AA6A5CD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44256" y="4681760"/>
              <a:ext cx="513732" cy="157430"/>
              <a:chOff x="2356" y="1300"/>
              <a:chExt cx="555" cy="194"/>
            </a:xfrm>
          </p:grpSpPr>
          <p:sp>
            <p:nvSpPr>
              <p:cNvPr id="212426" name="Oval 407">
                <a:extLst>
                  <a:ext uri="{FF2B5EF4-FFF2-40B4-BE49-F238E27FC236}">
                    <a16:creationId xmlns:a16="http://schemas.microsoft.com/office/drawing/2014/main" id="{C431B93D-5A18-46E9-A6E4-E16114A757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427" name="Rectangle 410">
                <a:extLst>
                  <a:ext uri="{FF2B5EF4-FFF2-40B4-BE49-F238E27FC236}">
                    <a16:creationId xmlns:a16="http://schemas.microsoft.com/office/drawing/2014/main" id="{A9083EDF-6F9F-478E-AAC8-A690834989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428" name="Oval 411">
                <a:extLst>
                  <a:ext uri="{FF2B5EF4-FFF2-40B4-BE49-F238E27FC236}">
                    <a16:creationId xmlns:a16="http://schemas.microsoft.com/office/drawing/2014/main" id="{9336D322-3797-403C-9EC0-E1E6760178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2429" name="Group 137">
                <a:extLst>
                  <a:ext uri="{FF2B5EF4-FFF2-40B4-BE49-F238E27FC236}">
                    <a16:creationId xmlns:a16="http://schemas.microsoft.com/office/drawing/2014/main" id="{0C27CDA3-3650-43A5-9E9F-91E6B14916B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432" name="Freeform 138">
                  <a:extLst>
                    <a:ext uri="{FF2B5EF4-FFF2-40B4-BE49-F238E27FC236}">
                      <a16:creationId xmlns:a16="http://schemas.microsoft.com/office/drawing/2014/main" id="{96DA2A5B-B9BC-405E-ABC8-968138DB3E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33" name="Freeform 139">
                  <a:extLst>
                    <a:ext uri="{FF2B5EF4-FFF2-40B4-BE49-F238E27FC236}">
                      <a16:creationId xmlns:a16="http://schemas.microsoft.com/office/drawing/2014/main" id="{84FE9208-9CFF-4AD2-BA4B-141711442D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2430" name="Line 140">
                <a:extLst>
                  <a:ext uri="{FF2B5EF4-FFF2-40B4-BE49-F238E27FC236}">
                    <a16:creationId xmlns:a16="http://schemas.microsoft.com/office/drawing/2014/main" id="{369C11C3-A4E3-494C-80CA-6252897B48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0"/>
                <a:ext cx="0" cy="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431" name="Line 141">
                <a:extLst>
                  <a:ext uri="{FF2B5EF4-FFF2-40B4-BE49-F238E27FC236}">
                    <a16:creationId xmlns:a16="http://schemas.microsoft.com/office/drawing/2014/main" id="{064BD346-5FA7-4707-915F-46C886E0EC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2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2342" name="Group 133">
              <a:extLst>
                <a:ext uri="{FF2B5EF4-FFF2-40B4-BE49-F238E27FC236}">
                  <a16:creationId xmlns:a16="http://schemas.microsoft.com/office/drawing/2014/main" id="{07EAB3D1-D135-4DB4-B0BB-03CA65A69E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89607" y="4745634"/>
              <a:ext cx="513732" cy="157430"/>
              <a:chOff x="2356" y="1300"/>
              <a:chExt cx="555" cy="194"/>
            </a:xfrm>
          </p:grpSpPr>
          <p:sp>
            <p:nvSpPr>
              <p:cNvPr id="212418" name="Oval 407">
                <a:extLst>
                  <a:ext uri="{FF2B5EF4-FFF2-40B4-BE49-F238E27FC236}">
                    <a16:creationId xmlns:a16="http://schemas.microsoft.com/office/drawing/2014/main" id="{721DF0C5-1D01-43EE-8C0D-68E262825E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419" name="Rectangle 410">
                <a:extLst>
                  <a:ext uri="{FF2B5EF4-FFF2-40B4-BE49-F238E27FC236}">
                    <a16:creationId xmlns:a16="http://schemas.microsoft.com/office/drawing/2014/main" id="{15DB3070-9307-4E47-A160-2ADD54826F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420" name="Oval 411">
                <a:extLst>
                  <a:ext uri="{FF2B5EF4-FFF2-40B4-BE49-F238E27FC236}">
                    <a16:creationId xmlns:a16="http://schemas.microsoft.com/office/drawing/2014/main" id="{1D4FE6DB-3E74-41E5-A496-08D006BA80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2421" name="Group 137">
                <a:extLst>
                  <a:ext uri="{FF2B5EF4-FFF2-40B4-BE49-F238E27FC236}">
                    <a16:creationId xmlns:a16="http://schemas.microsoft.com/office/drawing/2014/main" id="{611178D3-A59E-404C-9BB7-D9F67F08DB5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424" name="Freeform 138">
                  <a:extLst>
                    <a:ext uri="{FF2B5EF4-FFF2-40B4-BE49-F238E27FC236}">
                      <a16:creationId xmlns:a16="http://schemas.microsoft.com/office/drawing/2014/main" id="{F9A3EEE7-44B0-418E-8A2D-BA31863C6D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25" name="Freeform 139">
                  <a:extLst>
                    <a:ext uri="{FF2B5EF4-FFF2-40B4-BE49-F238E27FC236}">
                      <a16:creationId xmlns:a16="http://schemas.microsoft.com/office/drawing/2014/main" id="{1ED1E53F-A565-4E68-BA3D-75AA826DC9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2422" name="Line 140">
                <a:extLst>
                  <a:ext uri="{FF2B5EF4-FFF2-40B4-BE49-F238E27FC236}">
                    <a16:creationId xmlns:a16="http://schemas.microsoft.com/office/drawing/2014/main" id="{C4147132-573B-4A29-8948-D67E5FF87C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0"/>
                <a:ext cx="0" cy="8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423" name="Line 141">
                <a:extLst>
                  <a:ext uri="{FF2B5EF4-FFF2-40B4-BE49-F238E27FC236}">
                    <a16:creationId xmlns:a16="http://schemas.microsoft.com/office/drawing/2014/main" id="{8C18EEEB-0709-4969-B3FF-60C395AC8C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2"/>
                <a:ext cx="0" cy="8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2343" name="Group 133">
              <a:extLst>
                <a:ext uri="{FF2B5EF4-FFF2-40B4-BE49-F238E27FC236}">
                  <a16:creationId xmlns:a16="http://schemas.microsoft.com/office/drawing/2014/main" id="{F7F799AA-FA43-4E13-B91E-88DEA35E60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67612" y="4492209"/>
              <a:ext cx="513732" cy="157430"/>
              <a:chOff x="2356" y="1300"/>
              <a:chExt cx="555" cy="194"/>
            </a:xfrm>
          </p:grpSpPr>
          <p:sp>
            <p:nvSpPr>
              <p:cNvPr id="212410" name="Oval 407">
                <a:extLst>
                  <a:ext uri="{FF2B5EF4-FFF2-40B4-BE49-F238E27FC236}">
                    <a16:creationId xmlns:a16="http://schemas.microsoft.com/office/drawing/2014/main" id="{B083DFFE-9EDC-4BF5-86DD-38D1279289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411" name="Rectangle 410">
                <a:extLst>
                  <a:ext uri="{FF2B5EF4-FFF2-40B4-BE49-F238E27FC236}">
                    <a16:creationId xmlns:a16="http://schemas.microsoft.com/office/drawing/2014/main" id="{2393AC07-8C0B-463E-A666-43F43FB2A9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412" name="Oval 411">
                <a:extLst>
                  <a:ext uri="{FF2B5EF4-FFF2-40B4-BE49-F238E27FC236}">
                    <a16:creationId xmlns:a16="http://schemas.microsoft.com/office/drawing/2014/main" id="{75469691-9692-48BA-80FF-A0B47033D3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2413" name="Group 137">
                <a:extLst>
                  <a:ext uri="{FF2B5EF4-FFF2-40B4-BE49-F238E27FC236}">
                    <a16:creationId xmlns:a16="http://schemas.microsoft.com/office/drawing/2014/main" id="{13B1A035-F78E-4946-8DD2-41B787FC091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416" name="Freeform 138">
                  <a:extLst>
                    <a:ext uri="{FF2B5EF4-FFF2-40B4-BE49-F238E27FC236}">
                      <a16:creationId xmlns:a16="http://schemas.microsoft.com/office/drawing/2014/main" id="{699489D9-8604-4DC2-BAB8-3FC1798CC5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17" name="Freeform 139">
                  <a:extLst>
                    <a:ext uri="{FF2B5EF4-FFF2-40B4-BE49-F238E27FC236}">
                      <a16:creationId xmlns:a16="http://schemas.microsoft.com/office/drawing/2014/main" id="{7E1A7DEA-26AA-4D67-BE40-6ACAB5F94B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2414" name="Line 140">
                <a:extLst>
                  <a:ext uri="{FF2B5EF4-FFF2-40B4-BE49-F238E27FC236}">
                    <a16:creationId xmlns:a16="http://schemas.microsoft.com/office/drawing/2014/main" id="{8CE79DA0-A2DF-42B9-AB80-8633C5CB97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415" name="Line 141">
                <a:extLst>
                  <a:ext uri="{FF2B5EF4-FFF2-40B4-BE49-F238E27FC236}">
                    <a16:creationId xmlns:a16="http://schemas.microsoft.com/office/drawing/2014/main" id="{E1357CD9-2213-4071-BB20-0A3B38CB22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2344" name="Group 133">
              <a:extLst>
                <a:ext uri="{FF2B5EF4-FFF2-40B4-BE49-F238E27FC236}">
                  <a16:creationId xmlns:a16="http://schemas.microsoft.com/office/drawing/2014/main" id="{B2D48F4D-35CB-4AEB-986A-F97BA29A80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78257" y="4374518"/>
              <a:ext cx="513732" cy="157430"/>
              <a:chOff x="2356" y="1300"/>
              <a:chExt cx="555" cy="194"/>
            </a:xfrm>
          </p:grpSpPr>
          <p:sp>
            <p:nvSpPr>
              <p:cNvPr id="212402" name="Oval 407">
                <a:extLst>
                  <a:ext uri="{FF2B5EF4-FFF2-40B4-BE49-F238E27FC236}">
                    <a16:creationId xmlns:a16="http://schemas.microsoft.com/office/drawing/2014/main" id="{C398F6E3-1109-4F14-9631-B9DAE06323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403" name="Rectangle 410">
                <a:extLst>
                  <a:ext uri="{FF2B5EF4-FFF2-40B4-BE49-F238E27FC236}">
                    <a16:creationId xmlns:a16="http://schemas.microsoft.com/office/drawing/2014/main" id="{2FBE82D3-2D38-4D3B-9F28-E140737E01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404" name="Oval 411">
                <a:extLst>
                  <a:ext uri="{FF2B5EF4-FFF2-40B4-BE49-F238E27FC236}">
                    <a16:creationId xmlns:a16="http://schemas.microsoft.com/office/drawing/2014/main" id="{99880B53-1717-4944-B910-20F11A78DB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2405" name="Group 137">
                <a:extLst>
                  <a:ext uri="{FF2B5EF4-FFF2-40B4-BE49-F238E27FC236}">
                    <a16:creationId xmlns:a16="http://schemas.microsoft.com/office/drawing/2014/main" id="{5BA58665-E6F8-44E8-A462-E9A79049530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408" name="Freeform 138">
                  <a:extLst>
                    <a:ext uri="{FF2B5EF4-FFF2-40B4-BE49-F238E27FC236}">
                      <a16:creationId xmlns:a16="http://schemas.microsoft.com/office/drawing/2014/main" id="{DE81BCC8-6FCC-4709-9653-1A3797A334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09" name="Freeform 139">
                  <a:extLst>
                    <a:ext uri="{FF2B5EF4-FFF2-40B4-BE49-F238E27FC236}">
                      <a16:creationId xmlns:a16="http://schemas.microsoft.com/office/drawing/2014/main" id="{CF2248B6-B074-4E1F-A592-5F01E2DC74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2406" name="Line 140">
                <a:extLst>
                  <a:ext uri="{FF2B5EF4-FFF2-40B4-BE49-F238E27FC236}">
                    <a16:creationId xmlns:a16="http://schemas.microsoft.com/office/drawing/2014/main" id="{CF4E5D02-6CD6-4B33-BEFD-07AC4DD6A7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407" name="Line 141">
                <a:extLst>
                  <a:ext uri="{FF2B5EF4-FFF2-40B4-BE49-F238E27FC236}">
                    <a16:creationId xmlns:a16="http://schemas.microsoft.com/office/drawing/2014/main" id="{49A17951-870B-458C-909B-99A8A6DE75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2345" name="Group 133">
              <a:extLst>
                <a:ext uri="{FF2B5EF4-FFF2-40B4-BE49-F238E27FC236}">
                  <a16:creationId xmlns:a16="http://schemas.microsoft.com/office/drawing/2014/main" id="{F05701C4-8EC0-457E-9F3B-ECABE86455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97517" y="4879602"/>
              <a:ext cx="513732" cy="157430"/>
              <a:chOff x="2356" y="1300"/>
              <a:chExt cx="555" cy="194"/>
            </a:xfrm>
          </p:grpSpPr>
          <p:sp>
            <p:nvSpPr>
              <p:cNvPr id="212394" name="Oval 407">
                <a:extLst>
                  <a:ext uri="{FF2B5EF4-FFF2-40B4-BE49-F238E27FC236}">
                    <a16:creationId xmlns:a16="http://schemas.microsoft.com/office/drawing/2014/main" id="{F478789D-A1DF-45AC-BF08-1ABE7B4411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395" name="Rectangle 410">
                <a:extLst>
                  <a:ext uri="{FF2B5EF4-FFF2-40B4-BE49-F238E27FC236}">
                    <a16:creationId xmlns:a16="http://schemas.microsoft.com/office/drawing/2014/main" id="{58603B81-7AFB-4CB5-A64C-91855930D8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396" name="Oval 411">
                <a:extLst>
                  <a:ext uri="{FF2B5EF4-FFF2-40B4-BE49-F238E27FC236}">
                    <a16:creationId xmlns:a16="http://schemas.microsoft.com/office/drawing/2014/main" id="{20CBDB63-774C-4E32-A444-F4BA856286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2397" name="Group 137">
                <a:extLst>
                  <a:ext uri="{FF2B5EF4-FFF2-40B4-BE49-F238E27FC236}">
                    <a16:creationId xmlns:a16="http://schemas.microsoft.com/office/drawing/2014/main" id="{F425AABC-C99C-42AD-86FE-913196F055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400" name="Freeform 138">
                  <a:extLst>
                    <a:ext uri="{FF2B5EF4-FFF2-40B4-BE49-F238E27FC236}">
                      <a16:creationId xmlns:a16="http://schemas.microsoft.com/office/drawing/2014/main" id="{4E03A12F-4D00-4764-BF18-D123F07DFA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01" name="Freeform 139">
                  <a:extLst>
                    <a:ext uri="{FF2B5EF4-FFF2-40B4-BE49-F238E27FC236}">
                      <a16:creationId xmlns:a16="http://schemas.microsoft.com/office/drawing/2014/main" id="{54FEA4AD-9AD0-45A4-B7C2-350315654B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2398" name="Line 140">
                <a:extLst>
                  <a:ext uri="{FF2B5EF4-FFF2-40B4-BE49-F238E27FC236}">
                    <a16:creationId xmlns:a16="http://schemas.microsoft.com/office/drawing/2014/main" id="{1C89720E-A3E4-4A5A-AC5A-DB450B3488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399" name="Line 141">
                <a:extLst>
                  <a:ext uri="{FF2B5EF4-FFF2-40B4-BE49-F238E27FC236}">
                    <a16:creationId xmlns:a16="http://schemas.microsoft.com/office/drawing/2014/main" id="{B5E144D4-9271-413B-82FA-9B58E88F5E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2346" name="Group 133">
              <a:extLst>
                <a:ext uri="{FF2B5EF4-FFF2-40B4-BE49-F238E27FC236}">
                  <a16:creationId xmlns:a16="http://schemas.microsoft.com/office/drawing/2014/main" id="{373ECE1C-B7C7-45D4-BA14-0F3304014A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27730" y="5041361"/>
              <a:ext cx="513732" cy="157430"/>
              <a:chOff x="2356" y="1300"/>
              <a:chExt cx="555" cy="194"/>
            </a:xfrm>
          </p:grpSpPr>
          <p:sp>
            <p:nvSpPr>
              <p:cNvPr id="212386" name="Oval 407">
                <a:extLst>
                  <a:ext uri="{FF2B5EF4-FFF2-40B4-BE49-F238E27FC236}">
                    <a16:creationId xmlns:a16="http://schemas.microsoft.com/office/drawing/2014/main" id="{AC454D33-D68A-49EB-86E2-BCA08CB2A6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387" name="Rectangle 410">
                <a:extLst>
                  <a:ext uri="{FF2B5EF4-FFF2-40B4-BE49-F238E27FC236}">
                    <a16:creationId xmlns:a16="http://schemas.microsoft.com/office/drawing/2014/main" id="{D6FB6760-C4E8-45E2-A930-FFE1224C68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388" name="Oval 411">
                <a:extLst>
                  <a:ext uri="{FF2B5EF4-FFF2-40B4-BE49-F238E27FC236}">
                    <a16:creationId xmlns:a16="http://schemas.microsoft.com/office/drawing/2014/main" id="{6DE6263E-BDC1-4921-9128-512874F899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2389" name="Group 137">
                <a:extLst>
                  <a:ext uri="{FF2B5EF4-FFF2-40B4-BE49-F238E27FC236}">
                    <a16:creationId xmlns:a16="http://schemas.microsoft.com/office/drawing/2014/main" id="{0E3995E8-A060-4D03-A2EA-B5F12E3AE54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392" name="Freeform 138">
                  <a:extLst>
                    <a:ext uri="{FF2B5EF4-FFF2-40B4-BE49-F238E27FC236}">
                      <a16:creationId xmlns:a16="http://schemas.microsoft.com/office/drawing/2014/main" id="{DD530140-EBF3-4391-B148-CF84F34978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393" name="Freeform 139">
                  <a:extLst>
                    <a:ext uri="{FF2B5EF4-FFF2-40B4-BE49-F238E27FC236}">
                      <a16:creationId xmlns:a16="http://schemas.microsoft.com/office/drawing/2014/main" id="{8E735124-7587-4309-BFB4-FF0814BF25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2390" name="Line 140">
                <a:extLst>
                  <a:ext uri="{FF2B5EF4-FFF2-40B4-BE49-F238E27FC236}">
                    <a16:creationId xmlns:a16="http://schemas.microsoft.com/office/drawing/2014/main" id="{D345F28A-2559-4276-96AF-2ABDADDBAE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391" name="Line 141">
                <a:extLst>
                  <a:ext uri="{FF2B5EF4-FFF2-40B4-BE49-F238E27FC236}">
                    <a16:creationId xmlns:a16="http://schemas.microsoft.com/office/drawing/2014/main" id="{FB05A897-64B0-4C96-91B1-087CF586CD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2347" name="Group 133">
              <a:extLst>
                <a:ext uri="{FF2B5EF4-FFF2-40B4-BE49-F238E27FC236}">
                  <a16:creationId xmlns:a16="http://schemas.microsoft.com/office/drawing/2014/main" id="{EB725ECE-E819-4B96-B0D5-2469BDECAF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66981" y="4995528"/>
              <a:ext cx="513732" cy="157430"/>
              <a:chOff x="2356" y="1300"/>
              <a:chExt cx="555" cy="194"/>
            </a:xfrm>
          </p:grpSpPr>
          <p:sp>
            <p:nvSpPr>
              <p:cNvPr id="212378" name="Oval 407">
                <a:extLst>
                  <a:ext uri="{FF2B5EF4-FFF2-40B4-BE49-F238E27FC236}">
                    <a16:creationId xmlns:a16="http://schemas.microsoft.com/office/drawing/2014/main" id="{A037AF96-B0E0-45FF-A0BE-4545DBC631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379" name="Rectangle 410">
                <a:extLst>
                  <a:ext uri="{FF2B5EF4-FFF2-40B4-BE49-F238E27FC236}">
                    <a16:creationId xmlns:a16="http://schemas.microsoft.com/office/drawing/2014/main" id="{DCC8007A-9E9A-4373-B0DA-6391AA593E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380" name="Oval 411">
                <a:extLst>
                  <a:ext uri="{FF2B5EF4-FFF2-40B4-BE49-F238E27FC236}">
                    <a16:creationId xmlns:a16="http://schemas.microsoft.com/office/drawing/2014/main" id="{ACA836E2-BBC6-4824-A827-F186F610AE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2381" name="Group 137">
                <a:extLst>
                  <a:ext uri="{FF2B5EF4-FFF2-40B4-BE49-F238E27FC236}">
                    <a16:creationId xmlns:a16="http://schemas.microsoft.com/office/drawing/2014/main" id="{A6A04371-654D-4BED-AB9C-AB098160C23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384" name="Freeform 138">
                  <a:extLst>
                    <a:ext uri="{FF2B5EF4-FFF2-40B4-BE49-F238E27FC236}">
                      <a16:creationId xmlns:a16="http://schemas.microsoft.com/office/drawing/2014/main" id="{EF7FABD8-4884-4885-86C3-6452E00C44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385" name="Freeform 139">
                  <a:extLst>
                    <a:ext uri="{FF2B5EF4-FFF2-40B4-BE49-F238E27FC236}">
                      <a16:creationId xmlns:a16="http://schemas.microsoft.com/office/drawing/2014/main" id="{7CB82594-55B6-4EF4-860A-2957DC81C9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2382" name="Line 140">
                <a:extLst>
                  <a:ext uri="{FF2B5EF4-FFF2-40B4-BE49-F238E27FC236}">
                    <a16:creationId xmlns:a16="http://schemas.microsoft.com/office/drawing/2014/main" id="{222314BB-3503-4219-BEE1-90B42880AC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383" name="Line 141">
                <a:extLst>
                  <a:ext uri="{FF2B5EF4-FFF2-40B4-BE49-F238E27FC236}">
                    <a16:creationId xmlns:a16="http://schemas.microsoft.com/office/drawing/2014/main" id="{F26D9051-102C-4EA9-A515-7CD248F0F9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212348" name="Straight Connector 12">
              <a:extLst>
                <a:ext uri="{FF2B5EF4-FFF2-40B4-BE49-F238E27FC236}">
                  <a16:creationId xmlns:a16="http://schemas.microsoft.com/office/drawing/2014/main" id="{1BF52FB1-61C4-47D5-84DF-8043473D9F77}"/>
                </a:ext>
              </a:extLst>
            </p:cNvPr>
            <p:cNvCxnSpPr>
              <a:cxnSpLocks noChangeShapeType="1"/>
              <a:endCxn id="212518" idx="1"/>
            </p:cNvCxnSpPr>
            <p:nvPr/>
          </p:nvCxnSpPr>
          <p:spPr bwMode="auto">
            <a:xfrm>
              <a:off x="2382838" y="2609850"/>
              <a:ext cx="238125" cy="2619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49" name="Straight Connector 500">
              <a:extLst>
                <a:ext uri="{FF2B5EF4-FFF2-40B4-BE49-F238E27FC236}">
                  <a16:creationId xmlns:a16="http://schemas.microsoft.com/office/drawing/2014/main" id="{F079D31F-AB44-4A7D-951C-30D72EAE01A0}"/>
                </a:ext>
              </a:extLst>
            </p:cNvPr>
            <p:cNvCxnSpPr>
              <a:cxnSpLocks noChangeShapeType="1"/>
              <a:stCxn id="212314" idx="8"/>
              <a:endCxn id="212375" idx="2"/>
            </p:cNvCxnSpPr>
            <p:nvPr/>
          </p:nvCxnSpPr>
          <p:spPr bwMode="auto">
            <a:xfrm>
              <a:off x="1455738" y="2990850"/>
              <a:ext cx="38100" cy="309563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0" name="Straight Connector 501">
              <a:extLst>
                <a:ext uri="{FF2B5EF4-FFF2-40B4-BE49-F238E27FC236}">
                  <a16:creationId xmlns:a16="http://schemas.microsoft.com/office/drawing/2014/main" id="{4ED7A43C-77A8-4E28-9E00-0568D9E9BF5E}"/>
                </a:ext>
              </a:extLst>
            </p:cNvPr>
            <p:cNvCxnSpPr>
              <a:cxnSpLocks noChangeShapeType="1"/>
              <a:endCxn id="212375" idx="3"/>
            </p:cNvCxnSpPr>
            <p:nvPr/>
          </p:nvCxnSpPr>
          <p:spPr bwMode="auto">
            <a:xfrm>
              <a:off x="1235075" y="3271838"/>
              <a:ext cx="123825" cy="21272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1" name="Straight Connector 502">
              <a:extLst>
                <a:ext uri="{FF2B5EF4-FFF2-40B4-BE49-F238E27FC236}">
                  <a16:creationId xmlns:a16="http://schemas.microsoft.com/office/drawing/2014/main" id="{216E8AB4-BA74-4E58-9B4E-4B96A066E2E2}"/>
                </a:ext>
              </a:extLst>
            </p:cNvPr>
            <p:cNvCxnSpPr>
              <a:cxnSpLocks noChangeShapeType="1"/>
              <a:endCxn id="212486" idx="1"/>
            </p:cNvCxnSpPr>
            <p:nvPr/>
          </p:nvCxnSpPr>
          <p:spPr bwMode="auto">
            <a:xfrm>
              <a:off x="3916363" y="2411413"/>
              <a:ext cx="307975" cy="57308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2" name="Straight Connector 503">
              <a:extLst>
                <a:ext uri="{FF2B5EF4-FFF2-40B4-BE49-F238E27FC236}">
                  <a16:creationId xmlns:a16="http://schemas.microsoft.com/office/drawing/2014/main" id="{96F1E0B5-CDEF-4BB8-90D2-7AA8A06F3254}"/>
                </a:ext>
              </a:extLst>
            </p:cNvPr>
            <p:cNvCxnSpPr>
              <a:cxnSpLocks noChangeShapeType="1"/>
              <a:endCxn id="212486" idx="0"/>
            </p:cNvCxnSpPr>
            <p:nvPr/>
          </p:nvCxnSpPr>
          <p:spPr bwMode="auto">
            <a:xfrm flipH="1">
              <a:off x="4425950" y="2389188"/>
              <a:ext cx="384175" cy="57943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3" name="Straight Connector 504">
              <a:extLst>
                <a:ext uri="{FF2B5EF4-FFF2-40B4-BE49-F238E27FC236}">
                  <a16:creationId xmlns:a16="http://schemas.microsoft.com/office/drawing/2014/main" id="{71EAED58-B282-42C9-8870-641DC1FAB0BC}"/>
                </a:ext>
              </a:extLst>
            </p:cNvPr>
            <p:cNvCxnSpPr>
              <a:cxnSpLocks noChangeShapeType="1"/>
              <a:endCxn id="212568" idx="0"/>
            </p:cNvCxnSpPr>
            <p:nvPr/>
          </p:nvCxnSpPr>
          <p:spPr bwMode="auto">
            <a:xfrm>
              <a:off x="6770688" y="2900363"/>
              <a:ext cx="215900" cy="10461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4" name="Straight Connector 505">
              <a:extLst>
                <a:ext uri="{FF2B5EF4-FFF2-40B4-BE49-F238E27FC236}">
                  <a16:creationId xmlns:a16="http://schemas.microsoft.com/office/drawing/2014/main" id="{925937F4-AABB-4506-BF7D-ECE7BD2F1AA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137400" y="3251200"/>
              <a:ext cx="241300" cy="6921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5" name="Straight Connector 506">
              <a:extLst>
                <a:ext uri="{FF2B5EF4-FFF2-40B4-BE49-F238E27FC236}">
                  <a16:creationId xmlns:a16="http://schemas.microsoft.com/office/drawing/2014/main" id="{E90D7971-4C5D-4E33-9999-C8843333508B}"/>
                </a:ext>
              </a:extLst>
            </p:cNvPr>
            <p:cNvCxnSpPr>
              <a:cxnSpLocks noChangeShapeType="1"/>
              <a:stCxn id="212318" idx="4"/>
              <a:endCxn id="212563" idx="0"/>
            </p:cNvCxnSpPr>
            <p:nvPr/>
          </p:nvCxnSpPr>
          <p:spPr bwMode="auto">
            <a:xfrm flipH="1">
              <a:off x="7483475" y="4229100"/>
              <a:ext cx="541338" cy="2492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6" name="Straight Connector 507">
              <a:extLst>
                <a:ext uri="{FF2B5EF4-FFF2-40B4-BE49-F238E27FC236}">
                  <a16:creationId xmlns:a16="http://schemas.microsoft.com/office/drawing/2014/main" id="{F0F7ACA9-8A9B-4A36-9901-C745239A00F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7454900" y="4573588"/>
              <a:ext cx="796925" cy="6143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7" name="Straight Connector 508">
              <a:extLst>
                <a:ext uri="{FF2B5EF4-FFF2-40B4-BE49-F238E27FC236}">
                  <a16:creationId xmlns:a16="http://schemas.microsoft.com/office/drawing/2014/main" id="{43F3E7DD-AF13-4BBF-B53D-A8EA9D8159D4}"/>
                </a:ext>
              </a:extLst>
            </p:cNvPr>
            <p:cNvCxnSpPr>
              <a:cxnSpLocks noChangeShapeType="1"/>
              <a:endCxn id="212550" idx="5"/>
            </p:cNvCxnSpPr>
            <p:nvPr/>
          </p:nvCxnSpPr>
          <p:spPr bwMode="auto">
            <a:xfrm flipH="1" flipV="1">
              <a:off x="6496050" y="4722813"/>
              <a:ext cx="1047750" cy="96678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8" name="Straight Connector 509">
              <a:extLst>
                <a:ext uri="{FF2B5EF4-FFF2-40B4-BE49-F238E27FC236}">
                  <a16:creationId xmlns:a16="http://schemas.microsoft.com/office/drawing/2014/main" id="{86D06E15-8D04-4D45-BCD0-D78063B9AA45}"/>
                </a:ext>
              </a:extLst>
            </p:cNvPr>
            <p:cNvCxnSpPr>
              <a:cxnSpLocks noChangeShapeType="1"/>
              <a:stCxn id="212319" idx="0"/>
              <a:endCxn id="212374" idx="5"/>
            </p:cNvCxnSpPr>
            <p:nvPr/>
          </p:nvCxnSpPr>
          <p:spPr bwMode="auto">
            <a:xfrm flipH="1" flipV="1">
              <a:off x="5084763" y="5684838"/>
              <a:ext cx="520700" cy="1698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9" name="Straight Connector 510">
              <a:extLst>
                <a:ext uri="{FF2B5EF4-FFF2-40B4-BE49-F238E27FC236}">
                  <a16:creationId xmlns:a16="http://schemas.microsoft.com/office/drawing/2014/main" id="{D1E5082E-DA7F-4C21-B60F-5DE887FB0D8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4068763" y="5045075"/>
              <a:ext cx="371475" cy="9731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60" name="Straight Connector 511">
              <a:extLst>
                <a:ext uri="{FF2B5EF4-FFF2-40B4-BE49-F238E27FC236}">
                  <a16:creationId xmlns:a16="http://schemas.microsoft.com/office/drawing/2014/main" id="{F8616D11-E8AA-4629-8922-9BAE3F04247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389313" y="5689600"/>
              <a:ext cx="306387" cy="16510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61" name="Straight Connector 512">
              <a:extLst>
                <a:ext uri="{FF2B5EF4-FFF2-40B4-BE49-F238E27FC236}">
                  <a16:creationId xmlns:a16="http://schemas.microsoft.com/office/drawing/2014/main" id="{7CE539B4-9554-406F-B764-63715B62C5F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790700" y="5160963"/>
              <a:ext cx="401638" cy="2095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62" name="Straight Connector 513">
              <a:extLst>
                <a:ext uri="{FF2B5EF4-FFF2-40B4-BE49-F238E27FC236}">
                  <a16:creationId xmlns:a16="http://schemas.microsoft.com/office/drawing/2014/main" id="{525605DD-B828-47CA-9B09-8A25BA033E8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179513" y="4467225"/>
              <a:ext cx="227012" cy="28257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63" name="Straight Connector 514">
              <a:extLst>
                <a:ext uri="{FF2B5EF4-FFF2-40B4-BE49-F238E27FC236}">
                  <a16:creationId xmlns:a16="http://schemas.microsoft.com/office/drawing/2014/main" id="{8FC53F6B-50B7-4D7C-BC49-63F74224F848}"/>
                </a:ext>
              </a:extLst>
            </p:cNvPr>
            <p:cNvCxnSpPr>
              <a:cxnSpLocks noChangeShapeType="1"/>
              <a:endCxn id="212375" idx="5"/>
            </p:cNvCxnSpPr>
            <p:nvPr/>
          </p:nvCxnSpPr>
          <p:spPr bwMode="auto">
            <a:xfrm flipV="1">
              <a:off x="1155700" y="4368800"/>
              <a:ext cx="203200" cy="79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2364" name="Oval 14">
              <a:extLst>
                <a:ext uri="{FF2B5EF4-FFF2-40B4-BE49-F238E27FC236}">
                  <a16:creationId xmlns:a16="http://schemas.microsoft.com/office/drawing/2014/main" id="{751E48CE-FECF-40A9-BD69-6045427D8C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7595" y="2896842"/>
              <a:ext cx="528046" cy="30477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cxnSp>
          <p:nvCxnSpPr>
            <p:cNvPr id="212365" name="Straight Connector 18">
              <a:extLst>
                <a:ext uri="{FF2B5EF4-FFF2-40B4-BE49-F238E27FC236}">
                  <a16:creationId xmlns:a16="http://schemas.microsoft.com/office/drawing/2014/main" id="{86C8ACA0-D8A0-4393-9568-082755D7BC9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713288" y="3051291"/>
              <a:ext cx="964307" cy="26892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66" name="Straight Connector 516">
              <a:extLst>
                <a:ext uri="{FF2B5EF4-FFF2-40B4-BE49-F238E27FC236}">
                  <a16:creationId xmlns:a16="http://schemas.microsoft.com/office/drawing/2014/main" id="{9DE86D02-6CCE-48CE-B5BB-EC195630125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39457" y="3169615"/>
              <a:ext cx="691556" cy="784846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67" name="Straight Connector 515">
              <a:extLst>
                <a:ext uri="{FF2B5EF4-FFF2-40B4-BE49-F238E27FC236}">
                  <a16:creationId xmlns:a16="http://schemas.microsoft.com/office/drawing/2014/main" id="{4DAA2AA1-1B75-4FCE-AB3B-AD912FB69187}"/>
                </a:ext>
              </a:extLst>
            </p:cNvPr>
            <p:cNvCxnSpPr>
              <a:cxnSpLocks noChangeShapeType="1"/>
              <a:stCxn id="212404" idx="0"/>
            </p:cNvCxnSpPr>
            <p:nvPr/>
          </p:nvCxnSpPr>
          <p:spPr bwMode="auto">
            <a:xfrm flipV="1">
              <a:off x="3832888" y="4233720"/>
              <a:ext cx="190494" cy="14143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2368" name="Oval 521">
              <a:extLst>
                <a:ext uri="{FF2B5EF4-FFF2-40B4-BE49-F238E27FC236}">
                  <a16:creationId xmlns:a16="http://schemas.microsoft.com/office/drawing/2014/main" id="{54A34EB1-33F1-46A7-AA9B-66C09DA9B5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2543" y="3959560"/>
              <a:ext cx="528230" cy="30505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000000"/>
                  </a:solidFill>
                </a:rPr>
                <a:t>   </a:t>
              </a:r>
            </a:p>
          </p:txBody>
        </p:sp>
        <p:cxnSp>
          <p:nvCxnSpPr>
            <p:cNvPr id="212369" name="Straight Connector 519">
              <a:extLst>
                <a:ext uri="{FF2B5EF4-FFF2-40B4-BE49-F238E27FC236}">
                  <a16:creationId xmlns:a16="http://schemas.microsoft.com/office/drawing/2014/main" id="{0188FFA5-C20F-4AD3-B259-3CFBCA679BB8}"/>
                </a:ext>
              </a:extLst>
            </p:cNvPr>
            <p:cNvCxnSpPr>
              <a:cxnSpLocks noChangeShapeType="1"/>
              <a:stCxn id="212368" idx="6"/>
              <a:endCxn id="212602" idx="1"/>
            </p:cNvCxnSpPr>
            <p:nvPr/>
          </p:nvCxnSpPr>
          <p:spPr bwMode="auto">
            <a:xfrm flipV="1">
              <a:off x="4460773" y="3953940"/>
              <a:ext cx="770040" cy="158145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70" name="Straight Connector 520">
              <a:extLst>
                <a:ext uri="{FF2B5EF4-FFF2-40B4-BE49-F238E27FC236}">
                  <a16:creationId xmlns:a16="http://schemas.microsoft.com/office/drawing/2014/main" id="{591F9665-19CC-4F2A-B9B7-B822B1BFCC8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2525" y="3789363"/>
              <a:ext cx="342828" cy="205015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71" name="Straight Connector 7">
              <a:extLst>
                <a:ext uri="{FF2B5EF4-FFF2-40B4-BE49-F238E27FC236}">
                  <a16:creationId xmlns:a16="http://schemas.microsoft.com/office/drawing/2014/main" id="{3638EB7C-5525-40B4-84BB-028938D3E20B}"/>
                </a:ext>
              </a:extLst>
            </p:cNvPr>
            <p:cNvCxnSpPr>
              <a:cxnSpLocks noChangeShapeType="1"/>
              <a:stCxn id="212476" idx="5"/>
              <a:endCxn id="212600" idx="1"/>
            </p:cNvCxnSpPr>
            <p:nvPr/>
          </p:nvCxnSpPr>
          <p:spPr bwMode="auto">
            <a:xfrm>
              <a:off x="4876727" y="3633788"/>
              <a:ext cx="431873" cy="22237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72" name="Straight Connector 415">
              <a:extLst>
                <a:ext uri="{FF2B5EF4-FFF2-40B4-BE49-F238E27FC236}">
                  <a16:creationId xmlns:a16="http://schemas.microsoft.com/office/drawing/2014/main" id="{B3BD2353-460C-4179-B90B-79330F2D21FF}"/>
                </a:ext>
              </a:extLst>
            </p:cNvPr>
            <p:cNvCxnSpPr>
              <a:cxnSpLocks noChangeShapeType="1"/>
              <a:endCxn id="212436" idx="0"/>
            </p:cNvCxnSpPr>
            <p:nvPr/>
          </p:nvCxnSpPr>
          <p:spPr bwMode="auto">
            <a:xfrm flipH="1">
              <a:off x="2406650" y="3753813"/>
              <a:ext cx="282556" cy="511097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73" name="Straight Connector 523">
              <a:extLst>
                <a:ext uri="{FF2B5EF4-FFF2-40B4-BE49-F238E27FC236}">
                  <a16:creationId xmlns:a16="http://schemas.microsoft.com/office/drawing/2014/main" id="{0803C9B2-E336-47CD-99C6-BDC9323B61ED}"/>
                </a:ext>
              </a:extLst>
            </p:cNvPr>
            <p:cNvCxnSpPr>
              <a:cxnSpLocks noChangeShapeType="1"/>
              <a:stCxn id="212399" idx="0"/>
            </p:cNvCxnSpPr>
            <p:nvPr/>
          </p:nvCxnSpPr>
          <p:spPr bwMode="auto">
            <a:xfrm flipV="1">
              <a:off x="4307761" y="4626483"/>
              <a:ext cx="844015" cy="304292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2374" name="Oval 6">
              <a:extLst>
                <a:ext uri="{FF2B5EF4-FFF2-40B4-BE49-F238E27FC236}">
                  <a16:creationId xmlns:a16="http://schemas.microsoft.com/office/drawing/2014/main" id="{257E3771-047B-4386-BE0D-BFAB40E9A8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0100" y="5359400"/>
              <a:ext cx="2044700" cy="381000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sp>
          <p:nvSpPr>
            <p:cNvPr id="212375" name="Oval 517">
              <a:extLst>
                <a:ext uri="{FF2B5EF4-FFF2-40B4-BE49-F238E27FC236}">
                  <a16:creationId xmlns:a16="http://schemas.microsoft.com/office/drawing/2014/main" id="{006FDE89-11F1-4693-B6AB-84BEDDD55FC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67569" y="3736182"/>
              <a:ext cx="1252537" cy="381000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cxnSp>
          <p:nvCxnSpPr>
            <p:cNvPr id="212376" name="Straight Connector 39941">
              <a:extLst>
                <a:ext uri="{FF2B5EF4-FFF2-40B4-BE49-F238E27FC236}">
                  <a16:creationId xmlns:a16="http://schemas.microsoft.com/office/drawing/2014/main" id="{3F4BB0D7-3161-4C6F-8DCD-CC57C2C8822C}"/>
                </a:ext>
              </a:extLst>
            </p:cNvPr>
            <p:cNvCxnSpPr>
              <a:cxnSpLocks noChangeShapeType="1"/>
              <a:stCxn id="212375" idx="0"/>
              <a:endCxn id="212464" idx="0"/>
            </p:cNvCxnSpPr>
            <p:nvPr/>
          </p:nvCxnSpPr>
          <p:spPr bwMode="auto">
            <a:xfrm flipV="1">
              <a:off x="1684338" y="3654425"/>
              <a:ext cx="758825" cy="2730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77" name="Straight Connector 524">
              <a:extLst>
                <a:ext uri="{FF2B5EF4-FFF2-40B4-BE49-F238E27FC236}">
                  <a16:creationId xmlns:a16="http://schemas.microsoft.com/office/drawing/2014/main" id="{9E023B57-CC17-4720-8E30-DD4006337391}"/>
                </a:ext>
              </a:extLst>
            </p:cNvPr>
            <p:cNvCxnSpPr>
              <a:cxnSpLocks noChangeShapeType="1"/>
              <a:endCxn id="212438" idx="1"/>
            </p:cNvCxnSpPr>
            <p:nvPr/>
          </p:nvCxnSpPr>
          <p:spPr bwMode="auto">
            <a:xfrm>
              <a:off x="1685925" y="4111625"/>
              <a:ext cx="466725" cy="26987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11973" name="Group 418">
            <a:extLst>
              <a:ext uri="{FF2B5EF4-FFF2-40B4-BE49-F238E27FC236}">
                <a16:creationId xmlns:a16="http://schemas.microsoft.com/office/drawing/2014/main" id="{043DD8C9-B9B8-42B2-BCCD-F03469879E44}"/>
              </a:ext>
            </a:extLst>
          </p:cNvPr>
          <p:cNvGrpSpPr>
            <a:grpSpLocks/>
          </p:cNvGrpSpPr>
          <p:nvPr/>
        </p:nvGrpSpPr>
        <p:grpSpPr bwMode="auto">
          <a:xfrm>
            <a:off x="439738" y="4827588"/>
            <a:ext cx="874712" cy="506412"/>
            <a:chOff x="2889" y="1631"/>
            <a:chExt cx="980" cy="743"/>
          </a:xfrm>
        </p:grpSpPr>
        <p:sp>
          <p:nvSpPr>
            <p:cNvPr id="212304" name="Rectangle 419">
              <a:extLst>
                <a:ext uri="{FF2B5EF4-FFF2-40B4-BE49-F238E27FC236}">
                  <a16:creationId xmlns:a16="http://schemas.microsoft.com/office/drawing/2014/main" id="{3B93BBEE-0082-4963-9ED5-0075023053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sp>
          <p:nvSpPr>
            <p:cNvPr id="35249" name="AutoShape 420">
              <a:extLst>
                <a:ext uri="{FF2B5EF4-FFF2-40B4-BE49-F238E27FC236}">
                  <a16:creationId xmlns:a16="http://schemas.microsoft.com/office/drawing/2014/main" id="{31AF0D63-67E7-47CA-951D-92CDCEB117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4"/>
            </a:xfrm>
            <a:prstGeom prst="triangle">
              <a:avLst>
                <a:gd name="adj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>
                <a:spcBef>
                  <a:spcPct val="0"/>
                </a:spcBef>
                <a:buClrTx/>
                <a:buSzTx/>
                <a:buFontTx/>
                <a:buNone/>
                <a:defRPr/>
              </a:pPr>
              <a:endParaRPr lang="en-US" sz="2400" dirty="0">
                <a:solidFill>
                  <a:srgbClr val="00CCFF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211974" name="Line 424">
            <a:extLst>
              <a:ext uri="{FF2B5EF4-FFF2-40B4-BE49-F238E27FC236}">
                <a16:creationId xmlns:a16="http://schemas.microsoft.com/office/drawing/2014/main" id="{32E1450A-9E2E-4CEE-86AD-76E871B24BC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162050" y="5280025"/>
            <a:ext cx="144463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C596E2D1-45F4-41BA-B7BD-91F6C3A3E29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60413" y="2065338"/>
            <a:ext cx="7772400" cy="1306512"/>
          </a:xfrm>
        </p:spPr>
        <p:txBody>
          <a:bodyPr/>
          <a:lstStyle/>
          <a:p>
            <a:pPr>
              <a:buSzPct val="100000"/>
              <a:buFont typeface="Wingdings" panose="05000000000000000000" pitchFamily="2" charset="2"/>
              <a:buChar char="§"/>
            </a:pPr>
            <a:r>
              <a:rPr lang="en-US" altLang="en-US"/>
              <a:t>subscriber requests content from CDN</a:t>
            </a:r>
          </a:p>
        </p:txBody>
      </p:sp>
      <p:grpSp>
        <p:nvGrpSpPr>
          <p:cNvPr id="793" name="Group 792">
            <a:extLst>
              <a:ext uri="{FF2B5EF4-FFF2-40B4-BE49-F238E27FC236}">
                <a16:creationId xmlns:a16="http://schemas.microsoft.com/office/drawing/2014/main" id="{FDD963F4-B8D7-4315-8B92-4F8579679A3E}"/>
              </a:ext>
            </a:extLst>
          </p:cNvPr>
          <p:cNvGrpSpPr>
            <a:grpSpLocks/>
          </p:cNvGrpSpPr>
          <p:nvPr/>
        </p:nvGrpSpPr>
        <p:grpSpPr bwMode="auto">
          <a:xfrm>
            <a:off x="3221038" y="5776913"/>
            <a:ext cx="349250" cy="679450"/>
            <a:chOff x="7923189" y="2486664"/>
            <a:chExt cx="360377" cy="884585"/>
          </a:xfrm>
        </p:grpSpPr>
        <p:pic>
          <p:nvPicPr>
            <p:cNvPr id="212270" name="Picture 3">
              <a:extLst>
                <a:ext uri="{FF2B5EF4-FFF2-40B4-BE49-F238E27FC236}">
                  <a16:creationId xmlns:a16="http://schemas.microsoft.com/office/drawing/2014/main" id="{811A57D9-33BF-4D98-8F54-FAEFADE1C2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12271" name="Group 950">
              <a:extLst>
                <a:ext uri="{FF2B5EF4-FFF2-40B4-BE49-F238E27FC236}">
                  <a16:creationId xmlns:a16="http://schemas.microsoft.com/office/drawing/2014/main" id="{28AEC870-19E0-459F-991C-11268FAC5E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212272" name="Freeform 951">
                <a:extLst>
                  <a:ext uri="{FF2B5EF4-FFF2-40B4-BE49-F238E27FC236}">
                    <a16:creationId xmlns:a16="http://schemas.microsoft.com/office/drawing/2014/main" id="{7F95CF44-97C1-44A2-8A6D-840F01C5C2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73" name="Rectangle 952">
                <a:extLst>
                  <a:ext uri="{FF2B5EF4-FFF2-40B4-BE49-F238E27FC236}">
                    <a16:creationId xmlns:a16="http://schemas.microsoft.com/office/drawing/2014/main" id="{3D220048-1D18-422F-9FB5-028B141CCE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74" name="Freeform 953">
                <a:extLst>
                  <a:ext uri="{FF2B5EF4-FFF2-40B4-BE49-F238E27FC236}">
                    <a16:creationId xmlns:a16="http://schemas.microsoft.com/office/drawing/2014/main" id="{08DD0B95-3AE8-4ED0-B1D6-DF705F7D6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75" name="Freeform 954">
                <a:extLst>
                  <a:ext uri="{FF2B5EF4-FFF2-40B4-BE49-F238E27FC236}">
                    <a16:creationId xmlns:a16="http://schemas.microsoft.com/office/drawing/2014/main" id="{6A3E236B-5212-48CF-B486-29C1D8E97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76" name="Rectangle 955">
                <a:extLst>
                  <a:ext uri="{FF2B5EF4-FFF2-40B4-BE49-F238E27FC236}">
                    <a16:creationId xmlns:a16="http://schemas.microsoft.com/office/drawing/2014/main" id="{1B319017-C08E-469E-93DF-2133FB91F2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277" name="Group 956">
                <a:extLst>
                  <a:ext uri="{FF2B5EF4-FFF2-40B4-BE49-F238E27FC236}">
                    <a16:creationId xmlns:a16="http://schemas.microsoft.com/office/drawing/2014/main" id="{06168EF7-D846-4869-B07D-1B08E5D2533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302" name="AutoShape 957">
                  <a:extLst>
                    <a:ext uri="{FF2B5EF4-FFF2-40B4-BE49-F238E27FC236}">
                      <a16:creationId xmlns:a16="http://schemas.microsoft.com/office/drawing/2014/main" id="{2BFCAC8C-2EC2-4A8F-93FB-CD00EA6BD0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303" name="AutoShape 958">
                  <a:extLst>
                    <a:ext uri="{FF2B5EF4-FFF2-40B4-BE49-F238E27FC236}">
                      <a16:creationId xmlns:a16="http://schemas.microsoft.com/office/drawing/2014/main" id="{046D94D9-79B1-495B-B87A-7DA502E92D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278" name="Rectangle 959">
                <a:extLst>
                  <a:ext uri="{FF2B5EF4-FFF2-40B4-BE49-F238E27FC236}">
                    <a16:creationId xmlns:a16="http://schemas.microsoft.com/office/drawing/2014/main" id="{AE3B979D-EFF2-49EF-A43E-90FB9EFD3F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279" name="Group 960">
                <a:extLst>
                  <a:ext uri="{FF2B5EF4-FFF2-40B4-BE49-F238E27FC236}">
                    <a16:creationId xmlns:a16="http://schemas.microsoft.com/office/drawing/2014/main" id="{E6BB3179-82D1-461E-B85B-3B44A319E7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300" name="AutoShape 961">
                  <a:extLst>
                    <a:ext uri="{FF2B5EF4-FFF2-40B4-BE49-F238E27FC236}">
                      <a16:creationId xmlns:a16="http://schemas.microsoft.com/office/drawing/2014/main" id="{130A7EC2-5811-418B-98D2-89D345ACE1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301" name="AutoShape 962">
                  <a:extLst>
                    <a:ext uri="{FF2B5EF4-FFF2-40B4-BE49-F238E27FC236}">
                      <a16:creationId xmlns:a16="http://schemas.microsoft.com/office/drawing/2014/main" id="{7F4FEACA-8AAA-409D-9C1F-4095F32BCD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280" name="Rectangle 963">
                <a:extLst>
                  <a:ext uri="{FF2B5EF4-FFF2-40B4-BE49-F238E27FC236}">
                    <a16:creationId xmlns:a16="http://schemas.microsoft.com/office/drawing/2014/main" id="{23D0803F-5384-4B28-816D-E17299D887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81" name="Rectangle 964">
                <a:extLst>
                  <a:ext uri="{FF2B5EF4-FFF2-40B4-BE49-F238E27FC236}">
                    <a16:creationId xmlns:a16="http://schemas.microsoft.com/office/drawing/2014/main" id="{8FFA5238-4F0D-40FE-84F6-FB52C325C3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282" name="Group 965">
                <a:extLst>
                  <a:ext uri="{FF2B5EF4-FFF2-40B4-BE49-F238E27FC236}">
                    <a16:creationId xmlns:a16="http://schemas.microsoft.com/office/drawing/2014/main" id="{374B2A6D-DA5E-4D37-9AE7-FB79128582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298" name="AutoShape 966">
                  <a:extLst>
                    <a:ext uri="{FF2B5EF4-FFF2-40B4-BE49-F238E27FC236}">
                      <a16:creationId xmlns:a16="http://schemas.microsoft.com/office/drawing/2014/main" id="{F1D2A784-37FE-4862-83A2-834D5C47BD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299" name="AutoShape 967">
                  <a:extLst>
                    <a:ext uri="{FF2B5EF4-FFF2-40B4-BE49-F238E27FC236}">
                      <a16:creationId xmlns:a16="http://schemas.microsoft.com/office/drawing/2014/main" id="{E9A13611-A009-49E8-8E84-A9955C17A3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283" name="Freeform 968">
                <a:extLst>
                  <a:ext uri="{FF2B5EF4-FFF2-40B4-BE49-F238E27FC236}">
                    <a16:creationId xmlns:a16="http://schemas.microsoft.com/office/drawing/2014/main" id="{F257E9C6-BD9A-413C-B1EF-65B2F2E67E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2284" name="Group 969">
                <a:extLst>
                  <a:ext uri="{FF2B5EF4-FFF2-40B4-BE49-F238E27FC236}">
                    <a16:creationId xmlns:a16="http://schemas.microsoft.com/office/drawing/2014/main" id="{4B2A8BD8-F17C-4CCC-AF33-A165403847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296" name="AutoShape 970">
                  <a:extLst>
                    <a:ext uri="{FF2B5EF4-FFF2-40B4-BE49-F238E27FC236}">
                      <a16:creationId xmlns:a16="http://schemas.microsoft.com/office/drawing/2014/main" id="{59E1491A-5B35-47F9-ACF9-825B4805F4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297" name="AutoShape 971">
                  <a:extLst>
                    <a:ext uri="{FF2B5EF4-FFF2-40B4-BE49-F238E27FC236}">
                      <a16:creationId xmlns:a16="http://schemas.microsoft.com/office/drawing/2014/main" id="{39F92782-816E-43EF-93E5-A82B48A177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285" name="Rectangle 972">
                <a:extLst>
                  <a:ext uri="{FF2B5EF4-FFF2-40B4-BE49-F238E27FC236}">
                    <a16:creationId xmlns:a16="http://schemas.microsoft.com/office/drawing/2014/main" id="{DBAE5A4F-4F2E-4131-B813-652BF6E4D2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86" name="Freeform 973">
                <a:extLst>
                  <a:ext uri="{FF2B5EF4-FFF2-40B4-BE49-F238E27FC236}">
                    <a16:creationId xmlns:a16="http://schemas.microsoft.com/office/drawing/2014/main" id="{61B99229-A9F9-4398-A0D3-406D5BCB62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87" name="Freeform 974">
                <a:extLst>
                  <a:ext uri="{FF2B5EF4-FFF2-40B4-BE49-F238E27FC236}">
                    <a16:creationId xmlns:a16="http://schemas.microsoft.com/office/drawing/2014/main" id="{BC9F18BC-AB9B-4CE3-B9FA-E10F90335A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88" name="Oval 975">
                <a:extLst>
                  <a:ext uri="{FF2B5EF4-FFF2-40B4-BE49-F238E27FC236}">
                    <a16:creationId xmlns:a16="http://schemas.microsoft.com/office/drawing/2014/main" id="{9FBFC2FD-5911-4D48-A19D-695FE56E17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89" name="Freeform 976">
                <a:extLst>
                  <a:ext uri="{FF2B5EF4-FFF2-40B4-BE49-F238E27FC236}">
                    <a16:creationId xmlns:a16="http://schemas.microsoft.com/office/drawing/2014/main" id="{D259AF69-4076-4FCF-A22D-3EB2B281F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90" name="AutoShape 977">
                <a:extLst>
                  <a:ext uri="{FF2B5EF4-FFF2-40B4-BE49-F238E27FC236}">
                    <a16:creationId xmlns:a16="http://schemas.microsoft.com/office/drawing/2014/main" id="{6E2008FE-3B6A-4C93-8735-6493C5B8F6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91" name="AutoShape 978">
                <a:extLst>
                  <a:ext uri="{FF2B5EF4-FFF2-40B4-BE49-F238E27FC236}">
                    <a16:creationId xmlns:a16="http://schemas.microsoft.com/office/drawing/2014/main" id="{93DE0D04-7E4B-4BE9-8EA5-E9EC4D4376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92" name="Oval 979">
                <a:extLst>
                  <a:ext uri="{FF2B5EF4-FFF2-40B4-BE49-F238E27FC236}">
                    <a16:creationId xmlns:a16="http://schemas.microsoft.com/office/drawing/2014/main" id="{883362F0-47E6-4C7B-B8C4-44E3255FCD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93" name="Oval 980">
                <a:extLst>
                  <a:ext uri="{FF2B5EF4-FFF2-40B4-BE49-F238E27FC236}">
                    <a16:creationId xmlns:a16="http://schemas.microsoft.com/office/drawing/2014/main" id="{302023C5-EADB-4E92-B589-B56E6F153D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12294" name="Oval 981">
                <a:extLst>
                  <a:ext uri="{FF2B5EF4-FFF2-40B4-BE49-F238E27FC236}">
                    <a16:creationId xmlns:a16="http://schemas.microsoft.com/office/drawing/2014/main" id="{D7168D6B-4EDE-41F8-876D-0D6CBEEC36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95" name="Rectangle 982">
                <a:extLst>
                  <a:ext uri="{FF2B5EF4-FFF2-40B4-BE49-F238E27FC236}">
                    <a16:creationId xmlns:a16="http://schemas.microsoft.com/office/drawing/2014/main" id="{B336362F-1DF4-4B66-865F-BE71FA9628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828" name="Group 827">
            <a:extLst>
              <a:ext uri="{FF2B5EF4-FFF2-40B4-BE49-F238E27FC236}">
                <a16:creationId xmlns:a16="http://schemas.microsoft.com/office/drawing/2014/main" id="{0E2796E3-EB25-4D20-92DC-E7E1CD4A5E1E}"/>
              </a:ext>
            </a:extLst>
          </p:cNvPr>
          <p:cNvGrpSpPr>
            <a:grpSpLocks/>
          </p:cNvGrpSpPr>
          <p:nvPr/>
        </p:nvGrpSpPr>
        <p:grpSpPr bwMode="auto">
          <a:xfrm>
            <a:off x="4387850" y="3556000"/>
            <a:ext cx="347663" cy="679450"/>
            <a:chOff x="7923189" y="2486664"/>
            <a:chExt cx="360377" cy="884585"/>
          </a:xfrm>
        </p:grpSpPr>
        <p:pic>
          <p:nvPicPr>
            <p:cNvPr id="212236" name="Picture 3">
              <a:extLst>
                <a:ext uri="{FF2B5EF4-FFF2-40B4-BE49-F238E27FC236}">
                  <a16:creationId xmlns:a16="http://schemas.microsoft.com/office/drawing/2014/main" id="{88F41352-D1B3-4A1B-8B4B-9BF063F8FA9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12237" name="Group 950">
              <a:extLst>
                <a:ext uri="{FF2B5EF4-FFF2-40B4-BE49-F238E27FC236}">
                  <a16:creationId xmlns:a16="http://schemas.microsoft.com/office/drawing/2014/main" id="{11E57610-EF3C-492C-8D18-8EE13615DA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212238" name="Freeform 951">
                <a:extLst>
                  <a:ext uri="{FF2B5EF4-FFF2-40B4-BE49-F238E27FC236}">
                    <a16:creationId xmlns:a16="http://schemas.microsoft.com/office/drawing/2014/main" id="{AF4B2B3F-230B-4358-BEF7-F323C6ADE7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39" name="Rectangle 952">
                <a:extLst>
                  <a:ext uri="{FF2B5EF4-FFF2-40B4-BE49-F238E27FC236}">
                    <a16:creationId xmlns:a16="http://schemas.microsoft.com/office/drawing/2014/main" id="{B40876E3-4484-4E3D-9905-A22BBC0872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40" name="Freeform 953">
                <a:extLst>
                  <a:ext uri="{FF2B5EF4-FFF2-40B4-BE49-F238E27FC236}">
                    <a16:creationId xmlns:a16="http://schemas.microsoft.com/office/drawing/2014/main" id="{0115631E-7AAD-4815-AF0B-01F921B64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41" name="Freeform 954">
                <a:extLst>
                  <a:ext uri="{FF2B5EF4-FFF2-40B4-BE49-F238E27FC236}">
                    <a16:creationId xmlns:a16="http://schemas.microsoft.com/office/drawing/2014/main" id="{D78CD888-FA94-4FB4-9AD8-426000773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42" name="Rectangle 955">
                <a:extLst>
                  <a:ext uri="{FF2B5EF4-FFF2-40B4-BE49-F238E27FC236}">
                    <a16:creationId xmlns:a16="http://schemas.microsoft.com/office/drawing/2014/main" id="{F259F30E-DFC2-4787-B025-1B816F66A8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243" name="Group 956">
                <a:extLst>
                  <a:ext uri="{FF2B5EF4-FFF2-40B4-BE49-F238E27FC236}">
                    <a16:creationId xmlns:a16="http://schemas.microsoft.com/office/drawing/2014/main" id="{F748AE9F-BFB6-4F3D-9433-03B7231F508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268" name="AutoShape 957">
                  <a:extLst>
                    <a:ext uri="{FF2B5EF4-FFF2-40B4-BE49-F238E27FC236}">
                      <a16:creationId xmlns:a16="http://schemas.microsoft.com/office/drawing/2014/main" id="{549A63A3-423A-459F-9CF4-F02FD54B12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269" name="AutoShape 958">
                  <a:extLst>
                    <a:ext uri="{FF2B5EF4-FFF2-40B4-BE49-F238E27FC236}">
                      <a16:creationId xmlns:a16="http://schemas.microsoft.com/office/drawing/2014/main" id="{05BD2F83-1052-435E-AFC9-C4CA6C39CF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244" name="Rectangle 959">
                <a:extLst>
                  <a:ext uri="{FF2B5EF4-FFF2-40B4-BE49-F238E27FC236}">
                    <a16:creationId xmlns:a16="http://schemas.microsoft.com/office/drawing/2014/main" id="{7489375F-EEE5-45F4-B660-1895B2EA6C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245" name="Group 960">
                <a:extLst>
                  <a:ext uri="{FF2B5EF4-FFF2-40B4-BE49-F238E27FC236}">
                    <a16:creationId xmlns:a16="http://schemas.microsoft.com/office/drawing/2014/main" id="{DC80E1FD-2FB9-49BB-A93C-6E7613FCAA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266" name="AutoShape 961">
                  <a:extLst>
                    <a:ext uri="{FF2B5EF4-FFF2-40B4-BE49-F238E27FC236}">
                      <a16:creationId xmlns:a16="http://schemas.microsoft.com/office/drawing/2014/main" id="{EE478A6E-B5C7-4CD4-869A-5226D60805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267" name="AutoShape 962">
                  <a:extLst>
                    <a:ext uri="{FF2B5EF4-FFF2-40B4-BE49-F238E27FC236}">
                      <a16:creationId xmlns:a16="http://schemas.microsoft.com/office/drawing/2014/main" id="{BE2C2D7F-DBFD-41D2-8A84-1FA10DD930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246" name="Rectangle 963">
                <a:extLst>
                  <a:ext uri="{FF2B5EF4-FFF2-40B4-BE49-F238E27FC236}">
                    <a16:creationId xmlns:a16="http://schemas.microsoft.com/office/drawing/2014/main" id="{0754998E-C2E6-4FBA-B83B-7977D5DC2F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47" name="Rectangle 964">
                <a:extLst>
                  <a:ext uri="{FF2B5EF4-FFF2-40B4-BE49-F238E27FC236}">
                    <a16:creationId xmlns:a16="http://schemas.microsoft.com/office/drawing/2014/main" id="{8F740FFB-B418-4F24-B49B-E579BA338A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248" name="Group 965">
                <a:extLst>
                  <a:ext uri="{FF2B5EF4-FFF2-40B4-BE49-F238E27FC236}">
                    <a16:creationId xmlns:a16="http://schemas.microsoft.com/office/drawing/2014/main" id="{3A22A3EE-0211-42F7-9373-B2837CA558E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264" name="AutoShape 966">
                  <a:extLst>
                    <a:ext uri="{FF2B5EF4-FFF2-40B4-BE49-F238E27FC236}">
                      <a16:creationId xmlns:a16="http://schemas.microsoft.com/office/drawing/2014/main" id="{F594B5B0-F490-4CC3-AD60-9B023A6DEC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265" name="AutoShape 967">
                  <a:extLst>
                    <a:ext uri="{FF2B5EF4-FFF2-40B4-BE49-F238E27FC236}">
                      <a16:creationId xmlns:a16="http://schemas.microsoft.com/office/drawing/2014/main" id="{277E7A48-03BF-4617-97B5-1875560CDD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249" name="Freeform 968">
                <a:extLst>
                  <a:ext uri="{FF2B5EF4-FFF2-40B4-BE49-F238E27FC236}">
                    <a16:creationId xmlns:a16="http://schemas.microsoft.com/office/drawing/2014/main" id="{5C993489-4462-4116-8BA1-4EBBFCB54E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2250" name="Group 969">
                <a:extLst>
                  <a:ext uri="{FF2B5EF4-FFF2-40B4-BE49-F238E27FC236}">
                    <a16:creationId xmlns:a16="http://schemas.microsoft.com/office/drawing/2014/main" id="{6F88298F-83A4-40DC-98DC-99192227B54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262" name="AutoShape 970">
                  <a:extLst>
                    <a:ext uri="{FF2B5EF4-FFF2-40B4-BE49-F238E27FC236}">
                      <a16:creationId xmlns:a16="http://schemas.microsoft.com/office/drawing/2014/main" id="{D8C4D602-8798-4C82-87D1-B72224343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263" name="AutoShape 971">
                  <a:extLst>
                    <a:ext uri="{FF2B5EF4-FFF2-40B4-BE49-F238E27FC236}">
                      <a16:creationId xmlns:a16="http://schemas.microsoft.com/office/drawing/2014/main" id="{44DAF997-891F-44B7-807F-3A3EBBEAE1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251" name="Rectangle 972">
                <a:extLst>
                  <a:ext uri="{FF2B5EF4-FFF2-40B4-BE49-F238E27FC236}">
                    <a16:creationId xmlns:a16="http://schemas.microsoft.com/office/drawing/2014/main" id="{B4CF5305-D3D1-4621-8292-F7886ECD29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52" name="Freeform 973">
                <a:extLst>
                  <a:ext uri="{FF2B5EF4-FFF2-40B4-BE49-F238E27FC236}">
                    <a16:creationId xmlns:a16="http://schemas.microsoft.com/office/drawing/2014/main" id="{A76E689D-40F9-46A2-B35A-CBDDA4A23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53" name="Freeform 974">
                <a:extLst>
                  <a:ext uri="{FF2B5EF4-FFF2-40B4-BE49-F238E27FC236}">
                    <a16:creationId xmlns:a16="http://schemas.microsoft.com/office/drawing/2014/main" id="{6B5F637E-EF76-4A28-AD5C-BDCE1DD648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54" name="Oval 975">
                <a:extLst>
                  <a:ext uri="{FF2B5EF4-FFF2-40B4-BE49-F238E27FC236}">
                    <a16:creationId xmlns:a16="http://schemas.microsoft.com/office/drawing/2014/main" id="{52F6CCA0-B9B7-473E-84B9-C3924A6F2A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55" name="Freeform 976">
                <a:extLst>
                  <a:ext uri="{FF2B5EF4-FFF2-40B4-BE49-F238E27FC236}">
                    <a16:creationId xmlns:a16="http://schemas.microsoft.com/office/drawing/2014/main" id="{FA80603A-6FFF-4E83-AD08-F07F85663B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56" name="AutoShape 977">
                <a:extLst>
                  <a:ext uri="{FF2B5EF4-FFF2-40B4-BE49-F238E27FC236}">
                    <a16:creationId xmlns:a16="http://schemas.microsoft.com/office/drawing/2014/main" id="{28B56597-1FE3-4BD8-B20E-AA83477D3B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57" name="AutoShape 978">
                <a:extLst>
                  <a:ext uri="{FF2B5EF4-FFF2-40B4-BE49-F238E27FC236}">
                    <a16:creationId xmlns:a16="http://schemas.microsoft.com/office/drawing/2014/main" id="{1870764D-1200-433E-9606-45BE389D5A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58" name="Oval 979">
                <a:extLst>
                  <a:ext uri="{FF2B5EF4-FFF2-40B4-BE49-F238E27FC236}">
                    <a16:creationId xmlns:a16="http://schemas.microsoft.com/office/drawing/2014/main" id="{CA77A1CA-A8A9-4869-A581-CE4D34A84D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59" name="Oval 980">
                <a:extLst>
                  <a:ext uri="{FF2B5EF4-FFF2-40B4-BE49-F238E27FC236}">
                    <a16:creationId xmlns:a16="http://schemas.microsoft.com/office/drawing/2014/main" id="{45457C2B-27DD-4B49-A924-9F78496B3B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12260" name="Oval 981">
                <a:extLst>
                  <a:ext uri="{FF2B5EF4-FFF2-40B4-BE49-F238E27FC236}">
                    <a16:creationId xmlns:a16="http://schemas.microsoft.com/office/drawing/2014/main" id="{8D824D48-AE07-4477-A506-5CAA514363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61" name="Rectangle 982">
                <a:extLst>
                  <a:ext uri="{FF2B5EF4-FFF2-40B4-BE49-F238E27FC236}">
                    <a16:creationId xmlns:a16="http://schemas.microsoft.com/office/drawing/2014/main" id="{7A5B7DA1-C11E-4D70-95AD-0615856799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E49CE35B-4C42-495D-A840-050929CEB596}"/>
              </a:ext>
            </a:extLst>
          </p:cNvPr>
          <p:cNvGrpSpPr>
            <a:grpSpLocks/>
          </p:cNvGrpSpPr>
          <p:nvPr/>
        </p:nvGrpSpPr>
        <p:grpSpPr bwMode="auto">
          <a:xfrm>
            <a:off x="5084763" y="5611813"/>
            <a:ext cx="347662" cy="681037"/>
            <a:chOff x="7923189" y="2486664"/>
            <a:chExt cx="360377" cy="884585"/>
          </a:xfrm>
        </p:grpSpPr>
        <p:pic>
          <p:nvPicPr>
            <p:cNvPr id="212202" name="Picture 3">
              <a:extLst>
                <a:ext uri="{FF2B5EF4-FFF2-40B4-BE49-F238E27FC236}">
                  <a16:creationId xmlns:a16="http://schemas.microsoft.com/office/drawing/2014/main" id="{E3A86CFC-5D26-4379-B381-A7FC41EC73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12203" name="Group 950">
              <a:extLst>
                <a:ext uri="{FF2B5EF4-FFF2-40B4-BE49-F238E27FC236}">
                  <a16:creationId xmlns:a16="http://schemas.microsoft.com/office/drawing/2014/main" id="{E6607A23-CFDC-4B99-814D-F69CE0CBCA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212204" name="Freeform 951">
                <a:extLst>
                  <a:ext uri="{FF2B5EF4-FFF2-40B4-BE49-F238E27FC236}">
                    <a16:creationId xmlns:a16="http://schemas.microsoft.com/office/drawing/2014/main" id="{B717E439-6509-4662-9743-458ED783E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05" name="Rectangle 952">
                <a:extLst>
                  <a:ext uri="{FF2B5EF4-FFF2-40B4-BE49-F238E27FC236}">
                    <a16:creationId xmlns:a16="http://schemas.microsoft.com/office/drawing/2014/main" id="{C4F87674-A110-4047-9F23-5B5B4DC6D9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06" name="Freeform 953">
                <a:extLst>
                  <a:ext uri="{FF2B5EF4-FFF2-40B4-BE49-F238E27FC236}">
                    <a16:creationId xmlns:a16="http://schemas.microsoft.com/office/drawing/2014/main" id="{D5419C95-9FDF-47B9-80B8-C1FFBF1DA1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07" name="Freeform 954">
                <a:extLst>
                  <a:ext uri="{FF2B5EF4-FFF2-40B4-BE49-F238E27FC236}">
                    <a16:creationId xmlns:a16="http://schemas.microsoft.com/office/drawing/2014/main" id="{5868552B-88E7-443D-8662-2D5F41F96F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08" name="Rectangle 955">
                <a:extLst>
                  <a:ext uri="{FF2B5EF4-FFF2-40B4-BE49-F238E27FC236}">
                    <a16:creationId xmlns:a16="http://schemas.microsoft.com/office/drawing/2014/main" id="{B6F0954B-A870-442D-A129-5F9C9B1E82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209" name="Group 956">
                <a:extLst>
                  <a:ext uri="{FF2B5EF4-FFF2-40B4-BE49-F238E27FC236}">
                    <a16:creationId xmlns:a16="http://schemas.microsoft.com/office/drawing/2014/main" id="{121E61FD-D6D4-41E6-9129-22CC83B61BF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234" name="AutoShape 957">
                  <a:extLst>
                    <a:ext uri="{FF2B5EF4-FFF2-40B4-BE49-F238E27FC236}">
                      <a16:creationId xmlns:a16="http://schemas.microsoft.com/office/drawing/2014/main" id="{7BD733DD-87D2-4033-8CE4-885C960F7A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235" name="AutoShape 958">
                  <a:extLst>
                    <a:ext uri="{FF2B5EF4-FFF2-40B4-BE49-F238E27FC236}">
                      <a16:creationId xmlns:a16="http://schemas.microsoft.com/office/drawing/2014/main" id="{5E70184F-3404-4A7F-ACC2-64285FD625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210" name="Rectangle 959">
                <a:extLst>
                  <a:ext uri="{FF2B5EF4-FFF2-40B4-BE49-F238E27FC236}">
                    <a16:creationId xmlns:a16="http://schemas.microsoft.com/office/drawing/2014/main" id="{7E5F80AC-ABCB-42D9-8C1A-6286F3764D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211" name="Group 960">
                <a:extLst>
                  <a:ext uri="{FF2B5EF4-FFF2-40B4-BE49-F238E27FC236}">
                    <a16:creationId xmlns:a16="http://schemas.microsoft.com/office/drawing/2014/main" id="{5FE78AA2-4A8A-4679-8D5D-10D52C1FA66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232" name="AutoShape 961">
                  <a:extLst>
                    <a:ext uri="{FF2B5EF4-FFF2-40B4-BE49-F238E27FC236}">
                      <a16:creationId xmlns:a16="http://schemas.microsoft.com/office/drawing/2014/main" id="{5F208B7C-275A-41BD-A2C3-291B1039C6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233" name="AutoShape 962">
                  <a:extLst>
                    <a:ext uri="{FF2B5EF4-FFF2-40B4-BE49-F238E27FC236}">
                      <a16:creationId xmlns:a16="http://schemas.microsoft.com/office/drawing/2014/main" id="{BEBADEBF-4169-4809-9FBA-F6BD334A70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212" name="Rectangle 963">
                <a:extLst>
                  <a:ext uri="{FF2B5EF4-FFF2-40B4-BE49-F238E27FC236}">
                    <a16:creationId xmlns:a16="http://schemas.microsoft.com/office/drawing/2014/main" id="{5AC4B3D7-9FD4-4F3A-8434-C08208BE80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13" name="Rectangle 964">
                <a:extLst>
                  <a:ext uri="{FF2B5EF4-FFF2-40B4-BE49-F238E27FC236}">
                    <a16:creationId xmlns:a16="http://schemas.microsoft.com/office/drawing/2014/main" id="{825C4B99-02EA-407C-9C7B-1D60C63F69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214" name="Group 965">
                <a:extLst>
                  <a:ext uri="{FF2B5EF4-FFF2-40B4-BE49-F238E27FC236}">
                    <a16:creationId xmlns:a16="http://schemas.microsoft.com/office/drawing/2014/main" id="{10C00AA3-3480-4125-BB12-096B8B4CEB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230" name="AutoShape 966">
                  <a:extLst>
                    <a:ext uri="{FF2B5EF4-FFF2-40B4-BE49-F238E27FC236}">
                      <a16:creationId xmlns:a16="http://schemas.microsoft.com/office/drawing/2014/main" id="{71B49057-E537-4DBF-8C81-4CAE334D83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231" name="AutoShape 967">
                  <a:extLst>
                    <a:ext uri="{FF2B5EF4-FFF2-40B4-BE49-F238E27FC236}">
                      <a16:creationId xmlns:a16="http://schemas.microsoft.com/office/drawing/2014/main" id="{734AD562-66D7-4DC6-8747-E7E1755BA0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215" name="Freeform 968">
                <a:extLst>
                  <a:ext uri="{FF2B5EF4-FFF2-40B4-BE49-F238E27FC236}">
                    <a16:creationId xmlns:a16="http://schemas.microsoft.com/office/drawing/2014/main" id="{F520FC79-312F-4200-A150-4FBD7DBF20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2216" name="Group 969">
                <a:extLst>
                  <a:ext uri="{FF2B5EF4-FFF2-40B4-BE49-F238E27FC236}">
                    <a16:creationId xmlns:a16="http://schemas.microsoft.com/office/drawing/2014/main" id="{8D6B60CD-A913-4CB4-B96B-C9BDA9CFB06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228" name="AutoShape 970">
                  <a:extLst>
                    <a:ext uri="{FF2B5EF4-FFF2-40B4-BE49-F238E27FC236}">
                      <a16:creationId xmlns:a16="http://schemas.microsoft.com/office/drawing/2014/main" id="{DF42F252-D632-4A61-9402-EBC4DD4DC6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229" name="AutoShape 971">
                  <a:extLst>
                    <a:ext uri="{FF2B5EF4-FFF2-40B4-BE49-F238E27FC236}">
                      <a16:creationId xmlns:a16="http://schemas.microsoft.com/office/drawing/2014/main" id="{DCE2AB1A-8F21-40F5-B8E6-10682211E9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217" name="Rectangle 972">
                <a:extLst>
                  <a:ext uri="{FF2B5EF4-FFF2-40B4-BE49-F238E27FC236}">
                    <a16:creationId xmlns:a16="http://schemas.microsoft.com/office/drawing/2014/main" id="{8EA96A06-DA9A-4560-8457-5D8C8BBFD0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18" name="Freeform 973">
                <a:extLst>
                  <a:ext uri="{FF2B5EF4-FFF2-40B4-BE49-F238E27FC236}">
                    <a16:creationId xmlns:a16="http://schemas.microsoft.com/office/drawing/2014/main" id="{EF640089-4D94-42F4-BE68-2AAF066929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19" name="Freeform 974">
                <a:extLst>
                  <a:ext uri="{FF2B5EF4-FFF2-40B4-BE49-F238E27FC236}">
                    <a16:creationId xmlns:a16="http://schemas.microsoft.com/office/drawing/2014/main" id="{A4E01077-4863-4E94-A15D-125454FB4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20" name="Oval 975">
                <a:extLst>
                  <a:ext uri="{FF2B5EF4-FFF2-40B4-BE49-F238E27FC236}">
                    <a16:creationId xmlns:a16="http://schemas.microsoft.com/office/drawing/2014/main" id="{1CB47FE0-6E6D-41B1-9B3F-CFC9EE95C3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21" name="Freeform 976">
                <a:extLst>
                  <a:ext uri="{FF2B5EF4-FFF2-40B4-BE49-F238E27FC236}">
                    <a16:creationId xmlns:a16="http://schemas.microsoft.com/office/drawing/2014/main" id="{90E30EBA-F4A8-480B-981E-17320C6FA9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22" name="AutoShape 977">
                <a:extLst>
                  <a:ext uri="{FF2B5EF4-FFF2-40B4-BE49-F238E27FC236}">
                    <a16:creationId xmlns:a16="http://schemas.microsoft.com/office/drawing/2014/main" id="{655753BE-B5B1-472E-B632-1537BF1E12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23" name="AutoShape 978">
                <a:extLst>
                  <a:ext uri="{FF2B5EF4-FFF2-40B4-BE49-F238E27FC236}">
                    <a16:creationId xmlns:a16="http://schemas.microsoft.com/office/drawing/2014/main" id="{C80654DB-702C-480C-8BAB-B3A1B7E149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24" name="Oval 979">
                <a:extLst>
                  <a:ext uri="{FF2B5EF4-FFF2-40B4-BE49-F238E27FC236}">
                    <a16:creationId xmlns:a16="http://schemas.microsoft.com/office/drawing/2014/main" id="{615204AB-3D2F-422F-9C4E-FA1319C54D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25" name="Oval 980">
                <a:extLst>
                  <a:ext uri="{FF2B5EF4-FFF2-40B4-BE49-F238E27FC236}">
                    <a16:creationId xmlns:a16="http://schemas.microsoft.com/office/drawing/2014/main" id="{D5008A44-9E01-4223-805B-1968FE5355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12226" name="Oval 981">
                <a:extLst>
                  <a:ext uri="{FF2B5EF4-FFF2-40B4-BE49-F238E27FC236}">
                    <a16:creationId xmlns:a16="http://schemas.microsoft.com/office/drawing/2014/main" id="{7713526E-E1B6-4A9D-B194-C3E28E698D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27" name="Rectangle 982">
                <a:extLst>
                  <a:ext uri="{FF2B5EF4-FFF2-40B4-BE49-F238E27FC236}">
                    <a16:creationId xmlns:a16="http://schemas.microsoft.com/office/drawing/2014/main" id="{E307C511-1130-4474-B54B-F622228CB8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898" name="Group 897">
            <a:extLst>
              <a:ext uri="{FF2B5EF4-FFF2-40B4-BE49-F238E27FC236}">
                <a16:creationId xmlns:a16="http://schemas.microsoft.com/office/drawing/2014/main" id="{8C35354F-B273-450E-805C-BA9572710390}"/>
              </a:ext>
            </a:extLst>
          </p:cNvPr>
          <p:cNvGrpSpPr>
            <a:grpSpLocks/>
          </p:cNvGrpSpPr>
          <p:nvPr/>
        </p:nvGrpSpPr>
        <p:grpSpPr bwMode="auto">
          <a:xfrm>
            <a:off x="6067425" y="3829050"/>
            <a:ext cx="347663" cy="681038"/>
            <a:chOff x="7923189" y="2486664"/>
            <a:chExt cx="360377" cy="884585"/>
          </a:xfrm>
        </p:grpSpPr>
        <p:pic>
          <p:nvPicPr>
            <p:cNvPr id="212168" name="Picture 3">
              <a:extLst>
                <a:ext uri="{FF2B5EF4-FFF2-40B4-BE49-F238E27FC236}">
                  <a16:creationId xmlns:a16="http://schemas.microsoft.com/office/drawing/2014/main" id="{E14953EE-EF44-4039-9E41-F97D9F5BBEB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12169" name="Group 950">
              <a:extLst>
                <a:ext uri="{FF2B5EF4-FFF2-40B4-BE49-F238E27FC236}">
                  <a16:creationId xmlns:a16="http://schemas.microsoft.com/office/drawing/2014/main" id="{5D3A4FC9-CF42-4D95-BBE9-6D08419CC2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212170" name="Freeform 951">
                <a:extLst>
                  <a:ext uri="{FF2B5EF4-FFF2-40B4-BE49-F238E27FC236}">
                    <a16:creationId xmlns:a16="http://schemas.microsoft.com/office/drawing/2014/main" id="{3487684B-03D7-4E1A-86B4-2CD8ED41B2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71" name="Rectangle 952">
                <a:extLst>
                  <a:ext uri="{FF2B5EF4-FFF2-40B4-BE49-F238E27FC236}">
                    <a16:creationId xmlns:a16="http://schemas.microsoft.com/office/drawing/2014/main" id="{516595E5-18E0-49D5-B164-596B89D66D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72" name="Freeform 953">
                <a:extLst>
                  <a:ext uri="{FF2B5EF4-FFF2-40B4-BE49-F238E27FC236}">
                    <a16:creationId xmlns:a16="http://schemas.microsoft.com/office/drawing/2014/main" id="{D493A367-6D3C-454B-99DA-1326BBCEC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73" name="Freeform 954">
                <a:extLst>
                  <a:ext uri="{FF2B5EF4-FFF2-40B4-BE49-F238E27FC236}">
                    <a16:creationId xmlns:a16="http://schemas.microsoft.com/office/drawing/2014/main" id="{52243869-B9EE-458E-AB39-29F077C29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74" name="Rectangle 955">
                <a:extLst>
                  <a:ext uri="{FF2B5EF4-FFF2-40B4-BE49-F238E27FC236}">
                    <a16:creationId xmlns:a16="http://schemas.microsoft.com/office/drawing/2014/main" id="{ED1030B2-BD10-4224-A680-C13661AC6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175" name="Group 956">
                <a:extLst>
                  <a:ext uri="{FF2B5EF4-FFF2-40B4-BE49-F238E27FC236}">
                    <a16:creationId xmlns:a16="http://schemas.microsoft.com/office/drawing/2014/main" id="{424E3DF7-036B-414E-8DC5-829E7AD060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200" name="AutoShape 957">
                  <a:extLst>
                    <a:ext uri="{FF2B5EF4-FFF2-40B4-BE49-F238E27FC236}">
                      <a16:creationId xmlns:a16="http://schemas.microsoft.com/office/drawing/2014/main" id="{93CA0051-E5B5-44BB-B12D-88B992EE5F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201" name="AutoShape 958">
                  <a:extLst>
                    <a:ext uri="{FF2B5EF4-FFF2-40B4-BE49-F238E27FC236}">
                      <a16:creationId xmlns:a16="http://schemas.microsoft.com/office/drawing/2014/main" id="{3EA1EECC-4E6C-4B19-8052-83BEEB3E0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176" name="Rectangle 959">
                <a:extLst>
                  <a:ext uri="{FF2B5EF4-FFF2-40B4-BE49-F238E27FC236}">
                    <a16:creationId xmlns:a16="http://schemas.microsoft.com/office/drawing/2014/main" id="{9C885A39-4455-475B-97C4-8036CA0B2D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177" name="Group 960">
                <a:extLst>
                  <a:ext uri="{FF2B5EF4-FFF2-40B4-BE49-F238E27FC236}">
                    <a16:creationId xmlns:a16="http://schemas.microsoft.com/office/drawing/2014/main" id="{7AAA8042-D2A2-42F2-BF8F-4B245B3D46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198" name="AutoShape 961">
                  <a:extLst>
                    <a:ext uri="{FF2B5EF4-FFF2-40B4-BE49-F238E27FC236}">
                      <a16:creationId xmlns:a16="http://schemas.microsoft.com/office/drawing/2014/main" id="{8F47E457-A78B-4B05-965D-2B1C2C2760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199" name="AutoShape 962">
                  <a:extLst>
                    <a:ext uri="{FF2B5EF4-FFF2-40B4-BE49-F238E27FC236}">
                      <a16:creationId xmlns:a16="http://schemas.microsoft.com/office/drawing/2014/main" id="{A7103714-DFC8-4809-AA62-83C35451A7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178" name="Rectangle 963">
                <a:extLst>
                  <a:ext uri="{FF2B5EF4-FFF2-40B4-BE49-F238E27FC236}">
                    <a16:creationId xmlns:a16="http://schemas.microsoft.com/office/drawing/2014/main" id="{F709AAF5-9D50-44B9-9624-323CEF9160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79" name="Rectangle 964">
                <a:extLst>
                  <a:ext uri="{FF2B5EF4-FFF2-40B4-BE49-F238E27FC236}">
                    <a16:creationId xmlns:a16="http://schemas.microsoft.com/office/drawing/2014/main" id="{4D32C4C8-1E73-4518-A3ED-37820A165C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180" name="Group 965">
                <a:extLst>
                  <a:ext uri="{FF2B5EF4-FFF2-40B4-BE49-F238E27FC236}">
                    <a16:creationId xmlns:a16="http://schemas.microsoft.com/office/drawing/2014/main" id="{974BCE44-4C4A-48E9-835D-A9DC03B4F8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196" name="AutoShape 966">
                  <a:extLst>
                    <a:ext uri="{FF2B5EF4-FFF2-40B4-BE49-F238E27FC236}">
                      <a16:creationId xmlns:a16="http://schemas.microsoft.com/office/drawing/2014/main" id="{BF0F85CC-3A88-4CC2-B1E2-14624446A7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197" name="AutoShape 967">
                  <a:extLst>
                    <a:ext uri="{FF2B5EF4-FFF2-40B4-BE49-F238E27FC236}">
                      <a16:creationId xmlns:a16="http://schemas.microsoft.com/office/drawing/2014/main" id="{1A5C5FD4-F088-4534-9181-F5E565DCAC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181" name="Freeform 968">
                <a:extLst>
                  <a:ext uri="{FF2B5EF4-FFF2-40B4-BE49-F238E27FC236}">
                    <a16:creationId xmlns:a16="http://schemas.microsoft.com/office/drawing/2014/main" id="{448D6F4E-B6FC-41AF-9CD9-1C5E0DE04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2182" name="Group 969">
                <a:extLst>
                  <a:ext uri="{FF2B5EF4-FFF2-40B4-BE49-F238E27FC236}">
                    <a16:creationId xmlns:a16="http://schemas.microsoft.com/office/drawing/2014/main" id="{B3CD0B05-55CD-4DFC-ADAA-52ADD09EA43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194" name="AutoShape 970">
                  <a:extLst>
                    <a:ext uri="{FF2B5EF4-FFF2-40B4-BE49-F238E27FC236}">
                      <a16:creationId xmlns:a16="http://schemas.microsoft.com/office/drawing/2014/main" id="{338D685D-9E78-4191-9A89-2F54863658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195" name="AutoShape 971">
                  <a:extLst>
                    <a:ext uri="{FF2B5EF4-FFF2-40B4-BE49-F238E27FC236}">
                      <a16:creationId xmlns:a16="http://schemas.microsoft.com/office/drawing/2014/main" id="{8001B6CE-59C4-4374-B18D-AB1469DFD4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183" name="Rectangle 972">
                <a:extLst>
                  <a:ext uri="{FF2B5EF4-FFF2-40B4-BE49-F238E27FC236}">
                    <a16:creationId xmlns:a16="http://schemas.microsoft.com/office/drawing/2014/main" id="{12001720-D298-4294-B8B1-8BBDA04F64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84" name="Freeform 973">
                <a:extLst>
                  <a:ext uri="{FF2B5EF4-FFF2-40B4-BE49-F238E27FC236}">
                    <a16:creationId xmlns:a16="http://schemas.microsoft.com/office/drawing/2014/main" id="{51D02D90-DC1E-4912-8004-A5637D97F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85" name="Freeform 974">
                <a:extLst>
                  <a:ext uri="{FF2B5EF4-FFF2-40B4-BE49-F238E27FC236}">
                    <a16:creationId xmlns:a16="http://schemas.microsoft.com/office/drawing/2014/main" id="{91AAFC22-8A2C-447C-A13A-60873A54BC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86" name="Oval 975">
                <a:extLst>
                  <a:ext uri="{FF2B5EF4-FFF2-40B4-BE49-F238E27FC236}">
                    <a16:creationId xmlns:a16="http://schemas.microsoft.com/office/drawing/2014/main" id="{01174847-966F-4B64-B748-1D5A86E29C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87" name="Freeform 976">
                <a:extLst>
                  <a:ext uri="{FF2B5EF4-FFF2-40B4-BE49-F238E27FC236}">
                    <a16:creationId xmlns:a16="http://schemas.microsoft.com/office/drawing/2014/main" id="{6B283BEC-E7CB-4DBA-9D35-51D7D63F21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88" name="AutoShape 977">
                <a:extLst>
                  <a:ext uri="{FF2B5EF4-FFF2-40B4-BE49-F238E27FC236}">
                    <a16:creationId xmlns:a16="http://schemas.microsoft.com/office/drawing/2014/main" id="{0C87F7FA-8C13-4196-A4C4-87944F8EE4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89" name="AutoShape 978">
                <a:extLst>
                  <a:ext uri="{FF2B5EF4-FFF2-40B4-BE49-F238E27FC236}">
                    <a16:creationId xmlns:a16="http://schemas.microsoft.com/office/drawing/2014/main" id="{7C6D3BA2-AAFF-43FB-B4E9-AA0D146BA6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90" name="Oval 979">
                <a:extLst>
                  <a:ext uri="{FF2B5EF4-FFF2-40B4-BE49-F238E27FC236}">
                    <a16:creationId xmlns:a16="http://schemas.microsoft.com/office/drawing/2014/main" id="{8FCF17B0-A248-4B24-A97B-4F1EA05AD5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91" name="Oval 980">
                <a:extLst>
                  <a:ext uri="{FF2B5EF4-FFF2-40B4-BE49-F238E27FC236}">
                    <a16:creationId xmlns:a16="http://schemas.microsoft.com/office/drawing/2014/main" id="{0F5B2B61-6A4C-45A1-A7AA-B3F2DC0DE2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12192" name="Oval 981">
                <a:extLst>
                  <a:ext uri="{FF2B5EF4-FFF2-40B4-BE49-F238E27FC236}">
                    <a16:creationId xmlns:a16="http://schemas.microsoft.com/office/drawing/2014/main" id="{6E4AE123-513A-456A-8BEB-65ED1BF653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93" name="Rectangle 982">
                <a:extLst>
                  <a:ext uri="{FF2B5EF4-FFF2-40B4-BE49-F238E27FC236}">
                    <a16:creationId xmlns:a16="http://schemas.microsoft.com/office/drawing/2014/main" id="{A51E0400-7F60-48AD-9BFE-D434F39790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933" name="Group 932">
            <a:extLst>
              <a:ext uri="{FF2B5EF4-FFF2-40B4-BE49-F238E27FC236}">
                <a16:creationId xmlns:a16="http://schemas.microsoft.com/office/drawing/2014/main" id="{20526D71-6C68-4F35-BF96-069C4BA3C40B}"/>
              </a:ext>
            </a:extLst>
          </p:cNvPr>
          <p:cNvGrpSpPr>
            <a:grpSpLocks/>
          </p:cNvGrpSpPr>
          <p:nvPr/>
        </p:nvGrpSpPr>
        <p:grpSpPr bwMode="auto">
          <a:xfrm>
            <a:off x="2122488" y="5629275"/>
            <a:ext cx="347662" cy="681038"/>
            <a:chOff x="7923189" y="2486664"/>
            <a:chExt cx="360377" cy="884585"/>
          </a:xfrm>
        </p:grpSpPr>
        <p:pic>
          <p:nvPicPr>
            <p:cNvPr id="212134" name="Picture 3">
              <a:extLst>
                <a:ext uri="{FF2B5EF4-FFF2-40B4-BE49-F238E27FC236}">
                  <a16:creationId xmlns:a16="http://schemas.microsoft.com/office/drawing/2014/main" id="{36431FE3-621B-4575-BE75-BEBA60EF5E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12135" name="Group 950">
              <a:extLst>
                <a:ext uri="{FF2B5EF4-FFF2-40B4-BE49-F238E27FC236}">
                  <a16:creationId xmlns:a16="http://schemas.microsoft.com/office/drawing/2014/main" id="{DE712F06-CCA4-48D5-91C2-33FC0A72A5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212136" name="Freeform 951">
                <a:extLst>
                  <a:ext uri="{FF2B5EF4-FFF2-40B4-BE49-F238E27FC236}">
                    <a16:creationId xmlns:a16="http://schemas.microsoft.com/office/drawing/2014/main" id="{BD8ACB3B-0828-49C4-8EA8-4F6C0FF1F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37" name="Rectangle 952">
                <a:extLst>
                  <a:ext uri="{FF2B5EF4-FFF2-40B4-BE49-F238E27FC236}">
                    <a16:creationId xmlns:a16="http://schemas.microsoft.com/office/drawing/2014/main" id="{38AC0052-87EC-41F1-A52A-123FDAE277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38" name="Freeform 953">
                <a:extLst>
                  <a:ext uri="{FF2B5EF4-FFF2-40B4-BE49-F238E27FC236}">
                    <a16:creationId xmlns:a16="http://schemas.microsoft.com/office/drawing/2014/main" id="{69F41B5F-4CA0-4E72-8C5B-C98232E7B8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39" name="Freeform 954">
                <a:extLst>
                  <a:ext uri="{FF2B5EF4-FFF2-40B4-BE49-F238E27FC236}">
                    <a16:creationId xmlns:a16="http://schemas.microsoft.com/office/drawing/2014/main" id="{9FD228AD-47AB-436A-BEF9-E1C5CE5553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40" name="Rectangle 955">
                <a:extLst>
                  <a:ext uri="{FF2B5EF4-FFF2-40B4-BE49-F238E27FC236}">
                    <a16:creationId xmlns:a16="http://schemas.microsoft.com/office/drawing/2014/main" id="{B6FDBEB3-666D-4F29-AA24-2166BD59A6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141" name="Group 956">
                <a:extLst>
                  <a:ext uri="{FF2B5EF4-FFF2-40B4-BE49-F238E27FC236}">
                    <a16:creationId xmlns:a16="http://schemas.microsoft.com/office/drawing/2014/main" id="{33FCBF9B-D41C-43F4-9906-609CB7C894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166" name="AutoShape 957">
                  <a:extLst>
                    <a:ext uri="{FF2B5EF4-FFF2-40B4-BE49-F238E27FC236}">
                      <a16:creationId xmlns:a16="http://schemas.microsoft.com/office/drawing/2014/main" id="{B048777D-2710-42D5-A398-E38C6E3BB0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167" name="AutoShape 958">
                  <a:extLst>
                    <a:ext uri="{FF2B5EF4-FFF2-40B4-BE49-F238E27FC236}">
                      <a16:creationId xmlns:a16="http://schemas.microsoft.com/office/drawing/2014/main" id="{A1A31EAC-9A95-43FE-A8B1-703A8EB8C1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142" name="Rectangle 959">
                <a:extLst>
                  <a:ext uri="{FF2B5EF4-FFF2-40B4-BE49-F238E27FC236}">
                    <a16:creationId xmlns:a16="http://schemas.microsoft.com/office/drawing/2014/main" id="{BEB49903-497E-4DA7-8ABE-F6C90F66A3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143" name="Group 960">
                <a:extLst>
                  <a:ext uri="{FF2B5EF4-FFF2-40B4-BE49-F238E27FC236}">
                    <a16:creationId xmlns:a16="http://schemas.microsoft.com/office/drawing/2014/main" id="{2019122C-644D-47C5-A748-6E1EB4E6340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164" name="AutoShape 961">
                  <a:extLst>
                    <a:ext uri="{FF2B5EF4-FFF2-40B4-BE49-F238E27FC236}">
                      <a16:creationId xmlns:a16="http://schemas.microsoft.com/office/drawing/2014/main" id="{02443C9F-DA49-4981-B898-F42B6CCEAC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165" name="AutoShape 962">
                  <a:extLst>
                    <a:ext uri="{FF2B5EF4-FFF2-40B4-BE49-F238E27FC236}">
                      <a16:creationId xmlns:a16="http://schemas.microsoft.com/office/drawing/2014/main" id="{FD116F70-5A3C-4AEC-AAA8-068E5954C0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144" name="Rectangle 963">
                <a:extLst>
                  <a:ext uri="{FF2B5EF4-FFF2-40B4-BE49-F238E27FC236}">
                    <a16:creationId xmlns:a16="http://schemas.microsoft.com/office/drawing/2014/main" id="{3D53FBC5-5150-4C3F-B485-361C311AC0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45" name="Rectangle 964">
                <a:extLst>
                  <a:ext uri="{FF2B5EF4-FFF2-40B4-BE49-F238E27FC236}">
                    <a16:creationId xmlns:a16="http://schemas.microsoft.com/office/drawing/2014/main" id="{333087AD-4E08-4991-BA3E-C4078418C4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146" name="Group 965">
                <a:extLst>
                  <a:ext uri="{FF2B5EF4-FFF2-40B4-BE49-F238E27FC236}">
                    <a16:creationId xmlns:a16="http://schemas.microsoft.com/office/drawing/2014/main" id="{9C3D8B59-A49A-423C-AD77-14BFCAD40B7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162" name="AutoShape 966">
                  <a:extLst>
                    <a:ext uri="{FF2B5EF4-FFF2-40B4-BE49-F238E27FC236}">
                      <a16:creationId xmlns:a16="http://schemas.microsoft.com/office/drawing/2014/main" id="{4DEC13D4-8CCC-47F5-A5C4-98240FBA6B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163" name="AutoShape 967">
                  <a:extLst>
                    <a:ext uri="{FF2B5EF4-FFF2-40B4-BE49-F238E27FC236}">
                      <a16:creationId xmlns:a16="http://schemas.microsoft.com/office/drawing/2014/main" id="{C0B75FAC-A6C8-4B47-B380-E16E8B7C07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147" name="Freeform 968">
                <a:extLst>
                  <a:ext uri="{FF2B5EF4-FFF2-40B4-BE49-F238E27FC236}">
                    <a16:creationId xmlns:a16="http://schemas.microsoft.com/office/drawing/2014/main" id="{169C85C1-4AE0-402F-8F50-E3F3A6877F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2148" name="Group 969">
                <a:extLst>
                  <a:ext uri="{FF2B5EF4-FFF2-40B4-BE49-F238E27FC236}">
                    <a16:creationId xmlns:a16="http://schemas.microsoft.com/office/drawing/2014/main" id="{F8258582-2846-4FAA-97AE-571D89D59E4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160" name="AutoShape 970">
                  <a:extLst>
                    <a:ext uri="{FF2B5EF4-FFF2-40B4-BE49-F238E27FC236}">
                      <a16:creationId xmlns:a16="http://schemas.microsoft.com/office/drawing/2014/main" id="{660E4B52-666B-4509-A3BD-466DBAF691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161" name="AutoShape 971">
                  <a:extLst>
                    <a:ext uri="{FF2B5EF4-FFF2-40B4-BE49-F238E27FC236}">
                      <a16:creationId xmlns:a16="http://schemas.microsoft.com/office/drawing/2014/main" id="{1E4DDEF1-8681-4001-ADE0-7E9498F62F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149" name="Rectangle 972">
                <a:extLst>
                  <a:ext uri="{FF2B5EF4-FFF2-40B4-BE49-F238E27FC236}">
                    <a16:creationId xmlns:a16="http://schemas.microsoft.com/office/drawing/2014/main" id="{742ACE44-7C64-4653-B42C-85B1CD50CB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50" name="Freeform 973">
                <a:extLst>
                  <a:ext uri="{FF2B5EF4-FFF2-40B4-BE49-F238E27FC236}">
                    <a16:creationId xmlns:a16="http://schemas.microsoft.com/office/drawing/2014/main" id="{FD287CC6-54F3-4CB6-9941-2E31C6CB1B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51" name="Freeform 974">
                <a:extLst>
                  <a:ext uri="{FF2B5EF4-FFF2-40B4-BE49-F238E27FC236}">
                    <a16:creationId xmlns:a16="http://schemas.microsoft.com/office/drawing/2014/main" id="{2E14A4C7-B21C-4E1B-BB79-0FA9B19684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52" name="Oval 975">
                <a:extLst>
                  <a:ext uri="{FF2B5EF4-FFF2-40B4-BE49-F238E27FC236}">
                    <a16:creationId xmlns:a16="http://schemas.microsoft.com/office/drawing/2014/main" id="{F0A326AA-940B-4436-96E1-95F9959ECB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53" name="Freeform 976">
                <a:extLst>
                  <a:ext uri="{FF2B5EF4-FFF2-40B4-BE49-F238E27FC236}">
                    <a16:creationId xmlns:a16="http://schemas.microsoft.com/office/drawing/2014/main" id="{1E5CC820-7031-4F70-8740-2C8BE189F0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54" name="AutoShape 977">
                <a:extLst>
                  <a:ext uri="{FF2B5EF4-FFF2-40B4-BE49-F238E27FC236}">
                    <a16:creationId xmlns:a16="http://schemas.microsoft.com/office/drawing/2014/main" id="{220593F8-39A7-4E89-B516-A2B551F5D1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55" name="AutoShape 978">
                <a:extLst>
                  <a:ext uri="{FF2B5EF4-FFF2-40B4-BE49-F238E27FC236}">
                    <a16:creationId xmlns:a16="http://schemas.microsoft.com/office/drawing/2014/main" id="{2A6F98C2-AF2D-4050-BEF5-FA6CC8A7E0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56" name="Oval 979">
                <a:extLst>
                  <a:ext uri="{FF2B5EF4-FFF2-40B4-BE49-F238E27FC236}">
                    <a16:creationId xmlns:a16="http://schemas.microsoft.com/office/drawing/2014/main" id="{7463323B-E623-45C3-AFFC-5AB6ED5E2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57" name="Oval 980">
                <a:extLst>
                  <a:ext uri="{FF2B5EF4-FFF2-40B4-BE49-F238E27FC236}">
                    <a16:creationId xmlns:a16="http://schemas.microsoft.com/office/drawing/2014/main" id="{726D45F5-48F6-46A4-B770-BE06F951B2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12158" name="Oval 981">
                <a:extLst>
                  <a:ext uri="{FF2B5EF4-FFF2-40B4-BE49-F238E27FC236}">
                    <a16:creationId xmlns:a16="http://schemas.microsoft.com/office/drawing/2014/main" id="{EF57F0FC-F7F1-40D5-BF1C-0C687BC837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59" name="Rectangle 982">
                <a:extLst>
                  <a:ext uri="{FF2B5EF4-FFF2-40B4-BE49-F238E27FC236}">
                    <a16:creationId xmlns:a16="http://schemas.microsoft.com/office/drawing/2014/main" id="{7E84E8C0-5E7A-47F2-A081-2250765D9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211981" name="Group 15">
            <a:extLst>
              <a:ext uri="{FF2B5EF4-FFF2-40B4-BE49-F238E27FC236}">
                <a16:creationId xmlns:a16="http://schemas.microsoft.com/office/drawing/2014/main" id="{71C7483E-F90B-4B9C-8324-EF07C5B80362}"/>
              </a:ext>
            </a:extLst>
          </p:cNvPr>
          <p:cNvGrpSpPr>
            <a:grpSpLocks/>
          </p:cNvGrpSpPr>
          <p:nvPr/>
        </p:nvGrpSpPr>
        <p:grpSpPr bwMode="auto">
          <a:xfrm>
            <a:off x="7707313" y="4368800"/>
            <a:ext cx="990600" cy="731838"/>
            <a:chOff x="7707615" y="4368892"/>
            <a:chExt cx="990551" cy="731635"/>
          </a:xfrm>
        </p:grpSpPr>
        <p:pic>
          <p:nvPicPr>
            <p:cNvPr id="212034" name="Picture 14">
              <a:extLst>
                <a:ext uri="{FF2B5EF4-FFF2-40B4-BE49-F238E27FC236}">
                  <a16:creationId xmlns:a16="http://schemas.microsoft.com/office/drawing/2014/main" id="{3F3071C5-E775-45F0-873B-8AA6100C6C62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71833" y="4640202"/>
              <a:ext cx="822008" cy="4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12035" name="Group 249">
              <a:extLst>
                <a:ext uri="{FF2B5EF4-FFF2-40B4-BE49-F238E27FC236}">
                  <a16:creationId xmlns:a16="http://schemas.microsoft.com/office/drawing/2014/main" id="{A5560C90-D610-4494-9448-57EE026EA91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707615" y="4368892"/>
              <a:ext cx="225953" cy="395900"/>
              <a:chOff x="4140" y="429"/>
              <a:chExt cx="1425" cy="2396"/>
            </a:xfrm>
          </p:grpSpPr>
          <p:sp>
            <p:nvSpPr>
              <p:cNvPr id="212102" name="Freeform 250">
                <a:extLst>
                  <a:ext uri="{FF2B5EF4-FFF2-40B4-BE49-F238E27FC236}">
                    <a16:creationId xmlns:a16="http://schemas.microsoft.com/office/drawing/2014/main" id="{855D26CD-4929-48BB-B257-BBFD855C33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9 w 354"/>
                  <a:gd name="T1" fmla="*/ 0 h 2742"/>
                  <a:gd name="T2" fmla="*/ 47 w 354"/>
                  <a:gd name="T3" fmla="*/ 66 h 2742"/>
                  <a:gd name="T4" fmla="*/ 46 w 354"/>
                  <a:gd name="T5" fmla="*/ 510 h 2742"/>
                  <a:gd name="T6" fmla="*/ 0 w 354"/>
                  <a:gd name="T7" fmla="*/ 534 h 2742"/>
                  <a:gd name="T8" fmla="*/ 9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1" name="Rectangle 251">
                <a:extLst>
                  <a:ext uri="{FF2B5EF4-FFF2-40B4-BE49-F238E27FC236}">
                    <a16:creationId xmlns:a16="http://schemas.microsoft.com/office/drawing/2014/main" id="{49958CD0-956C-48D2-ABCE-3306C521DD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3" y="429"/>
                <a:ext cx="1051" cy="2276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104" name="Freeform 252">
                <a:extLst>
                  <a:ext uri="{FF2B5EF4-FFF2-40B4-BE49-F238E27FC236}">
                    <a16:creationId xmlns:a16="http://schemas.microsoft.com/office/drawing/2014/main" id="{B5EC3E85-172A-4411-BD08-9F99146CA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29 w 211"/>
                  <a:gd name="T3" fmla="*/ 43 h 2537"/>
                  <a:gd name="T4" fmla="*/ 2 w 211"/>
                  <a:gd name="T5" fmla="*/ 48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05" name="Freeform 253">
                <a:extLst>
                  <a:ext uri="{FF2B5EF4-FFF2-40B4-BE49-F238E27FC236}">
                    <a16:creationId xmlns:a16="http://schemas.microsoft.com/office/drawing/2014/main" id="{E4F9E9B5-C1BF-4174-A486-E691586F09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45 w 328"/>
                  <a:gd name="T3" fmla="*/ 25 h 226"/>
                  <a:gd name="T4" fmla="*/ 45 w 328"/>
                  <a:gd name="T5" fmla="*/ 45 h 226"/>
                  <a:gd name="T6" fmla="*/ 0 w 328"/>
                  <a:gd name="T7" fmla="*/ 19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4" name="Rectangle 254">
                <a:extLst>
                  <a:ext uri="{FF2B5EF4-FFF2-40B4-BE49-F238E27FC236}">
                    <a16:creationId xmlns:a16="http://schemas.microsoft.com/office/drawing/2014/main" id="{6788A683-850C-4824-8E68-BD6D9E469A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3" y="688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2107" name="Group 255">
                <a:extLst>
                  <a:ext uri="{FF2B5EF4-FFF2-40B4-BE49-F238E27FC236}">
                    <a16:creationId xmlns:a16="http://schemas.microsoft.com/office/drawing/2014/main" id="{3F656BA3-B33C-47F3-AF0C-5B934D5EC99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000" name="AutoShape 256">
                  <a:extLst>
                    <a:ext uri="{FF2B5EF4-FFF2-40B4-BE49-F238E27FC236}">
                      <a16:creationId xmlns:a16="http://schemas.microsoft.com/office/drawing/2014/main" id="{C05425A7-5D18-4226-A1E8-191CF9AB3F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0" y="2569"/>
                  <a:ext cx="725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01" name="AutoShape 257">
                  <a:extLst>
                    <a:ext uri="{FF2B5EF4-FFF2-40B4-BE49-F238E27FC236}">
                      <a16:creationId xmlns:a16="http://schemas.microsoft.com/office/drawing/2014/main" id="{58FDBF06-ABC6-48D9-84A3-C5279C2C92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5" y="2587"/>
                  <a:ext cx="700" cy="101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976" name="Rectangle 258">
                <a:extLst>
                  <a:ext uri="{FF2B5EF4-FFF2-40B4-BE49-F238E27FC236}">
                    <a16:creationId xmlns:a16="http://schemas.microsoft.com/office/drawing/2014/main" id="{250EBA5E-E915-43C4-8662-CDCFBF684F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5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2109" name="Group 259">
                <a:extLst>
                  <a:ext uri="{FF2B5EF4-FFF2-40B4-BE49-F238E27FC236}">
                    <a16:creationId xmlns:a16="http://schemas.microsoft.com/office/drawing/2014/main" id="{D876B96F-7763-4705-A0D0-4B2FFFC8596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998" name="AutoShape 260">
                  <a:extLst>
                    <a:ext uri="{FF2B5EF4-FFF2-40B4-BE49-F238E27FC236}">
                      <a16:creationId xmlns:a16="http://schemas.microsoft.com/office/drawing/2014/main" id="{CB24A5F0-6724-412E-827B-474D75E97C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0" y="2570"/>
                  <a:ext cx="725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99" name="AutoShape 261">
                  <a:extLst>
                    <a:ext uri="{FF2B5EF4-FFF2-40B4-BE49-F238E27FC236}">
                      <a16:creationId xmlns:a16="http://schemas.microsoft.com/office/drawing/2014/main" id="{A2B5EA53-B774-4D30-8864-F862738B06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3" y="2590"/>
                  <a:ext cx="687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978" name="Rectangle 262">
                <a:extLst>
                  <a:ext uri="{FF2B5EF4-FFF2-40B4-BE49-F238E27FC236}">
                    <a16:creationId xmlns:a16="http://schemas.microsoft.com/office/drawing/2014/main" id="{FFCE3295-43D7-4AD5-9F1B-5660C0C4B3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361"/>
                <a:ext cx="591" cy="3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79" name="Rectangle 263">
                <a:extLst>
                  <a:ext uri="{FF2B5EF4-FFF2-40B4-BE49-F238E27FC236}">
                    <a16:creationId xmlns:a16="http://schemas.microsoft.com/office/drawing/2014/main" id="{C4CA0F3E-B6BD-47A9-81B1-C689AFD9CC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4" y="1649"/>
                <a:ext cx="59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2112" name="Group 264">
                <a:extLst>
                  <a:ext uri="{FF2B5EF4-FFF2-40B4-BE49-F238E27FC236}">
                    <a16:creationId xmlns:a16="http://schemas.microsoft.com/office/drawing/2014/main" id="{09EE3EFD-9F79-47FC-8BAD-1DCC4FFED4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996" name="AutoShape 265">
                  <a:extLst>
                    <a:ext uri="{FF2B5EF4-FFF2-40B4-BE49-F238E27FC236}">
                      <a16:creationId xmlns:a16="http://schemas.microsoft.com/office/drawing/2014/main" id="{643CE0C9-04EE-45CB-9A48-A56B006B4B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0"/>
                  <a:ext cx="711" cy="13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97" name="AutoShape 266">
                  <a:extLst>
                    <a:ext uri="{FF2B5EF4-FFF2-40B4-BE49-F238E27FC236}">
                      <a16:creationId xmlns:a16="http://schemas.microsoft.com/office/drawing/2014/main" id="{2A53BCD6-F529-478E-A02A-2038DFF20C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8"/>
                  <a:ext cx="673" cy="9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12113" name="Freeform 267">
                <a:extLst>
                  <a:ext uri="{FF2B5EF4-FFF2-40B4-BE49-F238E27FC236}">
                    <a16:creationId xmlns:a16="http://schemas.microsoft.com/office/drawing/2014/main" id="{AAF7B988-6443-4886-B16E-3C1C8B3DC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45 w 328"/>
                  <a:gd name="T3" fmla="*/ 24 h 226"/>
                  <a:gd name="T4" fmla="*/ 45 w 328"/>
                  <a:gd name="T5" fmla="*/ 43 h 226"/>
                  <a:gd name="T6" fmla="*/ 0 w 328"/>
                  <a:gd name="T7" fmla="*/ 1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2114" name="Group 268">
                <a:extLst>
                  <a:ext uri="{FF2B5EF4-FFF2-40B4-BE49-F238E27FC236}">
                    <a16:creationId xmlns:a16="http://schemas.microsoft.com/office/drawing/2014/main" id="{66236F13-7A4A-4F72-8D9C-3055F3B0A2A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994" name="AutoShape 269">
                  <a:extLst>
                    <a:ext uri="{FF2B5EF4-FFF2-40B4-BE49-F238E27FC236}">
                      <a16:creationId xmlns:a16="http://schemas.microsoft.com/office/drawing/2014/main" id="{EAE22093-8111-4756-B98E-45BA43495A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0" y="2544"/>
                  <a:ext cx="723" cy="16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95" name="AutoShape 270">
                  <a:extLst>
                    <a:ext uri="{FF2B5EF4-FFF2-40B4-BE49-F238E27FC236}">
                      <a16:creationId xmlns:a16="http://schemas.microsoft.com/office/drawing/2014/main" id="{C69448D2-4B67-4AFA-B311-3F354415B1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5" y="2582"/>
                  <a:ext cx="673" cy="11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983" name="Rectangle 271">
                <a:extLst>
                  <a:ext uri="{FF2B5EF4-FFF2-40B4-BE49-F238E27FC236}">
                    <a16:creationId xmlns:a16="http://schemas.microsoft.com/office/drawing/2014/main" id="{0780338D-E59D-4CDC-B645-829FFE625A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5" y="429"/>
                <a:ext cx="60" cy="2286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116" name="Freeform 272">
                <a:extLst>
                  <a:ext uri="{FF2B5EF4-FFF2-40B4-BE49-F238E27FC236}">
                    <a16:creationId xmlns:a16="http://schemas.microsoft.com/office/drawing/2014/main" id="{8C88257E-C97E-4602-AADB-DF3AC1B347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40 w 296"/>
                  <a:gd name="T3" fmla="*/ 27 h 256"/>
                  <a:gd name="T4" fmla="*/ 40 w 296"/>
                  <a:gd name="T5" fmla="*/ 49 h 256"/>
                  <a:gd name="T6" fmla="*/ 0 w 296"/>
                  <a:gd name="T7" fmla="*/ 18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17" name="Freeform 273">
                <a:extLst>
                  <a:ext uri="{FF2B5EF4-FFF2-40B4-BE49-F238E27FC236}">
                    <a16:creationId xmlns:a16="http://schemas.microsoft.com/office/drawing/2014/main" id="{9A890864-BE23-4C5F-B0A7-0D544F900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42 w 304"/>
                  <a:gd name="T3" fmla="*/ 32 h 288"/>
                  <a:gd name="T4" fmla="*/ 39 w 304"/>
                  <a:gd name="T5" fmla="*/ 57 h 288"/>
                  <a:gd name="T6" fmla="*/ 2 w 304"/>
                  <a:gd name="T7" fmla="*/ 24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6" name="Oval 274">
                <a:extLst>
                  <a:ext uri="{FF2B5EF4-FFF2-40B4-BE49-F238E27FC236}">
                    <a16:creationId xmlns:a16="http://schemas.microsoft.com/office/drawing/2014/main" id="{E416CCDF-7B0B-4D36-B153-F2512E0676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09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119" name="Freeform 275">
                <a:extLst>
                  <a:ext uri="{FF2B5EF4-FFF2-40B4-BE49-F238E27FC236}">
                    <a16:creationId xmlns:a16="http://schemas.microsoft.com/office/drawing/2014/main" id="{8B33BF54-E9D9-40F7-948E-391E208576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21 h 240"/>
                  <a:gd name="T2" fmla="*/ 2 w 306"/>
                  <a:gd name="T3" fmla="*/ 48 h 240"/>
                  <a:gd name="T4" fmla="*/ 42 w 306"/>
                  <a:gd name="T5" fmla="*/ 22 h 240"/>
                  <a:gd name="T6" fmla="*/ 40 w 306"/>
                  <a:gd name="T7" fmla="*/ 0 h 240"/>
                  <a:gd name="T8" fmla="*/ 0 w 306"/>
                  <a:gd name="T9" fmla="*/ 21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8" name="AutoShape 276">
                <a:extLst>
                  <a:ext uri="{FF2B5EF4-FFF2-40B4-BE49-F238E27FC236}">
                    <a16:creationId xmlns:a16="http://schemas.microsoft.com/office/drawing/2014/main" id="{48C4020E-C969-4BFB-9657-8BA7345017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3" y="2677"/>
                <a:ext cx="1201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89" name="AutoShape 277">
                <a:extLst>
                  <a:ext uri="{FF2B5EF4-FFF2-40B4-BE49-F238E27FC236}">
                    <a16:creationId xmlns:a16="http://schemas.microsoft.com/office/drawing/2014/main" id="{AAAC01D1-D2BF-463A-8DB1-73F81B3F4F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3" y="2705"/>
                <a:ext cx="1071" cy="7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90" name="Oval 278">
                <a:extLst>
                  <a:ext uri="{FF2B5EF4-FFF2-40B4-BE49-F238E27FC236}">
                    <a16:creationId xmlns:a16="http://schemas.microsoft.com/office/drawing/2014/main" id="{A74F1FA2-47F2-4800-BC2F-BE67844040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4" y="2379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91" name="Oval 279">
                <a:extLst>
                  <a:ext uri="{FF2B5EF4-FFF2-40B4-BE49-F238E27FC236}">
                    <a16:creationId xmlns:a16="http://schemas.microsoft.com/office/drawing/2014/main" id="{7398F284-22EB-40D9-9A43-D0F05D1117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4" y="2379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FF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92" name="Oval 280">
                <a:extLst>
                  <a:ext uri="{FF2B5EF4-FFF2-40B4-BE49-F238E27FC236}">
                    <a16:creationId xmlns:a16="http://schemas.microsoft.com/office/drawing/2014/main" id="{4B3AC27B-C1D1-4435-89EB-25FCB5316E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4" y="2379"/>
                <a:ext cx="160" cy="1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93" name="Rectangle 281">
                <a:extLst>
                  <a:ext uri="{FF2B5EF4-FFF2-40B4-BE49-F238E27FC236}">
                    <a16:creationId xmlns:a16="http://schemas.microsoft.com/office/drawing/2014/main" id="{1092E37D-8562-4F92-8D5F-E72A4355BB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1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12036" name="Group 249">
              <a:extLst>
                <a:ext uri="{FF2B5EF4-FFF2-40B4-BE49-F238E27FC236}">
                  <a16:creationId xmlns:a16="http://schemas.microsoft.com/office/drawing/2014/main" id="{2D1C76ED-356E-42E0-8CB6-BEDB3EC3ED9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39866" y="4369199"/>
              <a:ext cx="225953" cy="395900"/>
              <a:chOff x="4140" y="429"/>
              <a:chExt cx="1425" cy="2396"/>
            </a:xfrm>
          </p:grpSpPr>
          <p:sp>
            <p:nvSpPr>
              <p:cNvPr id="212070" name="Freeform 250">
                <a:extLst>
                  <a:ext uri="{FF2B5EF4-FFF2-40B4-BE49-F238E27FC236}">
                    <a16:creationId xmlns:a16="http://schemas.microsoft.com/office/drawing/2014/main" id="{E64AB16B-39D8-43E1-85D9-5CD460B73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9 w 354"/>
                  <a:gd name="T1" fmla="*/ 0 h 2742"/>
                  <a:gd name="T2" fmla="*/ 47 w 354"/>
                  <a:gd name="T3" fmla="*/ 66 h 2742"/>
                  <a:gd name="T4" fmla="*/ 46 w 354"/>
                  <a:gd name="T5" fmla="*/ 510 h 2742"/>
                  <a:gd name="T6" fmla="*/ 0 w 354"/>
                  <a:gd name="T7" fmla="*/ 534 h 2742"/>
                  <a:gd name="T8" fmla="*/ 9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" name="Rectangle 251">
                <a:extLst>
                  <a:ext uri="{FF2B5EF4-FFF2-40B4-BE49-F238E27FC236}">
                    <a16:creationId xmlns:a16="http://schemas.microsoft.com/office/drawing/2014/main" id="{731A63E4-829B-4C88-861E-F93E3236AB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427"/>
                <a:ext cx="1051" cy="2286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072" name="Freeform 252">
                <a:extLst>
                  <a:ext uri="{FF2B5EF4-FFF2-40B4-BE49-F238E27FC236}">
                    <a16:creationId xmlns:a16="http://schemas.microsoft.com/office/drawing/2014/main" id="{E6E4FD60-D3AB-4732-B44D-E8684D2BC4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29 w 211"/>
                  <a:gd name="T3" fmla="*/ 43 h 2537"/>
                  <a:gd name="T4" fmla="*/ 2 w 211"/>
                  <a:gd name="T5" fmla="*/ 48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73" name="Freeform 253">
                <a:extLst>
                  <a:ext uri="{FF2B5EF4-FFF2-40B4-BE49-F238E27FC236}">
                    <a16:creationId xmlns:a16="http://schemas.microsoft.com/office/drawing/2014/main" id="{3EABAE66-44DF-4588-8318-D5580C2BE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45 w 328"/>
                  <a:gd name="T3" fmla="*/ 25 h 226"/>
                  <a:gd name="T4" fmla="*/ 45 w 328"/>
                  <a:gd name="T5" fmla="*/ 45 h 226"/>
                  <a:gd name="T6" fmla="*/ 0 w 328"/>
                  <a:gd name="T7" fmla="*/ 19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" name="Rectangle 254">
                <a:extLst>
                  <a:ext uri="{FF2B5EF4-FFF2-40B4-BE49-F238E27FC236}">
                    <a16:creationId xmlns:a16="http://schemas.microsoft.com/office/drawing/2014/main" id="{97193E6F-D853-40D6-903F-20CDF3B0F6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696"/>
                <a:ext cx="601" cy="3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2075" name="Group 255">
                <a:extLst>
                  <a:ext uri="{FF2B5EF4-FFF2-40B4-BE49-F238E27FC236}">
                    <a16:creationId xmlns:a16="http://schemas.microsoft.com/office/drawing/2014/main" id="{667162DA-8BB0-4FC6-B7D3-E3EE5E8E694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033" name="AutoShape 256">
                  <a:extLst>
                    <a:ext uri="{FF2B5EF4-FFF2-40B4-BE49-F238E27FC236}">
                      <a16:creationId xmlns:a16="http://schemas.microsoft.com/office/drawing/2014/main" id="{EC7D00FE-1B42-4AF4-9948-2B228932C3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2" y="2567"/>
                  <a:ext cx="725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34" name="AutoShape 257">
                  <a:extLst>
                    <a:ext uri="{FF2B5EF4-FFF2-40B4-BE49-F238E27FC236}">
                      <a16:creationId xmlns:a16="http://schemas.microsoft.com/office/drawing/2014/main" id="{2C0A158E-F050-4997-8523-D5CA8A0FB4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4" y="2586"/>
                  <a:ext cx="700" cy="101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009" name="Rectangle 258">
                <a:extLst>
                  <a:ext uri="{FF2B5EF4-FFF2-40B4-BE49-F238E27FC236}">
                    <a16:creationId xmlns:a16="http://schemas.microsoft.com/office/drawing/2014/main" id="{0BA6B4E9-359F-4460-96B9-A2AD11A0E3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7" y="1023"/>
                <a:ext cx="591" cy="3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2077" name="Group 259">
                <a:extLst>
                  <a:ext uri="{FF2B5EF4-FFF2-40B4-BE49-F238E27FC236}">
                    <a16:creationId xmlns:a16="http://schemas.microsoft.com/office/drawing/2014/main" id="{BAD3AC9C-9AEE-4133-A99F-6EA22EF76C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031" name="AutoShape 260">
                  <a:extLst>
                    <a:ext uri="{FF2B5EF4-FFF2-40B4-BE49-F238E27FC236}">
                      <a16:creationId xmlns:a16="http://schemas.microsoft.com/office/drawing/2014/main" id="{7179F964-17B3-40EE-9AA7-4C24B2F33D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" y="2568"/>
                  <a:ext cx="725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32" name="AutoShape 261">
                  <a:extLst>
                    <a:ext uri="{FF2B5EF4-FFF2-40B4-BE49-F238E27FC236}">
                      <a16:creationId xmlns:a16="http://schemas.microsoft.com/office/drawing/2014/main" id="{3ADEB69A-F31E-46ED-A52D-179E94B03E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8"/>
                  <a:ext cx="687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011" name="Rectangle 262">
                <a:extLst>
                  <a:ext uri="{FF2B5EF4-FFF2-40B4-BE49-F238E27FC236}">
                    <a16:creationId xmlns:a16="http://schemas.microsoft.com/office/drawing/2014/main" id="{AAEB1E64-DD44-4095-A75D-B8C536C0D1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9"/>
                <a:ext cx="59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12" name="Rectangle 263">
                <a:extLst>
                  <a:ext uri="{FF2B5EF4-FFF2-40B4-BE49-F238E27FC236}">
                    <a16:creationId xmlns:a16="http://schemas.microsoft.com/office/drawing/2014/main" id="{9147C780-5938-4253-9FAB-2249BD98C9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7" y="1657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2080" name="Group 264">
                <a:extLst>
                  <a:ext uri="{FF2B5EF4-FFF2-40B4-BE49-F238E27FC236}">
                    <a16:creationId xmlns:a16="http://schemas.microsoft.com/office/drawing/2014/main" id="{6EEA5722-AB17-48E3-A4B9-CDD653F1436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029" name="AutoShape 265">
                  <a:extLst>
                    <a:ext uri="{FF2B5EF4-FFF2-40B4-BE49-F238E27FC236}">
                      <a16:creationId xmlns:a16="http://schemas.microsoft.com/office/drawing/2014/main" id="{05F165CB-4DC9-4B77-A16D-644B7E5D99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9"/>
                  <a:ext cx="711" cy="141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30" name="AutoShape 266">
                  <a:extLst>
                    <a:ext uri="{FF2B5EF4-FFF2-40B4-BE49-F238E27FC236}">
                      <a16:creationId xmlns:a16="http://schemas.microsoft.com/office/drawing/2014/main" id="{55C5B9EF-D856-4B90-B0D9-C8968D5FFE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6"/>
                  <a:ext cx="673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12081" name="Freeform 267">
                <a:extLst>
                  <a:ext uri="{FF2B5EF4-FFF2-40B4-BE49-F238E27FC236}">
                    <a16:creationId xmlns:a16="http://schemas.microsoft.com/office/drawing/2014/main" id="{5508977A-125C-4436-9092-018538A63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45 w 328"/>
                  <a:gd name="T3" fmla="*/ 24 h 226"/>
                  <a:gd name="T4" fmla="*/ 45 w 328"/>
                  <a:gd name="T5" fmla="*/ 43 h 226"/>
                  <a:gd name="T6" fmla="*/ 0 w 328"/>
                  <a:gd name="T7" fmla="*/ 1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2082" name="Group 268">
                <a:extLst>
                  <a:ext uri="{FF2B5EF4-FFF2-40B4-BE49-F238E27FC236}">
                    <a16:creationId xmlns:a16="http://schemas.microsoft.com/office/drawing/2014/main" id="{1B311D8A-1A3B-44BC-A6BC-CBCD7731B6E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027" name="AutoShape 269">
                  <a:extLst>
                    <a:ext uri="{FF2B5EF4-FFF2-40B4-BE49-F238E27FC236}">
                      <a16:creationId xmlns:a16="http://schemas.microsoft.com/office/drawing/2014/main" id="{515A39D1-A1A1-42A0-849A-D187D307D4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2" y="2571"/>
                  <a:ext cx="761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28" name="AutoShape 270">
                  <a:extLst>
                    <a:ext uri="{FF2B5EF4-FFF2-40B4-BE49-F238E27FC236}">
                      <a16:creationId xmlns:a16="http://schemas.microsoft.com/office/drawing/2014/main" id="{AD620596-383F-4F6F-B2DA-4A1B9702D0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4" y="2590"/>
                  <a:ext cx="723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016" name="Rectangle 271">
                <a:extLst>
                  <a:ext uri="{FF2B5EF4-FFF2-40B4-BE49-F238E27FC236}">
                    <a16:creationId xmlns:a16="http://schemas.microsoft.com/office/drawing/2014/main" id="{C717B602-7C2A-49DC-B7B9-D087F2E09F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8" y="427"/>
                <a:ext cx="70" cy="2296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084" name="Freeform 272">
                <a:extLst>
                  <a:ext uri="{FF2B5EF4-FFF2-40B4-BE49-F238E27FC236}">
                    <a16:creationId xmlns:a16="http://schemas.microsoft.com/office/drawing/2014/main" id="{5B009B4B-1EF5-4ECD-9613-4026BAE03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40 w 296"/>
                  <a:gd name="T3" fmla="*/ 27 h 256"/>
                  <a:gd name="T4" fmla="*/ 40 w 296"/>
                  <a:gd name="T5" fmla="*/ 49 h 256"/>
                  <a:gd name="T6" fmla="*/ 0 w 296"/>
                  <a:gd name="T7" fmla="*/ 18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85" name="Freeform 273">
                <a:extLst>
                  <a:ext uri="{FF2B5EF4-FFF2-40B4-BE49-F238E27FC236}">
                    <a16:creationId xmlns:a16="http://schemas.microsoft.com/office/drawing/2014/main" id="{F2D8B2A1-351E-4BD5-8B14-46D92F78E8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42 w 304"/>
                  <a:gd name="T3" fmla="*/ 32 h 288"/>
                  <a:gd name="T4" fmla="*/ 39 w 304"/>
                  <a:gd name="T5" fmla="*/ 57 h 288"/>
                  <a:gd name="T6" fmla="*/ 2 w 304"/>
                  <a:gd name="T7" fmla="*/ 24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9" name="Oval 274">
                <a:extLst>
                  <a:ext uri="{FF2B5EF4-FFF2-40B4-BE49-F238E27FC236}">
                    <a16:creationId xmlns:a16="http://schemas.microsoft.com/office/drawing/2014/main" id="{124EC77D-157D-45F2-A5AC-084B4B5358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8" y="2617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087" name="Freeform 275">
                <a:extLst>
                  <a:ext uri="{FF2B5EF4-FFF2-40B4-BE49-F238E27FC236}">
                    <a16:creationId xmlns:a16="http://schemas.microsoft.com/office/drawing/2014/main" id="{C5223266-644C-4C3F-9318-724BEF5FD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21 h 240"/>
                  <a:gd name="T2" fmla="*/ 2 w 306"/>
                  <a:gd name="T3" fmla="*/ 48 h 240"/>
                  <a:gd name="T4" fmla="*/ 42 w 306"/>
                  <a:gd name="T5" fmla="*/ 22 h 240"/>
                  <a:gd name="T6" fmla="*/ 40 w 306"/>
                  <a:gd name="T7" fmla="*/ 0 h 240"/>
                  <a:gd name="T8" fmla="*/ 0 w 306"/>
                  <a:gd name="T9" fmla="*/ 21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1" name="AutoShape 276">
                <a:extLst>
                  <a:ext uri="{FF2B5EF4-FFF2-40B4-BE49-F238E27FC236}">
                    <a16:creationId xmlns:a16="http://schemas.microsoft.com/office/drawing/2014/main" id="{71812272-8256-4728-ADD6-FFDFBA665C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6" y="2684"/>
                <a:ext cx="1201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22" name="AutoShape 277">
                <a:extLst>
                  <a:ext uri="{FF2B5EF4-FFF2-40B4-BE49-F238E27FC236}">
                    <a16:creationId xmlns:a16="http://schemas.microsoft.com/office/drawing/2014/main" id="{2408A599-7BE7-4AE9-A4D1-ACD6ED5697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2713"/>
                <a:ext cx="1071" cy="8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23" name="Oval 278">
                <a:extLst>
                  <a:ext uri="{FF2B5EF4-FFF2-40B4-BE49-F238E27FC236}">
                    <a16:creationId xmlns:a16="http://schemas.microsoft.com/office/drawing/2014/main" id="{ADE31E7D-58C3-42C5-9442-5918C1B858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7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24" name="Oval 279">
                <a:extLst>
                  <a:ext uri="{FF2B5EF4-FFF2-40B4-BE49-F238E27FC236}">
                    <a16:creationId xmlns:a16="http://schemas.microsoft.com/office/drawing/2014/main" id="{DB9DB7E0-B1D3-4990-9988-8770752759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7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FF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25" name="Oval 280">
                <a:extLst>
                  <a:ext uri="{FF2B5EF4-FFF2-40B4-BE49-F238E27FC236}">
                    <a16:creationId xmlns:a16="http://schemas.microsoft.com/office/drawing/2014/main" id="{771F2A11-B5E7-4310-AD6E-4314D951B6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7" y="2387"/>
                <a:ext cx="160" cy="1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26" name="Rectangle 281">
                <a:extLst>
                  <a:ext uri="{FF2B5EF4-FFF2-40B4-BE49-F238E27FC236}">
                    <a16:creationId xmlns:a16="http://schemas.microsoft.com/office/drawing/2014/main" id="{80925712-9CF1-4F60-AE0F-E18F677310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8" y="1839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12037" name="Group 249">
              <a:extLst>
                <a:ext uri="{FF2B5EF4-FFF2-40B4-BE49-F238E27FC236}">
                  <a16:creationId xmlns:a16="http://schemas.microsoft.com/office/drawing/2014/main" id="{D1ABFEAE-A3DF-47E6-94EB-8383958EDE87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472213" y="4384408"/>
              <a:ext cx="225953" cy="395900"/>
              <a:chOff x="4140" y="429"/>
              <a:chExt cx="1425" cy="2396"/>
            </a:xfrm>
          </p:grpSpPr>
          <p:sp>
            <p:nvSpPr>
              <p:cNvPr id="212038" name="Freeform 250">
                <a:extLst>
                  <a:ext uri="{FF2B5EF4-FFF2-40B4-BE49-F238E27FC236}">
                    <a16:creationId xmlns:a16="http://schemas.microsoft.com/office/drawing/2014/main" id="{AB8AB1D0-6AB5-4D5D-A125-0E2348CCF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9 w 354"/>
                  <a:gd name="T1" fmla="*/ 0 h 2742"/>
                  <a:gd name="T2" fmla="*/ 47 w 354"/>
                  <a:gd name="T3" fmla="*/ 66 h 2742"/>
                  <a:gd name="T4" fmla="*/ 46 w 354"/>
                  <a:gd name="T5" fmla="*/ 510 h 2742"/>
                  <a:gd name="T6" fmla="*/ 0 w 354"/>
                  <a:gd name="T7" fmla="*/ 534 h 2742"/>
                  <a:gd name="T8" fmla="*/ 9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" name="Rectangle 251">
                <a:extLst>
                  <a:ext uri="{FF2B5EF4-FFF2-40B4-BE49-F238E27FC236}">
                    <a16:creationId xmlns:a16="http://schemas.microsoft.com/office/drawing/2014/main" id="{B94D412A-F463-4CB0-8BF4-322842F3D8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0" y="431"/>
                <a:ext cx="1051" cy="2276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040" name="Freeform 252">
                <a:extLst>
                  <a:ext uri="{FF2B5EF4-FFF2-40B4-BE49-F238E27FC236}">
                    <a16:creationId xmlns:a16="http://schemas.microsoft.com/office/drawing/2014/main" id="{638D1F18-13AA-4779-8B74-E7EB8D6FC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29 w 211"/>
                  <a:gd name="T3" fmla="*/ 43 h 2537"/>
                  <a:gd name="T4" fmla="*/ 2 w 211"/>
                  <a:gd name="T5" fmla="*/ 48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41" name="Freeform 253">
                <a:extLst>
                  <a:ext uri="{FF2B5EF4-FFF2-40B4-BE49-F238E27FC236}">
                    <a16:creationId xmlns:a16="http://schemas.microsoft.com/office/drawing/2014/main" id="{D256D623-E840-46BE-B6CD-4AA71A86F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45 w 328"/>
                  <a:gd name="T3" fmla="*/ 25 h 226"/>
                  <a:gd name="T4" fmla="*/ 45 w 328"/>
                  <a:gd name="T5" fmla="*/ 45 h 226"/>
                  <a:gd name="T6" fmla="*/ 0 w 328"/>
                  <a:gd name="T7" fmla="*/ 19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0" name="Rectangle 254">
                <a:extLst>
                  <a:ext uri="{FF2B5EF4-FFF2-40B4-BE49-F238E27FC236}">
                    <a16:creationId xmlns:a16="http://schemas.microsoft.com/office/drawing/2014/main" id="{2E44285C-D15E-42CE-B404-E1D9D407F8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2043" name="Group 255">
                <a:extLst>
                  <a:ext uri="{FF2B5EF4-FFF2-40B4-BE49-F238E27FC236}">
                    <a16:creationId xmlns:a16="http://schemas.microsoft.com/office/drawing/2014/main" id="{9ABD8A5C-33E0-49C9-81D2-66F01FA4CC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066" name="AutoShape 256">
                  <a:extLst>
                    <a:ext uri="{FF2B5EF4-FFF2-40B4-BE49-F238E27FC236}">
                      <a16:creationId xmlns:a16="http://schemas.microsoft.com/office/drawing/2014/main" id="{D31B1525-686A-4372-812E-C0140AAA07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71"/>
                  <a:ext cx="725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67" name="AutoShape 257">
                  <a:extLst>
                    <a:ext uri="{FF2B5EF4-FFF2-40B4-BE49-F238E27FC236}">
                      <a16:creationId xmlns:a16="http://schemas.microsoft.com/office/drawing/2014/main" id="{7ED828F6-C10E-4851-9BF9-58D72F000E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90"/>
                  <a:ext cx="700" cy="101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042" name="Rectangle 258">
                <a:extLst>
                  <a:ext uri="{FF2B5EF4-FFF2-40B4-BE49-F238E27FC236}">
                    <a16:creationId xmlns:a16="http://schemas.microsoft.com/office/drawing/2014/main" id="{DE2E4A1D-BEC0-42EF-9487-DE1EABECA8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17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2045" name="Group 259">
                <a:extLst>
                  <a:ext uri="{FF2B5EF4-FFF2-40B4-BE49-F238E27FC236}">
                    <a16:creationId xmlns:a16="http://schemas.microsoft.com/office/drawing/2014/main" id="{447E0143-E68A-46D0-A2E5-1E826A878B2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064" name="AutoShape 260">
                  <a:extLst>
                    <a:ext uri="{FF2B5EF4-FFF2-40B4-BE49-F238E27FC236}">
                      <a16:creationId xmlns:a16="http://schemas.microsoft.com/office/drawing/2014/main" id="{0CF27DE2-580B-4555-9C7D-25E565F01B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81" y="2572"/>
                  <a:ext cx="725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65" name="AutoShape 261">
                  <a:extLst>
                    <a:ext uri="{FF2B5EF4-FFF2-40B4-BE49-F238E27FC236}">
                      <a16:creationId xmlns:a16="http://schemas.microsoft.com/office/drawing/2014/main" id="{86E99F8C-92AF-400E-AC05-AD052DDAD6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94" y="2592"/>
                  <a:ext cx="687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044" name="Rectangle 262">
                <a:extLst>
                  <a:ext uri="{FF2B5EF4-FFF2-40B4-BE49-F238E27FC236}">
                    <a16:creationId xmlns:a16="http://schemas.microsoft.com/office/drawing/2014/main" id="{D4D18535-8E2D-4048-BE1E-6EC57FD149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63"/>
                <a:ext cx="591" cy="3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45" name="Rectangle 263">
                <a:extLst>
                  <a:ext uri="{FF2B5EF4-FFF2-40B4-BE49-F238E27FC236}">
                    <a16:creationId xmlns:a16="http://schemas.microsoft.com/office/drawing/2014/main" id="{ADEB95B8-F66C-4DF0-969D-7AD8B79E61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1"/>
                <a:ext cx="59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2048" name="Group 264">
                <a:extLst>
                  <a:ext uri="{FF2B5EF4-FFF2-40B4-BE49-F238E27FC236}">
                    <a16:creationId xmlns:a16="http://schemas.microsoft.com/office/drawing/2014/main" id="{65627D79-6D22-4AB2-ACE9-1E1852E32F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062" name="AutoShape 265">
                  <a:extLst>
                    <a:ext uri="{FF2B5EF4-FFF2-40B4-BE49-F238E27FC236}">
                      <a16:creationId xmlns:a16="http://schemas.microsoft.com/office/drawing/2014/main" id="{D8CF4986-DEFD-4C43-920E-519D288725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09" y="2572"/>
                  <a:ext cx="686" cy="13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63" name="AutoShape 266">
                  <a:extLst>
                    <a:ext uri="{FF2B5EF4-FFF2-40B4-BE49-F238E27FC236}">
                      <a16:creationId xmlns:a16="http://schemas.microsoft.com/office/drawing/2014/main" id="{C4ECFF4A-A098-4FCA-BDD2-947A8AAC64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1" y="2590"/>
                  <a:ext cx="648" cy="9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12049" name="Freeform 267">
                <a:extLst>
                  <a:ext uri="{FF2B5EF4-FFF2-40B4-BE49-F238E27FC236}">
                    <a16:creationId xmlns:a16="http://schemas.microsoft.com/office/drawing/2014/main" id="{BAFED101-8F72-4748-96C0-62025E424D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45 w 328"/>
                  <a:gd name="T3" fmla="*/ 24 h 226"/>
                  <a:gd name="T4" fmla="*/ 45 w 328"/>
                  <a:gd name="T5" fmla="*/ 43 h 226"/>
                  <a:gd name="T6" fmla="*/ 0 w 328"/>
                  <a:gd name="T7" fmla="*/ 1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2050" name="Group 268">
                <a:extLst>
                  <a:ext uri="{FF2B5EF4-FFF2-40B4-BE49-F238E27FC236}">
                    <a16:creationId xmlns:a16="http://schemas.microsoft.com/office/drawing/2014/main" id="{3055E0AC-06F5-4E12-81D5-D24238B9A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060" name="AutoShape 269">
                  <a:extLst>
                    <a:ext uri="{FF2B5EF4-FFF2-40B4-BE49-F238E27FC236}">
                      <a16:creationId xmlns:a16="http://schemas.microsoft.com/office/drawing/2014/main" id="{50441A7D-90ED-46FC-B9DE-69B675D2EB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5"/>
                  <a:ext cx="723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61" name="AutoShape 270">
                  <a:extLst>
                    <a:ext uri="{FF2B5EF4-FFF2-40B4-BE49-F238E27FC236}">
                      <a16:creationId xmlns:a16="http://schemas.microsoft.com/office/drawing/2014/main" id="{69861293-1083-4F9D-81BC-3E33F484E5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5"/>
                  <a:ext cx="686" cy="11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049" name="Rectangle 271">
                <a:extLst>
                  <a:ext uri="{FF2B5EF4-FFF2-40B4-BE49-F238E27FC236}">
                    <a16:creationId xmlns:a16="http://schemas.microsoft.com/office/drawing/2014/main" id="{28CFE3C4-8F84-42CF-BDB0-8A5DEC71D6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1" y="431"/>
                <a:ext cx="60" cy="2286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052" name="Freeform 272">
                <a:extLst>
                  <a:ext uri="{FF2B5EF4-FFF2-40B4-BE49-F238E27FC236}">
                    <a16:creationId xmlns:a16="http://schemas.microsoft.com/office/drawing/2014/main" id="{85E77FB3-ED90-4B06-BC04-6A8B0531C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40 w 296"/>
                  <a:gd name="T3" fmla="*/ 27 h 256"/>
                  <a:gd name="T4" fmla="*/ 40 w 296"/>
                  <a:gd name="T5" fmla="*/ 49 h 256"/>
                  <a:gd name="T6" fmla="*/ 0 w 296"/>
                  <a:gd name="T7" fmla="*/ 18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53" name="Freeform 273">
                <a:extLst>
                  <a:ext uri="{FF2B5EF4-FFF2-40B4-BE49-F238E27FC236}">
                    <a16:creationId xmlns:a16="http://schemas.microsoft.com/office/drawing/2014/main" id="{DC9AFE70-687C-451E-BA17-02CC0F76B1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42 w 304"/>
                  <a:gd name="T3" fmla="*/ 32 h 288"/>
                  <a:gd name="T4" fmla="*/ 39 w 304"/>
                  <a:gd name="T5" fmla="*/ 57 h 288"/>
                  <a:gd name="T6" fmla="*/ 2 w 304"/>
                  <a:gd name="T7" fmla="*/ 24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2" name="Oval 274">
                <a:extLst>
                  <a:ext uri="{FF2B5EF4-FFF2-40B4-BE49-F238E27FC236}">
                    <a16:creationId xmlns:a16="http://schemas.microsoft.com/office/drawing/2014/main" id="{5AE76FF5-1E89-44D3-A365-A568B85864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2" y="2611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055" name="Freeform 275">
                <a:extLst>
                  <a:ext uri="{FF2B5EF4-FFF2-40B4-BE49-F238E27FC236}">
                    <a16:creationId xmlns:a16="http://schemas.microsoft.com/office/drawing/2014/main" id="{BEF2ACCE-3D28-4054-BA9F-A95B85886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21 h 240"/>
                  <a:gd name="T2" fmla="*/ 2 w 306"/>
                  <a:gd name="T3" fmla="*/ 48 h 240"/>
                  <a:gd name="T4" fmla="*/ 42 w 306"/>
                  <a:gd name="T5" fmla="*/ 22 h 240"/>
                  <a:gd name="T6" fmla="*/ 40 w 306"/>
                  <a:gd name="T7" fmla="*/ 0 h 240"/>
                  <a:gd name="T8" fmla="*/ 0 w 306"/>
                  <a:gd name="T9" fmla="*/ 21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4" name="AutoShape 276">
                <a:extLst>
                  <a:ext uri="{FF2B5EF4-FFF2-40B4-BE49-F238E27FC236}">
                    <a16:creationId xmlns:a16="http://schemas.microsoft.com/office/drawing/2014/main" id="{E3D0D311-AEA1-4052-9B5B-D4B2E77FDA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9"/>
                <a:ext cx="1201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55" name="AutoShape 277">
                <a:extLst>
                  <a:ext uri="{FF2B5EF4-FFF2-40B4-BE49-F238E27FC236}">
                    <a16:creationId xmlns:a16="http://schemas.microsoft.com/office/drawing/2014/main" id="{1CBF6B62-6117-4C70-899D-B4348607F1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0" y="2708"/>
                <a:ext cx="1071" cy="8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56" name="Oval 278">
                <a:extLst>
                  <a:ext uri="{FF2B5EF4-FFF2-40B4-BE49-F238E27FC236}">
                    <a16:creationId xmlns:a16="http://schemas.microsoft.com/office/drawing/2014/main" id="{39DDD002-051A-4453-B1AA-C321C11C77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0" y="2381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57" name="Oval 279">
                <a:extLst>
                  <a:ext uri="{FF2B5EF4-FFF2-40B4-BE49-F238E27FC236}">
                    <a16:creationId xmlns:a16="http://schemas.microsoft.com/office/drawing/2014/main" id="{DA24F444-C350-4BE4-B770-E3B38F1578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0" y="2381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FF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58" name="Oval 280">
                <a:extLst>
                  <a:ext uri="{FF2B5EF4-FFF2-40B4-BE49-F238E27FC236}">
                    <a16:creationId xmlns:a16="http://schemas.microsoft.com/office/drawing/2014/main" id="{BCDA5B45-5E8A-4459-975C-645F1A396B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1" y="2381"/>
                <a:ext cx="160" cy="1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59" name="Rectangle 281">
                <a:extLst>
                  <a:ext uri="{FF2B5EF4-FFF2-40B4-BE49-F238E27FC236}">
                    <a16:creationId xmlns:a16="http://schemas.microsoft.com/office/drawing/2014/main" id="{8D680897-B419-4B26-B25F-0DBF7437DA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1" y="1833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069" name="Group 1068">
            <a:extLst>
              <a:ext uri="{FF2B5EF4-FFF2-40B4-BE49-F238E27FC236}">
                <a16:creationId xmlns:a16="http://schemas.microsoft.com/office/drawing/2014/main" id="{D5DA02FF-E707-4154-A425-0BB0AA0E01B8}"/>
              </a:ext>
            </a:extLst>
          </p:cNvPr>
          <p:cNvGrpSpPr>
            <a:grpSpLocks/>
          </p:cNvGrpSpPr>
          <p:nvPr/>
        </p:nvGrpSpPr>
        <p:grpSpPr bwMode="auto">
          <a:xfrm>
            <a:off x="7186613" y="5734050"/>
            <a:ext cx="347662" cy="681038"/>
            <a:chOff x="7923189" y="2486664"/>
            <a:chExt cx="360377" cy="884585"/>
          </a:xfrm>
        </p:grpSpPr>
        <p:pic>
          <p:nvPicPr>
            <p:cNvPr id="212000" name="Picture 3">
              <a:extLst>
                <a:ext uri="{FF2B5EF4-FFF2-40B4-BE49-F238E27FC236}">
                  <a16:creationId xmlns:a16="http://schemas.microsoft.com/office/drawing/2014/main" id="{96BE46E6-C00B-4079-811B-3C83F2CD2A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12001" name="Group 950">
              <a:extLst>
                <a:ext uri="{FF2B5EF4-FFF2-40B4-BE49-F238E27FC236}">
                  <a16:creationId xmlns:a16="http://schemas.microsoft.com/office/drawing/2014/main" id="{535D8B00-9041-411F-8BA1-2ABD6DCDC3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212002" name="Freeform 951">
                <a:extLst>
                  <a:ext uri="{FF2B5EF4-FFF2-40B4-BE49-F238E27FC236}">
                    <a16:creationId xmlns:a16="http://schemas.microsoft.com/office/drawing/2014/main" id="{16DAC524-1228-4492-9994-32321AE185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03" name="Rectangle 952">
                <a:extLst>
                  <a:ext uri="{FF2B5EF4-FFF2-40B4-BE49-F238E27FC236}">
                    <a16:creationId xmlns:a16="http://schemas.microsoft.com/office/drawing/2014/main" id="{BF3F7FC0-59F5-431F-A0EA-1611603E40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004" name="Freeform 953">
                <a:extLst>
                  <a:ext uri="{FF2B5EF4-FFF2-40B4-BE49-F238E27FC236}">
                    <a16:creationId xmlns:a16="http://schemas.microsoft.com/office/drawing/2014/main" id="{5E0A4564-003B-4237-9AB9-11080A160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05" name="Freeform 954">
                <a:extLst>
                  <a:ext uri="{FF2B5EF4-FFF2-40B4-BE49-F238E27FC236}">
                    <a16:creationId xmlns:a16="http://schemas.microsoft.com/office/drawing/2014/main" id="{5B0B74F0-8589-4D23-9155-228594CD6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06" name="Rectangle 955">
                <a:extLst>
                  <a:ext uri="{FF2B5EF4-FFF2-40B4-BE49-F238E27FC236}">
                    <a16:creationId xmlns:a16="http://schemas.microsoft.com/office/drawing/2014/main" id="{29AE179E-EEA9-46FD-B40E-9FE23AF9AE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007" name="Group 956">
                <a:extLst>
                  <a:ext uri="{FF2B5EF4-FFF2-40B4-BE49-F238E27FC236}">
                    <a16:creationId xmlns:a16="http://schemas.microsoft.com/office/drawing/2014/main" id="{330C0015-26E8-40B8-B2D2-4B77F13602C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032" name="AutoShape 957">
                  <a:extLst>
                    <a:ext uri="{FF2B5EF4-FFF2-40B4-BE49-F238E27FC236}">
                      <a16:creationId xmlns:a16="http://schemas.microsoft.com/office/drawing/2014/main" id="{A6DEEF9B-D338-466C-AFF7-D7CA96A6E4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033" name="AutoShape 958">
                  <a:extLst>
                    <a:ext uri="{FF2B5EF4-FFF2-40B4-BE49-F238E27FC236}">
                      <a16:creationId xmlns:a16="http://schemas.microsoft.com/office/drawing/2014/main" id="{AEE8C3CA-CE94-4F1F-A303-C43FBDF066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008" name="Rectangle 959">
                <a:extLst>
                  <a:ext uri="{FF2B5EF4-FFF2-40B4-BE49-F238E27FC236}">
                    <a16:creationId xmlns:a16="http://schemas.microsoft.com/office/drawing/2014/main" id="{EEDAF45F-1D6D-44EC-9090-4CC86134F5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009" name="Group 960">
                <a:extLst>
                  <a:ext uri="{FF2B5EF4-FFF2-40B4-BE49-F238E27FC236}">
                    <a16:creationId xmlns:a16="http://schemas.microsoft.com/office/drawing/2014/main" id="{2C37C115-4D31-45E4-8513-D04C9207E93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030" name="AutoShape 961">
                  <a:extLst>
                    <a:ext uri="{FF2B5EF4-FFF2-40B4-BE49-F238E27FC236}">
                      <a16:creationId xmlns:a16="http://schemas.microsoft.com/office/drawing/2014/main" id="{39B47757-F1CC-450B-A990-0B3BCD5235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031" name="AutoShape 962">
                  <a:extLst>
                    <a:ext uri="{FF2B5EF4-FFF2-40B4-BE49-F238E27FC236}">
                      <a16:creationId xmlns:a16="http://schemas.microsoft.com/office/drawing/2014/main" id="{6481EE3A-FEB7-4652-B95F-2EF34F7CCE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010" name="Rectangle 963">
                <a:extLst>
                  <a:ext uri="{FF2B5EF4-FFF2-40B4-BE49-F238E27FC236}">
                    <a16:creationId xmlns:a16="http://schemas.microsoft.com/office/drawing/2014/main" id="{5267EA1B-27DB-4F4F-AE48-2093F5003B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011" name="Rectangle 964">
                <a:extLst>
                  <a:ext uri="{FF2B5EF4-FFF2-40B4-BE49-F238E27FC236}">
                    <a16:creationId xmlns:a16="http://schemas.microsoft.com/office/drawing/2014/main" id="{E133BC85-38B7-4BCE-8D42-7BD098301A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012" name="Group 965">
                <a:extLst>
                  <a:ext uri="{FF2B5EF4-FFF2-40B4-BE49-F238E27FC236}">
                    <a16:creationId xmlns:a16="http://schemas.microsoft.com/office/drawing/2014/main" id="{29274AB4-C3CE-4E8B-9826-23F7A269251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028" name="AutoShape 966">
                  <a:extLst>
                    <a:ext uri="{FF2B5EF4-FFF2-40B4-BE49-F238E27FC236}">
                      <a16:creationId xmlns:a16="http://schemas.microsoft.com/office/drawing/2014/main" id="{3275E130-532C-4F68-BDD6-3B7ADF7E1C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029" name="AutoShape 967">
                  <a:extLst>
                    <a:ext uri="{FF2B5EF4-FFF2-40B4-BE49-F238E27FC236}">
                      <a16:creationId xmlns:a16="http://schemas.microsoft.com/office/drawing/2014/main" id="{58255DC7-0BA6-4199-95D4-530B2A547C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013" name="Freeform 968">
                <a:extLst>
                  <a:ext uri="{FF2B5EF4-FFF2-40B4-BE49-F238E27FC236}">
                    <a16:creationId xmlns:a16="http://schemas.microsoft.com/office/drawing/2014/main" id="{4A40674A-D353-46B3-8789-9E4DF504C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2014" name="Group 969">
                <a:extLst>
                  <a:ext uri="{FF2B5EF4-FFF2-40B4-BE49-F238E27FC236}">
                    <a16:creationId xmlns:a16="http://schemas.microsoft.com/office/drawing/2014/main" id="{EDBAA4C5-64AA-4BF5-9C68-E1D55B1C5BE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026" name="AutoShape 970">
                  <a:extLst>
                    <a:ext uri="{FF2B5EF4-FFF2-40B4-BE49-F238E27FC236}">
                      <a16:creationId xmlns:a16="http://schemas.microsoft.com/office/drawing/2014/main" id="{27C38B06-F7F7-429E-84C5-37F9F594DE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027" name="AutoShape 971">
                  <a:extLst>
                    <a:ext uri="{FF2B5EF4-FFF2-40B4-BE49-F238E27FC236}">
                      <a16:creationId xmlns:a16="http://schemas.microsoft.com/office/drawing/2014/main" id="{0B67D6E2-F671-4359-BFC9-630E593A44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015" name="Rectangle 972">
                <a:extLst>
                  <a:ext uri="{FF2B5EF4-FFF2-40B4-BE49-F238E27FC236}">
                    <a16:creationId xmlns:a16="http://schemas.microsoft.com/office/drawing/2014/main" id="{9D4C967B-D6A6-4B5F-A66A-13085FEFD2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016" name="Freeform 973">
                <a:extLst>
                  <a:ext uri="{FF2B5EF4-FFF2-40B4-BE49-F238E27FC236}">
                    <a16:creationId xmlns:a16="http://schemas.microsoft.com/office/drawing/2014/main" id="{1E60ED7B-4C13-4A21-BA1A-7AFA6FDBC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17" name="Freeform 974">
                <a:extLst>
                  <a:ext uri="{FF2B5EF4-FFF2-40B4-BE49-F238E27FC236}">
                    <a16:creationId xmlns:a16="http://schemas.microsoft.com/office/drawing/2014/main" id="{CA13B6A7-5FC9-4A4D-B6E5-A249EFFE8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18" name="Oval 975">
                <a:extLst>
                  <a:ext uri="{FF2B5EF4-FFF2-40B4-BE49-F238E27FC236}">
                    <a16:creationId xmlns:a16="http://schemas.microsoft.com/office/drawing/2014/main" id="{B431295C-5663-4117-8C71-37D8C84C4D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019" name="Freeform 976">
                <a:extLst>
                  <a:ext uri="{FF2B5EF4-FFF2-40B4-BE49-F238E27FC236}">
                    <a16:creationId xmlns:a16="http://schemas.microsoft.com/office/drawing/2014/main" id="{97CC42C1-B017-4134-822C-D847DE8FCD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20" name="AutoShape 977">
                <a:extLst>
                  <a:ext uri="{FF2B5EF4-FFF2-40B4-BE49-F238E27FC236}">
                    <a16:creationId xmlns:a16="http://schemas.microsoft.com/office/drawing/2014/main" id="{C8333FE2-1B35-4B79-95F2-C073D593D1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021" name="AutoShape 978">
                <a:extLst>
                  <a:ext uri="{FF2B5EF4-FFF2-40B4-BE49-F238E27FC236}">
                    <a16:creationId xmlns:a16="http://schemas.microsoft.com/office/drawing/2014/main" id="{E7D2B089-BDDC-49E5-AE3F-59612AC2CF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022" name="Oval 979">
                <a:extLst>
                  <a:ext uri="{FF2B5EF4-FFF2-40B4-BE49-F238E27FC236}">
                    <a16:creationId xmlns:a16="http://schemas.microsoft.com/office/drawing/2014/main" id="{97B8A009-C2F2-4DFD-94B2-EEE4E46706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023" name="Oval 980">
                <a:extLst>
                  <a:ext uri="{FF2B5EF4-FFF2-40B4-BE49-F238E27FC236}">
                    <a16:creationId xmlns:a16="http://schemas.microsoft.com/office/drawing/2014/main" id="{452EFD0B-150F-46B9-ADC7-3C97B34BAC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12024" name="Oval 981">
                <a:extLst>
                  <a:ext uri="{FF2B5EF4-FFF2-40B4-BE49-F238E27FC236}">
                    <a16:creationId xmlns:a16="http://schemas.microsoft.com/office/drawing/2014/main" id="{F0550282-438B-4B0F-A7CC-BAF07E7B8A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025" name="Rectangle 982">
                <a:extLst>
                  <a:ext uri="{FF2B5EF4-FFF2-40B4-BE49-F238E27FC236}">
                    <a16:creationId xmlns:a16="http://schemas.microsoft.com/office/drawing/2014/main" id="{729E9EDF-A6BB-418A-8617-4FBA2C76B1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2748DCAE-74AE-4FC6-B89E-EE7C983DCBD5}"/>
              </a:ext>
            </a:extLst>
          </p:cNvPr>
          <p:cNvGrpSpPr>
            <a:grpSpLocks/>
          </p:cNvGrpSpPr>
          <p:nvPr/>
        </p:nvGrpSpPr>
        <p:grpSpPr bwMode="auto">
          <a:xfrm>
            <a:off x="227013" y="3719513"/>
            <a:ext cx="982662" cy="1585912"/>
            <a:chOff x="226804" y="3719080"/>
            <a:chExt cx="982820" cy="1586234"/>
          </a:xfrm>
        </p:grpSpPr>
        <p:pic>
          <p:nvPicPr>
            <p:cNvPr id="211997" name="Picture 9">
              <a:extLst>
                <a:ext uri="{FF2B5EF4-FFF2-40B4-BE49-F238E27FC236}">
                  <a16:creationId xmlns:a16="http://schemas.microsoft.com/office/drawing/2014/main" id="{296D90C4-451D-44D5-B7E8-A888290CF6E5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3109" y="5014480"/>
              <a:ext cx="405029" cy="2908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1998" name="Cloud Callout 16">
              <a:extLst>
                <a:ext uri="{FF2B5EF4-FFF2-40B4-BE49-F238E27FC236}">
                  <a16:creationId xmlns:a16="http://schemas.microsoft.com/office/drawing/2014/main" id="{80FBFBD8-20B1-4DF4-B440-C7CC3EE0B95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226804" y="3719080"/>
              <a:ext cx="982820" cy="514019"/>
            </a:xfrm>
            <a:prstGeom prst="cloudCallout">
              <a:avLst>
                <a:gd name="adj1" fmla="val -7606"/>
                <a:gd name="adj2" fmla="val 147866"/>
              </a:avLst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pic>
          <p:nvPicPr>
            <p:cNvPr id="211999" name="Picture 18" descr="madman.jpg">
              <a:extLst>
                <a:ext uri="{FF2B5EF4-FFF2-40B4-BE49-F238E27FC236}">
                  <a16:creationId xmlns:a16="http://schemas.microsoft.com/office/drawing/2014/main" id="{78F3EB4F-7D8C-478C-9084-32DDC3DFF24D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7767" y="3870258"/>
              <a:ext cx="767350" cy="2116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11984" name="Content Placeholder 12">
            <a:extLst>
              <a:ext uri="{FF2B5EF4-FFF2-40B4-BE49-F238E27FC236}">
                <a16:creationId xmlns:a16="http://schemas.microsoft.com/office/drawing/2014/main" id="{EB446DCF-4D0C-4605-BD21-087442995E36}"/>
              </a:ext>
            </a:extLst>
          </p:cNvPr>
          <p:cNvSpPr txBox="1">
            <a:spLocks/>
          </p:cNvSpPr>
          <p:nvPr/>
        </p:nvSpPr>
        <p:spPr bwMode="auto">
          <a:xfrm>
            <a:off x="715963" y="1265238"/>
            <a:ext cx="7772400" cy="806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87338" indent="-28733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681038" indent="-22383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 sz="2800">
                <a:solidFill>
                  <a:srgbClr val="000000"/>
                </a:solidFill>
                <a:latin typeface="Gill Sans MT" panose="020B0502020104020203" pitchFamily="34" charset="0"/>
              </a:rPr>
              <a:t>CDN: stores copies of content at CDN nodes </a:t>
            </a:r>
          </a:p>
          <a:p>
            <a:pPr lvl="1">
              <a:lnSpc>
                <a:spcPct val="85000"/>
              </a:lnSpc>
              <a:buClr>
                <a:srgbClr val="000099"/>
              </a:buClr>
              <a:buSzTx/>
              <a:buFont typeface="Arial" panose="020B0604020202020204" pitchFamily="34" charset="0"/>
              <a:buChar char="•"/>
            </a:pPr>
            <a:r>
              <a:rPr lang="en-US" altLang="en-US" sz="2400">
                <a:solidFill>
                  <a:srgbClr val="000000"/>
                </a:solidFill>
                <a:latin typeface="Gill Sans MT" panose="020B0502020104020203" pitchFamily="34" charset="0"/>
              </a:rPr>
              <a:t>e.g. Netflix stores copies of MadMen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A0A15AF9-43EF-481E-8298-6BF31F013BDE}"/>
              </a:ext>
            </a:extLst>
          </p:cNvPr>
          <p:cNvGrpSpPr>
            <a:grpSpLocks/>
          </p:cNvGrpSpPr>
          <p:nvPr/>
        </p:nvGrpSpPr>
        <p:grpSpPr bwMode="auto">
          <a:xfrm>
            <a:off x="34925" y="5030788"/>
            <a:ext cx="1857375" cy="338137"/>
            <a:chOff x="5957397" y="-30236"/>
            <a:chExt cx="1857399" cy="338554"/>
          </a:xfrm>
        </p:grpSpPr>
        <p:sp>
          <p:nvSpPr>
            <p:cNvPr id="211995" name="Rectangle 20">
              <a:extLst>
                <a:ext uri="{FF2B5EF4-FFF2-40B4-BE49-F238E27FC236}">
                  <a16:creationId xmlns:a16="http://schemas.microsoft.com/office/drawing/2014/main" id="{C83FFD51-38F7-4CE6-919E-27FBF4FFDD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398" y="0"/>
              <a:ext cx="1829556" cy="272128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sp>
          <p:nvSpPr>
            <p:cNvPr id="211996" name="TextBox 21">
              <a:extLst>
                <a:ext uri="{FF2B5EF4-FFF2-40B4-BE49-F238E27FC236}">
                  <a16:creationId xmlns:a16="http://schemas.microsoft.com/office/drawing/2014/main" id="{3D7C8B41-88A5-4FAE-92ED-D1007ADB5C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57397" y="-30236"/>
              <a:ext cx="185739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FFFFFF"/>
                  </a:solidFill>
                </a:rPr>
                <a:t>where’s Madmen?</a:t>
              </a:r>
            </a:p>
          </p:txBody>
        </p:sp>
      </p:grpSp>
      <p:grpSp>
        <p:nvGrpSpPr>
          <p:cNvPr id="1113" name="Group 1112">
            <a:extLst>
              <a:ext uri="{FF2B5EF4-FFF2-40B4-BE49-F238E27FC236}">
                <a16:creationId xmlns:a16="http://schemas.microsoft.com/office/drawing/2014/main" id="{812A96B7-7562-452D-A81B-81A78BE775A0}"/>
              </a:ext>
            </a:extLst>
          </p:cNvPr>
          <p:cNvGrpSpPr>
            <a:grpSpLocks/>
          </p:cNvGrpSpPr>
          <p:nvPr/>
        </p:nvGrpSpPr>
        <p:grpSpPr bwMode="auto">
          <a:xfrm>
            <a:off x="7261225" y="4778375"/>
            <a:ext cx="1279525" cy="338138"/>
            <a:chOff x="5931471" y="-30236"/>
            <a:chExt cx="1279747" cy="338971"/>
          </a:xfrm>
        </p:grpSpPr>
        <p:sp>
          <p:nvSpPr>
            <p:cNvPr id="211993" name="Rectangle 1113">
              <a:extLst>
                <a:ext uri="{FF2B5EF4-FFF2-40B4-BE49-F238E27FC236}">
                  <a16:creationId xmlns:a16="http://schemas.microsoft.com/office/drawing/2014/main" id="{F4A328D7-FF4D-468A-ACB8-DDC89BE2F9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398" y="13898"/>
              <a:ext cx="1225865" cy="258229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sp>
          <p:nvSpPr>
            <p:cNvPr id="211994" name="TextBox 1114">
              <a:extLst>
                <a:ext uri="{FF2B5EF4-FFF2-40B4-BE49-F238E27FC236}">
                  <a16:creationId xmlns:a16="http://schemas.microsoft.com/office/drawing/2014/main" id="{11FC1D06-2911-4442-AD0E-7969A83EAC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1471" y="-30236"/>
              <a:ext cx="1279747" cy="3389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FFFFFF"/>
                  </a:solidFill>
                </a:rPr>
                <a:t>manifest file</a:t>
              </a:r>
            </a:p>
          </p:txBody>
        </p:sp>
      </p:grpSp>
      <p:sp>
        <p:nvSpPr>
          <p:cNvPr id="28" name="Freeform 27">
            <a:extLst>
              <a:ext uri="{FF2B5EF4-FFF2-40B4-BE49-F238E27FC236}">
                <a16:creationId xmlns:a16="http://schemas.microsoft.com/office/drawing/2014/main" id="{84B6EC4F-4865-4FF7-A8C0-ED863B6C892B}"/>
              </a:ext>
            </a:extLst>
          </p:cNvPr>
          <p:cNvSpPr>
            <a:spLocks/>
          </p:cNvSpPr>
          <p:nvPr/>
        </p:nvSpPr>
        <p:spPr bwMode="auto">
          <a:xfrm>
            <a:off x="1074738" y="4243388"/>
            <a:ext cx="1008062" cy="881062"/>
          </a:xfrm>
          <a:custGeom>
            <a:avLst/>
            <a:gdLst>
              <a:gd name="T0" fmla="*/ 542251 w 1284637"/>
              <a:gd name="T1" fmla="*/ 0 h 1108430"/>
              <a:gd name="T2" fmla="*/ 620508 w 1284637"/>
              <a:gd name="T3" fmla="*/ 556152 h 1108430"/>
              <a:gd name="T4" fmla="*/ 0 w 1284637"/>
              <a:gd name="T5" fmla="*/ 555512 h 110843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84637" h="1108430">
                <a:moveTo>
                  <a:pt x="1122624" y="0"/>
                </a:moveTo>
                <a:lnTo>
                  <a:pt x="1284637" y="1108430"/>
                </a:lnTo>
                <a:lnTo>
                  <a:pt x="0" y="1107156"/>
                </a:lnTo>
              </a:path>
            </a:pathLst>
          </a:custGeom>
          <a:noFill/>
          <a:ln w="571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endParaRPr lang="en-US"/>
          </a:p>
        </p:txBody>
      </p:sp>
      <p:sp>
        <p:nvSpPr>
          <p:cNvPr id="1121" name="Freeform 1120">
            <a:extLst>
              <a:ext uri="{FF2B5EF4-FFF2-40B4-BE49-F238E27FC236}">
                <a16:creationId xmlns:a16="http://schemas.microsoft.com/office/drawing/2014/main" id="{84C5CB98-6C8A-4315-A7C5-AD677B5396EB}"/>
              </a:ext>
            </a:extLst>
          </p:cNvPr>
          <p:cNvSpPr>
            <a:spLocks/>
          </p:cNvSpPr>
          <p:nvPr/>
        </p:nvSpPr>
        <p:spPr bwMode="auto">
          <a:xfrm flipV="1">
            <a:off x="1100138" y="5127625"/>
            <a:ext cx="2166937" cy="709613"/>
          </a:xfrm>
          <a:custGeom>
            <a:avLst/>
            <a:gdLst>
              <a:gd name="T0" fmla="*/ 1752991 w 1898925"/>
              <a:gd name="T1" fmla="*/ 0 h 980345"/>
              <a:gd name="T2" fmla="*/ 2822161 w 1898925"/>
              <a:gd name="T3" fmla="*/ 227646 h 980345"/>
              <a:gd name="T4" fmla="*/ 2173683 w 1898925"/>
              <a:gd name="T5" fmla="*/ 258645 h 980345"/>
              <a:gd name="T6" fmla="*/ 1262389 w 1898925"/>
              <a:gd name="T7" fmla="*/ 362755 h 980345"/>
              <a:gd name="T8" fmla="*/ 0 w 1898925"/>
              <a:gd name="T9" fmla="*/ 371335 h 9803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98925" h="980345">
                <a:moveTo>
                  <a:pt x="1179521" y="0"/>
                </a:moveTo>
                <a:lnTo>
                  <a:pt x="1898925" y="600997"/>
                </a:lnTo>
                <a:lnTo>
                  <a:pt x="1462589" y="682836"/>
                </a:lnTo>
                <a:cubicBezTo>
                  <a:pt x="1258197" y="730637"/>
                  <a:pt x="1110581" y="844165"/>
                  <a:pt x="849414" y="957692"/>
                </a:cubicBezTo>
                <a:lnTo>
                  <a:pt x="0" y="980345"/>
                </a:lnTo>
              </a:path>
            </a:pathLst>
          </a:custGeom>
          <a:noFill/>
          <a:ln w="571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endParaRPr lang="en-US"/>
          </a:p>
        </p:txBody>
      </p:sp>
      <p:sp>
        <p:nvSpPr>
          <p:cNvPr id="1122" name="Content Placeholder 12">
            <a:extLst>
              <a:ext uri="{FF2B5EF4-FFF2-40B4-BE49-F238E27FC236}">
                <a16:creationId xmlns:a16="http://schemas.microsoft.com/office/drawing/2014/main" id="{ECF286A4-3252-4A5C-836A-3D1861FC26B7}"/>
              </a:ext>
            </a:extLst>
          </p:cNvPr>
          <p:cNvSpPr txBox="1">
            <a:spLocks/>
          </p:cNvSpPr>
          <p:nvPr/>
        </p:nvSpPr>
        <p:spPr bwMode="auto">
          <a:xfrm>
            <a:off x="771525" y="2505075"/>
            <a:ext cx="7650163" cy="45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+mn-cs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charset="0"/>
              <a:buChar char="§"/>
              <a:defRPr sz="2400"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Arial" charset="0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9pPr>
          </a:lstStyle>
          <a:p>
            <a:pPr marL="681038" lvl="1" indent="-223838">
              <a:buSzTx/>
              <a:buFont typeface="Arial"/>
              <a:buChar char="•"/>
              <a:defRPr/>
            </a:pPr>
            <a:r>
              <a:rPr lang="en-US" dirty="0">
                <a:solidFill>
                  <a:srgbClr val="000000"/>
                </a:solidFill>
              </a:rPr>
              <a:t>directed to nearby copy, retrieves content</a:t>
            </a:r>
          </a:p>
          <a:p>
            <a:pPr marL="457200" lvl="1" indent="0">
              <a:buSzTx/>
              <a:buFont typeface="Wingdings" charset="0"/>
              <a:buNone/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123" name="Content Placeholder 12">
            <a:extLst>
              <a:ext uri="{FF2B5EF4-FFF2-40B4-BE49-F238E27FC236}">
                <a16:creationId xmlns:a16="http://schemas.microsoft.com/office/drawing/2014/main" id="{E33E50D9-C4D8-4683-950E-6739A3032A94}"/>
              </a:ext>
            </a:extLst>
          </p:cNvPr>
          <p:cNvSpPr txBox="1">
            <a:spLocks/>
          </p:cNvSpPr>
          <p:nvPr/>
        </p:nvSpPr>
        <p:spPr bwMode="auto">
          <a:xfrm>
            <a:off x="787400" y="2852738"/>
            <a:ext cx="7772400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+mn-cs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charset="0"/>
              <a:buChar char="§"/>
              <a:defRPr sz="2400"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Arial" charset="0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9pPr>
          </a:lstStyle>
          <a:p>
            <a:pPr marL="681038" lvl="1" indent="-223838">
              <a:buSzTx/>
              <a:buFont typeface="Arial"/>
              <a:buChar char="•"/>
              <a:defRPr/>
            </a:pPr>
            <a:r>
              <a:rPr lang="en-US" dirty="0">
                <a:solidFill>
                  <a:srgbClr val="000000"/>
                </a:solidFill>
              </a:rPr>
              <a:t>may choose different copy if network path congested</a:t>
            </a:r>
          </a:p>
          <a:p>
            <a:pPr marL="457200" lvl="1" indent="0">
              <a:buSzTx/>
              <a:buFont typeface="Wingdings" charset="0"/>
              <a:buNone/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2FB8CEA-1990-4053-ABE6-AED33D3FAB0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AEA5A4-A77B-432A-8A46-3CBB382F5B95}" type="slidenum">
              <a:rPr lang="en-US" altLang="en-US" smtClean="0"/>
              <a:pPr/>
              <a:t>86</a:t>
            </a:fld>
            <a:endParaRPr lang="en-US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50"/>
                            </p:stCondLst>
                            <p:childTnLst>
                              <p:par>
                                <p:cTn id="11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75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1250"/>
                            </p:stCondLst>
                            <p:childTnLst>
                              <p:par>
                                <p:cTn id="23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4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5214E-6 3.59408E-6 L 0.11335 -0.02916 L 0.14356 -0.02685 L 0.31852 0.00185 L 0.46138 -0.03078 L 0.55164 -0.00486 L 0.62333 0.0155 L 0.72418 -0.01088 L 0.77539 -0.05508 " pathEditMode="relative" rAng="0" ptsTypes="AAAAAAAAA">
                                      <p:cBhvr>
                                        <p:cTn id="45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8761" y="-199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47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5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500"/>
                                        <p:tgtEl>
                                          <p:spTgt spid="1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55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86 -0.00046 L -0.12238 0.06989 L -0.2812 0.02152 L -0.43152 0.0523 L -0.6367 0.028 L -0.76549 0.05462 " pathEditMode="relative" rAng="0" ptsTypes="AAAAAA">
                                      <p:cBhvr>
                                        <p:cTn id="56" dur="2000" fill="hold"/>
                                        <p:tgtEl>
                                          <p:spTgt spid="11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8518" y="351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58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9" dur="500"/>
                                        <p:tgtEl>
                                          <p:spTgt spid="11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6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9" dur="500"/>
                                        <p:tgtEl>
                                          <p:spTgt spid="1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1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7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7" dur="500"/>
                                        <p:tgtEl>
                                          <p:spTgt spid="1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build="p"/>
      <p:bldP spid="1122" grpId="0"/>
      <p:bldP spid="1123" grpId="0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7" name="Rectangle 2">
            <a:extLst>
              <a:ext uri="{FF2B5EF4-FFF2-40B4-BE49-F238E27FC236}">
                <a16:creationId xmlns:a16="http://schemas.microsoft.com/office/drawing/2014/main" id="{28BD5678-D661-4588-962D-7DEADBC0F5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3238" y="258763"/>
            <a:ext cx="8462962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000">
                <a:solidFill>
                  <a:srgbClr val="000099"/>
                </a:solidFill>
                <a:latin typeface="Gill Sans MT" panose="020B0502020104020203" pitchFamily="34" charset="0"/>
              </a:rPr>
              <a:t>Content Distribution Networks </a:t>
            </a:r>
            <a:r>
              <a:rPr lang="en-US" altLang="en-US" sz="3600">
                <a:solidFill>
                  <a:srgbClr val="000099"/>
                </a:solidFill>
                <a:latin typeface="Gill Sans MT" panose="020B0502020104020203" pitchFamily="34" charset="0"/>
              </a:rPr>
              <a:t>(CDNs)</a:t>
            </a:r>
          </a:p>
        </p:txBody>
      </p:sp>
      <p:grpSp>
        <p:nvGrpSpPr>
          <p:cNvPr id="50178" name="Group 485">
            <a:extLst>
              <a:ext uri="{FF2B5EF4-FFF2-40B4-BE49-F238E27FC236}">
                <a16:creationId xmlns:a16="http://schemas.microsoft.com/office/drawing/2014/main" id="{0C734F36-73AA-4247-A644-4BE4625C7C80}"/>
              </a:ext>
            </a:extLst>
          </p:cNvPr>
          <p:cNvGrpSpPr>
            <a:grpSpLocks/>
          </p:cNvGrpSpPr>
          <p:nvPr/>
        </p:nvGrpSpPr>
        <p:grpSpPr bwMode="auto">
          <a:xfrm>
            <a:off x="1163638" y="3894138"/>
            <a:ext cx="7000875" cy="2516187"/>
            <a:chOff x="450851" y="1669615"/>
            <a:chExt cx="8386119" cy="4786194"/>
          </a:xfrm>
        </p:grpSpPr>
        <p:sp>
          <p:nvSpPr>
            <p:cNvPr id="214743" name="Freeform 84">
              <a:extLst>
                <a:ext uri="{FF2B5EF4-FFF2-40B4-BE49-F238E27FC236}">
                  <a16:creationId xmlns:a16="http://schemas.microsoft.com/office/drawing/2014/main" id="{57EBF0BA-5FE6-4B16-8ADD-41C1B7C44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540" y="2241379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44" name="Freeform 84">
              <a:extLst>
                <a:ext uri="{FF2B5EF4-FFF2-40B4-BE49-F238E27FC236}">
                  <a16:creationId xmlns:a16="http://schemas.microsoft.com/office/drawing/2014/main" id="{E42F5F0F-5C88-42BE-AC77-4737C07A3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684" y="3041418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45" name="Freeform 84">
              <a:extLst>
                <a:ext uri="{FF2B5EF4-FFF2-40B4-BE49-F238E27FC236}">
                  <a16:creationId xmlns:a16="http://schemas.microsoft.com/office/drawing/2014/main" id="{144E3856-1058-491C-BF78-C89E2D9EC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4646" y="2495359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46" name="Freeform 84">
              <a:extLst>
                <a:ext uri="{FF2B5EF4-FFF2-40B4-BE49-F238E27FC236}">
                  <a16:creationId xmlns:a16="http://schemas.microsoft.com/office/drawing/2014/main" id="{DF654837-FD22-4F55-8CD2-0E8104D71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261" y="5352637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47" name="Freeform 84">
              <a:extLst>
                <a:ext uri="{FF2B5EF4-FFF2-40B4-BE49-F238E27FC236}">
                  <a16:creationId xmlns:a16="http://schemas.microsoft.com/office/drawing/2014/main" id="{063D6880-269F-43ED-9236-64BC44458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105" y="4730385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48" name="Freeform 84">
              <a:extLst>
                <a:ext uri="{FF2B5EF4-FFF2-40B4-BE49-F238E27FC236}">
                  <a16:creationId xmlns:a16="http://schemas.microsoft.com/office/drawing/2014/main" id="{A0E1CCEB-55A5-442D-AF23-A70F15803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474" y="4070036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49" name="Freeform 84">
              <a:extLst>
                <a:ext uri="{FF2B5EF4-FFF2-40B4-BE49-F238E27FC236}">
                  <a16:creationId xmlns:a16="http://schemas.microsoft.com/office/drawing/2014/main" id="{94C9561E-5BFD-4C34-8892-1BBC75594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4047" y="2927126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50" name="Freeform 84">
              <a:extLst>
                <a:ext uri="{FF2B5EF4-FFF2-40B4-BE49-F238E27FC236}">
                  <a16:creationId xmlns:a16="http://schemas.microsoft.com/office/drawing/2014/main" id="{FA536C52-E81D-43AF-82A7-A4DEEFC78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955" y="2000097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51" name="Freeform 84">
              <a:extLst>
                <a:ext uri="{FF2B5EF4-FFF2-40B4-BE49-F238E27FC236}">
                  <a16:creationId xmlns:a16="http://schemas.microsoft.com/office/drawing/2014/main" id="{DD987441-6822-41AB-B73C-C0AC060F9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735" y="2647748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52" name="Freeform 84">
              <a:extLst>
                <a:ext uri="{FF2B5EF4-FFF2-40B4-BE49-F238E27FC236}">
                  <a16:creationId xmlns:a16="http://schemas.microsoft.com/office/drawing/2014/main" id="{0E5BB614-B790-4531-804C-AE6B61566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0478" y="1974699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53" name="Freeform 84">
              <a:extLst>
                <a:ext uri="{FF2B5EF4-FFF2-40B4-BE49-F238E27FC236}">
                  <a16:creationId xmlns:a16="http://schemas.microsoft.com/office/drawing/2014/main" id="{FDA89262-0838-4E35-A564-BBB3EC9BB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1589" y="5606617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54" name="Freeform 84">
              <a:extLst>
                <a:ext uri="{FF2B5EF4-FFF2-40B4-BE49-F238E27FC236}">
                  <a16:creationId xmlns:a16="http://schemas.microsoft.com/office/drawing/2014/main" id="{058184A9-188E-488B-B67B-7129B8A73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9902" y="4958969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55" name="Freeform 84">
              <a:extLst>
                <a:ext uri="{FF2B5EF4-FFF2-40B4-BE49-F238E27FC236}">
                  <a16:creationId xmlns:a16="http://schemas.microsoft.com/office/drawing/2014/main" id="{846FB2FD-23D4-4FCD-88A0-92A886E06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1271" y="4044638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56" name="Freeform 84">
              <a:extLst>
                <a:ext uri="{FF2B5EF4-FFF2-40B4-BE49-F238E27FC236}">
                  <a16:creationId xmlns:a16="http://schemas.microsoft.com/office/drawing/2014/main" id="{9B44C2B6-C132-4672-AD0E-CD9447C5E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6088" y="5847899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57" name="Freeform 84">
              <a:extLst>
                <a:ext uri="{FF2B5EF4-FFF2-40B4-BE49-F238E27FC236}">
                  <a16:creationId xmlns:a16="http://schemas.microsoft.com/office/drawing/2014/main" id="{C233A1CE-3789-4286-A298-2E93456F5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1565" y="5987587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58" name="Freeform 84">
              <a:extLst>
                <a:ext uri="{FF2B5EF4-FFF2-40B4-BE49-F238E27FC236}">
                  <a16:creationId xmlns:a16="http://schemas.microsoft.com/office/drawing/2014/main" id="{8A52588A-C1AE-472E-B48A-FA9D2B68D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203" y="5835199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59" name="TextBox 4">
              <a:extLst>
                <a:ext uri="{FF2B5EF4-FFF2-40B4-BE49-F238E27FC236}">
                  <a16:creationId xmlns:a16="http://schemas.microsoft.com/office/drawing/2014/main" id="{D144A10C-5439-48E8-A0D4-62F36D0667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307360">
              <a:off x="5295232" y="1669615"/>
              <a:ext cx="543812" cy="523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14760" name="TextBox 179">
              <a:extLst>
                <a:ext uri="{FF2B5EF4-FFF2-40B4-BE49-F238E27FC236}">
                  <a16:creationId xmlns:a16="http://schemas.microsoft.com/office/drawing/2014/main" id="{8EDBF09A-A6CC-4748-9077-333042E265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635934" y="3085160"/>
              <a:ext cx="543697" cy="5232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14761" name="TextBox 180">
              <a:extLst>
                <a:ext uri="{FF2B5EF4-FFF2-40B4-BE49-F238E27FC236}">
                  <a16:creationId xmlns:a16="http://schemas.microsoft.com/office/drawing/2014/main" id="{EFA78C60-3D9C-4926-A46D-7CD5A7A39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394999" y="5885552"/>
              <a:ext cx="543812" cy="523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14762" name="TextBox 181">
              <a:extLst>
                <a:ext uri="{FF2B5EF4-FFF2-40B4-BE49-F238E27FC236}">
                  <a16:creationId xmlns:a16="http://schemas.microsoft.com/office/drawing/2014/main" id="{7D46A464-91F3-4FD2-8EB8-17C69005EA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2117518" y="5932630"/>
              <a:ext cx="543812" cy="523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14763" name="TextBox 182">
              <a:extLst>
                <a:ext uri="{FF2B5EF4-FFF2-40B4-BE49-F238E27FC236}">
                  <a16:creationId xmlns:a16="http://schemas.microsoft.com/office/drawing/2014/main" id="{3DF0AF7F-351E-43DB-8B0E-F66F24565F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440647" y="3712534"/>
              <a:ext cx="543697" cy="5232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14764" name="TextBox 183">
              <a:extLst>
                <a:ext uri="{FF2B5EF4-FFF2-40B4-BE49-F238E27FC236}">
                  <a16:creationId xmlns:a16="http://schemas.microsoft.com/office/drawing/2014/main" id="{C2755FD9-4460-49D4-AC19-30A546D0C6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20651">
              <a:off x="2536067" y="1734467"/>
              <a:ext cx="543812" cy="523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grpSp>
          <p:nvGrpSpPr>
            <p:cNvPr id="214765" name="Group 8">
              <a:extLst>
                <a:ext uri="{FF2B5EF4-FFF2-40B4-BE49-F238E27FC236}">
                  <a16:creationId xmlns:a16="http://schemas.microsoft.com/office/drawing/2014/main" id="{3FC92295-73C5-4500-B34E-0C96E4CF86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46600" y="3746496"/>
              <a:ext cx="3225799" cy="1117598"/>
              <a:chOff x="7848600" y="2044700"/>
              <a:chExt cx="3200399" cy="1371600"/>
            </a:xfrm>
          </p:grpSpPr>
          <p:sp>
            <p:nvSpPr>
              <p:cNvPr id="214961" name="Oval 3">
                <a:extLst>
                  <a:ext uri="{FF2B5EF4-FFF2-40B4-BE49-F238E27FC236}">
                    <a16:creationId xmlns:a16="http://schemas.microsoft.com/office/drawing/2014/main" id="{C11209A5-6CD8-460F-BB65-EB94A2D742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8600" y="2044700"/>
                <a:ext cx="3200399" cy="13716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4962" name="Group 133">
                <a:extLst>
                  <a:ext uri="{FF2B5EF4-FFF2-40B4-BE49-F238E27FC236}">
                    <a16:creationId xmlns:a16="http://schemas.microsoft.com/office/drawing/2014/main" id="{10998F5C-BF7C-4C50-839D-5E74C83A8A1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526482" y="2160804"/>
                <a:ext cx="532759" cy="184809"/>
                <a:chOff x="2356" y="1300"/>
                <a:chExt cx="555" cy="194"/>
              </a:xfrm>
            </p:grpSpPr>
            <p:sp>
              <p:nvSpPr>
                <p:cNvPr id="215035" name="Oval 407">
                  <a:extLst>
                    <a:ext uri="{FF2B5EF4-FFF2-40B4-BE49-F238E27FC236}">
                      <a16:creationId xmlns:a16="http://schemas.microsoft.com/office/drawing/2014/main" id="{52AC44F4-3E05-4ADE-8777-605063491B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5036" name="Rectangle 410">
                  <a:extLst>
                    <a:ext uri="{FF2B5EF4-FFF2-40B4-BE49-F238E27FC236}">
                      <a16:creationId xmlns:a16="http://schemas.microsoft.com/office/drawing/2014/main" id="{0A612958-D7D5-4607-8BDC-6F35290EE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5037" name="Oval 411">
                  <a:extLst>
                    <a:ext uri="{FF2B5EF4-FFF2-40B4-BE49-F238E27FC236}">
                      <a16:creationId xmlns:a16="http://schemas.microsoft.com/office/drawing/2014/main" id="{71C2B178-FA3C-4C62-A37D-832A892484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5038" name="Group 137">
                  <a:extLst>
                    <a:ext uri="{FF2B5EF4-FFF2-40B4-BE49-F238E27FC236}">
                      <a16:creationId xmlns:a16="http://schemas.microsoft.com/office/drawing/2014/main" id="{F8DE2854-3ECB-45D5-B676-4085E2A124E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46785" name="Freeform 138">
                    <a:extLst>
                      <a:ext uri="{FF2B5EF4-FFF2-40B4-BE49-F238E27FC236}">
                        <a16:creationId xmlns:a16="http://schemas.microsoft.com/office/drawing/2014/main" id="{28C29ACE-A10F-410E-9E9F-E43FFDF27B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786" name="Freeform 139">
                    <a:extLst>
                      <a:ext uri="{FF2B5EF4-FFF2-40B4-BE49-F238E27FC236}">
                        <a16:creationId xmlns:a16="http://schemas.microsoft.com/office/drawing/2014/main" id="{DD928254-FF1A-41FB-88B5-7099DFB92F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5039" name="Line 140">
                  <a:extLst>
                    <a:ext uri="{FF2B5EF4-FFF2-40B4-BE49-F238E27FC236}">
                      <a16:creationId xmlns:a16="http://schemas.microsoft.com/office/drawing/2014/main" id="{BA9BAEDD-E122-482A-B908-A2B1E3CE4FC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784" name="Line 141">
                  <a:extLst>
                    <a:ext uri="{FF2B5EF4-FFF2-40B4-BE49-F238E27FC236}">
                      <a16:creationId xmlns:a16="http://schemas.microsoft.com/office/drawing/2014/main" id="{2FB05510-80B6-4A48-A066-1EE3584F257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214963" name="Straight Connector 10">
                <a:extLst>
                  <a:ext uri="{FF2B5EF4-FFF2-40B4-BE49-F238E27FC236}">
                    <a16:creationId xmlns:a16="http://schemas.microsoft.com/office/drawing/2014/main" id="{BE64AD29-1FE9-48EA-9202-F87D23835C9E}"/>
                  </a:ext>
                </a:extLst>
              </p:cNvPr>
              <p:cNvCxnSpPr>
                <a:cxnSpLocks noChangeShapeType="1"/>
                <a:stCxn id="246784" idx="0"/>
              </p:cNvCxnSpPr>
              <p:nvPr/>
            </p:nvCxnSpPr>
            <p:spPr bwMode="auto">
              <a:xfrm>
                <a:off x="9055401" y="2220819"/>
                <a:ext cx="975377" cy="13653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64" name="Straight Connector 297">
                <a:extLst>
                  <a:ext uri="{FF2B5EF4-FFF2-40B4-BE49-F238E27FC236}">
                    <a16:creationId xmlns:a16="http://schemas.microsoft.com/office/drawing/2014/main" id="{BBF8571E-367C-4ABD-A962-BAC05380F60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9522191" y="2583188"/>
                <a:ext cx="120745" cy="8339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65" name="Straight Connector 298">
                <a:extLst>
                  <a:ext uri="{FF2B5EF4-FFF2-40B4-BE49-F238E27FC236}">
                    <a16:creationId xmlns:a16="http://schemas.microsoft.com/office/drawing/2014/main" id="{52E9B1AF-B7A0-4FEA-AB25-A913E2DFE3C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323081" y="2786992"/>
                <a:ext cx="243358" cy="4562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66" name="Straight Connector 299">
                <a:extLst>
                  <a:ext uri="{FF2B5EF4-FFF2-40B4-BE49-F238E27FC236}">
                    <a16:creationId xmlns:a16="http://schemas.microsoft.com/office/drawing/2014/main" id="{C2D66110-126B-4C63-9D7C-F64CF1A70D5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028147" y="2611644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67" name="Straight Connector 300">
                <a:extLst>
                  <a:ext uri="{FF2B5EF4-FFF2-40B4-BE49-F238E27FC236}">
                    <a16:creationId xmlns:a16="http://schemas.microsoft.com/office/drawing/2014/main" id="{C3D219C5-606A-4A6C-B09F-330923EB864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8729859" y="2909476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68" name="Straight Connector 301">
                <a:extLst>
                  <a:ext uri="{FF2B5EF4-FFF2-40B4-BE49-F238E27FC236}">
                    <a16:creationId xmlns:a16="http://schemas.microsoft.com/office/drawing/2014/main" id="{1888ACF9-DB69-4DE6-AF5F-80735399544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537887" y="2836224"/>
                <a:ext cx="252969" cy="25294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69" name="Straight Connector 302">
                <a:extLst>
                  <a:ext uri="{FF2B5EF4-FFF2-40B4-BE49-F238E27FC236}">
                    <a16:creationId xmlns:a16="http://schemas.microsoft.com/office/drawing/2014/main" id="{61B58E4F-60C5-4AA8-84C0-6E979F3D135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10029359" y="2822067"/>
                <a:ext cx="354959" cy="12439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70" name="Straight Connector 303">
                <a:extLst>
                  <a:ext uri="{FF2B5EF4-FFF2-40B4-BE49-F238E27FC236}">
                    <a16:creationId xmlns:a16="http://schemas.microsoft.com/office/drawing/2014/main" id="{6A6D015D-EEC6-416E-8ED6-9797349BCF5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10015190" y="2475242"/>
                <a:ext cx="283363" cy="19566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71" name="Straight Connector 304">
                <a:extLst>
                  <a:ext uri="{FF2B5EF4-FFF2-40B4-BE49-F238E27FC236}">
                    <a16:creationId xmlns:a16="http://schemas.microsoft.com/office/drawing/2014/main" id="{A4D0444C-2073-428C-BBAA-54E742BB2E24}"/>
                  </a:ext>
                </a:extLst>
              </p:cNvPr>
              <p:cNvCxnSpPr>
                <a:cxnSpLocks noChangeShapeType="1"/>
                <a:endCxn id="215035" idx="4"/>
              </p:cNvCxnSpPr>
              <p:nvPr/>
            </p:nvCxnSpPr>
            <p:spPr bwMode="auto">
              <a:xfrm flipH="1" flipV="1">
                <a:off x="8791902" y="2345614"/>
                <a:ext cx="410984" cy="871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214972" name="Group 133">
                <a:extLst>
                  <a:ext uri="{FF2B5EF4-FFF2-40B4-BE49-F238E27FC236}">
                    <a16:creationId xmlns:a16="http://schemas.microsoft.com/office/drawing/2014/main" id="{5FC3DB93-6BAC-43B5-AA38-58FD31B0B9E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555206" y="2650627"/>
                <a:ext cx="532759" cy="184809"/>
                <a:chOff x="2356" y="1300"/>
                <a:chExt cx="555" cy="194"/>
              </a:xfrm>
            </p:grpSpPr>
            <p:sp>
              <p:nvSpPr>
                <p:cNvPr id="215027" name="Oval 407">
                  <a:extLst>
                    <a:ext uri="{FF2B5EF4-FFF2-40B4-BE49-F238E27FC236}">
                      <a16:creationId xmlns:a16="http://schemas.microsoft.com/office/drawing/2014/main" id="{7B9F9C32-EED8-4F09-9DC8-DC196D2DF5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5028" name="Rectangle 410">
                  <a:extLst>
                    <a:ext uri="{FF2B5EF4-FFF2-40B4-BE49-F238E27FC236}">
                      <a16:creationId xmlns:a16="http://schemas.microsoft.com/office/drawing/2014/main" id="{413741BC-78A3-4A30-88C2-8F759430F2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5029" name="Oval 411">
                  <a:extLst>
                    <a:ext uri="{FF2B5EF4-FFF2-40B4-BE49-F238E27FC236}">
                      <a16:creationId xmlns:a16="http://schemas.microsoft.com/office/drawing/2014/main" id="{D94CDD81-13C1-4F13-9B82-FECF894C6F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5030" name="Group 137">
                  <a:extLst>
                    <a:ext uri="{FF2B5EF4-FFF2-40B4-BE49-F238E27FC236}">
                      <a16:creationId xmlns:a16="http://schemas.microsoft.com/office/drawing/2014/main" id="{88BA3F42-B094-4CC3-8AF5-E4F4194C2AE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5033" name="Freeform 138">
                    <a:extLst>
                      <a:ext uri="{FF2B5EF4-FFF2-40B4-BE49-F238E27FC236}">
                        <a16:creationId xmlns:a16="http://schemas.microsoft.com/office/drawing/2014/main" id="{9C756CDC-0B59-456F-BA71-D865CF55FF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5034" name="Freeform 139">
                    <a:extLst>
                      <a:ext uri="{FF2B5EF4-FFF2-40B4-BE49-F238E27FC236}">
                        <a16:creationId xmlns:a16="http://schemas.microsoft.com/office/drawing/2014/main" id="{7FEE3549-5049-45E1-A4E1-73188775D0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5031" name="Line 140">
                  <a:extLst>
                    <a:ext uri="{FF2B5EF4-FFF2-40B4-BE49-F238E27FC236}">
                      <a16:creationId xmlns:a16="http://schemas.microsoft.com/office/drawing/2014/main" id="{96641FA5-176D-4ADC-A374-7801C5C5599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032" name="Line 141">
                  <a:extLst>
                    <a:ext uri="{FF2B5EF4-FFF2-40B4-BE49-F238E27FC236}">
                      <a16:creationId xmlns:a16="http://schemas.microsoft.com/office/drawing/2014/main" id="{4ED60A01-0C5F-4805-8B9B-2FAAFB5FE0D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973" name="Group 133">
                <a:extLst>
                  <a:ext uri="{FF2B5EF4-FFF2-40B4-BE49-F238E27FC236}">
                    <a16:creationId xmlns:a16="http://schemas.microsoft.com/office/drawing/2014/main" id="{00E28CEB-E0EA-434E-B5CC-676F0B3D0F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772607" y="2725609"/>
                <a:ext cx="532759" cy="184809"/>
                <a:chOff x="2356" y="1300"/>
                <a:chExt cx="555" cy="194"/>
              </a:xfrm>
            </p:grpSpPr>
            <p:sp>
              <p:nvSpPr>
                <p:cNvPr id="215019" name="Oval 407">
                  <a:extLst>
                    <a:ext uri="{FF2B5EF4-FFF2-40B4-BE49-F238E27FC236}">
                      <a16:creationId xmlns:a16="http://schemas.microsoft.com/office/drawing/2014/main" id="{2EDE13D9-7DD1-44B5-B9BD-8153956891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5020" name="Rectangle 410">
                  <a:extLst>
                    <a:ext uri="{FF2B5EF4-FFF2-40B4-BE49-F238E27FC236}">
                      <a16:creationId xmlns:a16="http://schemas.microsoft.com/office/drawing/2014/main" id="{145F63AC-6EA3-4B78-9ACE-041EAF645B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5021" name="Oval 411">
                  <a:extLst>
                    <a:ext uri="{FF2B5EF4-FFF2-40B4-BE49-F238E27FC236}">
                      <a16:creationId xmlns:a16="http://schemas.microsoft.com/office/drawing/2014/main" id="{EE19BB5A-5D38-4886-B759-B0C9383C04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5022" name="Group 137">
                  <a:extLst>
                    <a:ext uri="{FF2B5EF4-FFF2-40B4-BE49-F238E27FC236}">
                      <a16:creationId xmlns:a16="http://schemas.microsoft.com/office/drawing/2014/main" id="{7E1BCC86-6851-4ABF-9FE6-627E0AC86F9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5025" name="Freeform 138">
                    <a:extLst>
                      <a:ext uri="{FF2B5EF4-FFF2-40B4-BE49-F238E27FC236}">
                        <a16:creationId xmlns:a16="http://schemas.microsoft.com/office/drawing/2014/main" id="{32EC1540-26A5-4523-9EC8-476D533A6B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5026" name="Freeform 139">
                    <a:extLst>
                      <a:ext uri="{FF2B5EF4-FFF2-40B4-BE49-F238E27FC236}">
                        <a16:creationId xmlns:a16="http://schemas.microsoft.com/office/drawing/2014/main" id="{FB920A5A-083B-4805-B16E-7FB1A47D1F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5023" name="Line 140">
                  <a:extLst>
                    <a:ext uri="{FF2B5EF4-FFF2-40B4-BE49-F238E27FC236}">
                      <a16:creationId xmlns:a16="http://schemas.microsoft.com/office/drawing/2014/main" id="{5D587407-4656-4DFD-8EA0-E17FEDE1E4A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56"/>
                  <a:ext cx="0" cy="88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024" name="Line 141">
                  <a:extLst>
                    <a:ext uri="{FF2B5EF4-FFF2-40B4-BE49-F238E27FC236}">
                      <a16:creationId xmlns:a16="http://schemas.microsoft.com/office/drawing/2014/main" id="{32D7B2B2-7DCE-4140-B631-D3D7F885513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58"/>
                  <a:ext cx="0" cy="86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974" name="Group 133">
                <a:extLst>
                  <a:ext uri="{FF2B5EF4-FFF2-40B4-BE49-F238E27FC236}">
                    <a16:creationId xmlns:a16="http://schemas.microsoft.com/office/drawing/2014/main" id="{811BF586-7C94-4C39-8377-150E579723B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060908" y="2428111"/>
                <a:ext cx="532759" cy="184809"/>
                <a:chOff x="2356" y="1300"/>
                <a:chExt cx="555" cy="194"/>
              </a:xfrm>
            </p:grpSpPr>
            <p:sp>
              <p:nvSpPr>
                <p:cNvPr id="215011" name="Oval 407">
                  <a:extLst>
                    <a:ext uri="{FF2B5EF4-FFF2-40B4-BE49-F238E27FC236}">
                      <a16:creationId xmlns:a16="http://schemas.microsoft.com/office/drawing/2014/main" id="{37664F49-CD2E-4B16-941B-FEF52F39E3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5012" name="Rectangle 410">
                  <a:extLst>
                    <a:ext uri="{FF2B5EF4-FFF2-40B4-BE49-F238E27FC236}">
                      <a16:creationId xmlns:a16="http://schemas.microsoft.com/office/drawing/2014/main" id="{753D4859-6974-4F92-9D43-F1BAF3D42A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5013" name="Oval 411">
                  <a:extLst>
                    <a:ext uri="{FF2B5EF4-FFF2-40B4-BE49-F238E27FC236}">
                      <a16:creationId xmlns:a16="http://schemas.microsoft.com/office/drawing/2014/main" id="{C412036E-4817-4924-8CFA-DA9BB721AB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5014" name="Group 137">
                  <a:extLst>
                    <a:ext uri="{FF2B5EF4-FFF2-40B4-BE49-F238E27FC236}">
                      <a16:creationId xmlns:a16="http://schemas.microsoft.com/office/drawing/2014/main" id="{50EEBF3F-733E-4FD8-83AF-1E1D9C6BD66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5017" name="Freeform 138">
                    <a:extLst>
                      <a:ext uri="{FF2B5EF4-FFF2-40B4-BE49-F238E27FC236}">
                        <a16:creationId xmlns:a16="http://schemas.microsoft.com/office/drawing/2014/main" id="{1D2D30E4-4C41-46FE-895A-AE1400B314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5018" name="Freeform 139">
                    <a:extLst>
                      <a:ext uri="{FF2B5EF4-FFF2-40B4-BE49-F238E27FC236}">
                        <a16:creationId xmlns:a16="http://schemas.microsoft.com/office/drawing/2014/main" id="{E64A996D-370F-4EEB-8521-162BF7BD59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5015" name="Line 140">
                  <a:extLst>
                    <a:ext uri="{FF2B5EF4-FFF2-40B4-BE49-F238E27FC236}">
                      <a16:creationId xmlns:a16="http://schemas.microsoft.com/office/drawing/2014/main" id="{33CFBEB5-2AA8-4EE4-B2A1-C08E19E4B2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016" name="Line 141">
                  <a:extLst>
                    <a:ext uri="{FF2B5EF4-FFF2-40B4-BE49-F238E27FC236}">
                      <a16:creationId xmlns:a16="http://schemas.microsoft.com/office/drawing/2014/main" id="{6A4F5DCA-8FD9-4DD3-8F1D-B7F8865A420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975" name="Group 133">
                <a:extLst>
                  <a:ext uri="{FF2B5EF4-FFF2-40B4-BE49-F238E27FC236}">
                    <a16:creationId xmlns:a16="http://schemas.microsoft.com/office/drawing/2014/main" id="{313434E0-B94A-47B9-8CBD-7E450824B11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05281" y="2289952"/>
                <a:ext cx="532759" cy="184809"/>
                <a:chOff x="2356" y="1300"/>
                <a:chExt cx="555" cy="194"/>
              </a:xfrm>
            </p:grpSpPr>
            <p:sp>
              <p:nvSpPr>
                <p:cNvPr id="215003" name="Oval 407">
                  <a:extLst>
                    <a:ext uri="{FF2B5EF4-FFF2-40B4-BE49-F238E27FC236}">
                      <a16:creationId xmlns:a16="http://schemas.microsoft.com/office/drawing/2014/main" id="{EEC20193-6E60-48EE-9388-4BEE99B6CE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5004" name="Rectangle 410">
                  <a:extLst>
                    <a:ext uri="{FF2B5EF4-FFF2-40B4-BE49-F238E27FC236}">
                      <a16:creationId xmlns:a16="http://schemas.microsoft.com/office/drawing/2014/main" id="{0F64E2E0-7CB1-401C-8113-46269593BE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5005" name="Oval 411">
                  <a:extLst>
                    <a:ext uri="{FF2B5EF4-FFF2-40B4-BE49-F238E27FC236}">
                      <a16:creationId xmlns:a16="http://schemas.microsoft.com/office/drawing/2014/main" id="{26115D4C-7445-478B-A241-BC54C1DA56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5006" name="Group 137">
                  <a:extLst>
                    <a:ext uri="{FF2B5EF4-FFF2-40B4-BE49-F238E27FC236}">
                      <a16:creationId xmlns:a16="http://schemas.microsoft.com/office/drawing/2014/main" id="{73D5A2A9-B768-4A95-B798-45EAE4B9A22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5009" name="Freeform 138">
                    <a:extLst>
                      <a:ext uri="{FF2B5EF4-FFF2-40B4-BE49-F238E27FC236}">
                        <a16:creationId xmlns:a16="http://schemas.microsoft.com/office/drawing/2014/main" id="{C048F915-9C65-466A-9AAE-E1E6968407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5010" name="Freeform 139">
                    <a:extLst>
                      <a:ext uri="{FF2B5EF4-FFF2-40B4-BE49-F238E27FC236}">
                        <a16:creationId xmlns:a16="http://schemas.microsoft.com/office/drawing/2014/main" id="{06095330-56E0-457C-9743-269A27741E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5007" name="Line 140">
                  <a:extLst>
                    <a:ext uri="{FF2B5EF4-FFF2-40B4-BE49-F238E27FC236}">
                      <a16:creationId xmlns:a16="http://schemas.microsoft.com/office/drawing/2014/main" id="{8AF81F02-9515-4467-A3FB-5F42BBE0BFA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008" name="Line 141">
                  <a:extLst>
                    <a:ext uri="{FF2B5EF4-FFF2-40B4-BE49-F238E27FC236}">
                      <a16:creationId xmlns:a16="http://schemas.microsoft.com/office/drawing/2014/main" id="{231BF439-3FF9-4773-94EB-075BEF2242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976" name="Group 133">
                <a:extLst>
                  <a:ext uri="{FF2B5EF4-FFF2-40B4-BE49-F238E27FC236}">
                    <a16:creationId xmlns:a16="http://schemas.microsoft.com/office/drawing/2014/main" id="{31BAE4AA-7EDB-4109-ADCE-E98B51C4089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32661" y="2882876"/>
                <a:ext cx="532759" cy="184809"/>
                <a:chOff x="2356" y="1300"/>
                <a:chExt cx="555" cy="194"/>
              </a:xfrm>
            </p:grpSpPr>
            <p:sp>
              <p:nvSpPr>
                <p:cNvPr id="214995" name="Oval 407">
                  <a:extLst>
                    <a:ext uri="{FF2B5EF4-FFF2-40B4-BE49-F238E27FC236}">
                      <a16:creationId xmlns:a16="http://schemas.microsoft.com/office/drawing/2014/main" id="{B978FFDA-384C-4EFE-BE09-3FFE3DF2ED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996" name="Rectangle 410">
                  <a:extLst>
                    <a:ext uri="{FF2B5EF4-FFF2-40B4-BE49-F238E27FC236}">
                      <a16:creationId xmlns:a16="http://schemas.microsoft.com/office/drawing/2014/main" id="{1FBDACBF-8549-44D7-8353-CE008062CA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997" name="Oval 411">
                  <a:extLst>
                    <a:ext uri="{FF2B5EF4-FFF2-40B4-BE49-F238E27FC236}">
                      <a16:creationId xmlns:a16="http://schemas.microsoft.com/office/drawing/2014/main" id="{B9184411-241A-4CE8-98CA-457390BBDC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4998" name="Group 137">
                  <a:extLst>
                    <a:ext uri="{FF2B5EF4-FFF2-40B4-BE49-F238E27FC236}">
                      <a16:creationId xmlns:a16="http://schemas.microsoft.com/office/drawing/2014/main" id="{0D5F04A1-8753-49F4-845A-F60B732116B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5001" name="Freeform 138">
                    <a:extLst>
                      <a:ext uri="{FF2B5EF4-FFF2-40B4-BE49-F238E27FC236}">
                        <a16:creationId xmlns:a16="http://schemas.microsoft.com/office/drawing/2014/main" id="{DF76E510-657D-4326-AC62-6239FE7BFA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5002" name="Freeform 139">
                    <a:extLst>
                      <a:ext uri="{FF2B5EF4-FFF2-40B4-BE49-F238E27FC236}">
                        <a16:creationId xmlns:a16="http://schemas.microsoft.com/office/drawing/2014/main" id="{C61857E6-6184-4A36-9878-E760D6B1D9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99" name="Line 140">
                  <a:extLst>
                    <a:ext uri="{FF2B5EF4-FFF2-40B4-BE49-F238E27FC236}">
                      <a16:creationId xmlns:a16="http://schemas.microsoft.com/office/drawing/2014/main" id="{FAE3E9A3-39B7-4770-859B-653A32C7D42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000" name="Line 141">
                  <a:extLst>
                    <a:ext uri="{FF2B5EF4-FFF2-40B4-BE49-F238E27FC236}">
                      <a16:creationId xmlns:a16="http://schemas.microsoft.com/office/drawing/2014/main" id="{08DCE1E8-B85A-4C27-B373-632DC548285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977" name="Group 133">
                <a:extLst>
                  <a:ext uri="{FF2B5EF4-FFF2-40B4-BE49-F238E27FC236}">
                    <a16:creationId xmlns:a16="http://schemas.microsoft.com/office/drawing/2014/main" id="{21CB0276-2A6B-47D0-907E-9F4478A49C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30660" y="3072767"/>
                <a:ext cx="532759" cy="184809"/>
                <a:chOff x="2356" y="1300"/>
                <a:chExt cx="555" cy="194"/>
              </a:xfrm>
            </p:grpSpPr>
            <p:sp>
              <p:nvSpPr>
                <p:cNvPr id="214987" name="Oval 407">
                  <a:extLst>
                    <a:ext uri="{FF2B5EF4-FFF2-40B4-BE49-F238E27FC236}">
                      <a16:creationId xmlns:a16="http://schemas.microsoft.com/office/drawing/2014/main" id="{432A19F5-7579-4E10-8710-2D1481F3C9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988" name="Rectangle 410">
                  <a:extLst>
                    <a:ext uri="{FF2B5EF4-FFF2-40B4-BE49-F238E27FC236}">
                      <a16:creationId xmlns:a16="http://schemas.microsoft.com/office/drawing/2014/main" id="{CA15DA6A-2FDE-4135-8551-CD8201B3AD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989" name="Oval 411">
                  <a:extLst>
                    <a:ext uri="{FF2B5EF4-FFF2-40B4-BE49-F238E27FC236}">
                      <a16:creationId xmlns:a16="http://schemas.microsoft.com/office/drawing/2014/main" id="{BC97C567-492B-492E-B7A0-6F6231C231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4990" name="Group 137">
                  <a:extLst>
                    <a:ext uri="{FF2B5EF4-FFF2-40B4-BE49-F238E27FC236}">
                      <a16:creationId xmlns:a16="http://schemas.microsoft.com/office/drawing/2014/main" id="{1836A3FE-2165-41CC-BBFA-F2301557592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93" name="Freeform 138">
                    <a:extLst>
                      <a:ext uri="{FF2B5EF4-FFF2-40B4-BE49-F238E27FC236}">
                        <a16:creationId xmlns:a16="http://schemas.microsoft.com/office/drawing/2014/main" id="{961D9451-DD39-4031-99A0-FA33E419AA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994" name="Freeform 139">
                    <a:extLst>
                      <a:ext uri="{FF2B5EF4-FFF2-40B4-BE49-F238E27FC236}">
                        <a16:creationId xmlns:a16="http://schemas.microsoft.com/office/drawing/2014/main" id="{26035930-1D93-4572-8378-835CE26F1E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91" name="Line 140">
                  <a:extLst>
                    <a:ext uri="{FF2B5EF4-FFF2-40B4-BE49-F238E27FC236}">
                      <a16:creationId xmlns:a16="http://schemas.microsoft.com/office/drawing/2014/main" id="{5F3FA952-7793-4DD9-82FC-93E22D1A90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992" name="Line 141">
                  <a:extLst>
                    <a:ext uri="{FF2B5EF4-FFF2-40B4-BE49-F238E27FC236}">
                      <a16:creationId xmlns:a16="http://schemas.microsoft.com/office/drawing/2014/main" id="{97030E63-EED1-4897-9765-D2A8897129A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7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978" name="Group 133">
                <a:extLst>
                  <a:ext uri="{FF2B5EF4-FFF2-40B4-BE49-F238E27FC236}">
                    <a16:creationId xmlns:a16="http://schemas.microsoft.com/office/drawing/2014/main" id="{287A81BD-CF94-4775-A4A6-A0A852CA48C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438032" y="3018963"/>
                <a:ext cx="532759" cy="184809"/>
                <a:chOff x="2356" y="1300"/>
                <a:chExt cx="555" cy="194"/>
              </a:xfrm>
            </p:grpSpPr>
            <p:sp>
              <p:nvSpPr>
                <p:cNvPr id="214979" name="Oval 407">
                  <a:extLst>
                    <a:ext uri="{FF2B5EF4-FFF2-40B4-BE49-F238E27FC236}">
                      <a16:creationId xmlns:a16="http://schemas.microsoft.com/office/drawing/2014/main" id="{7E510DCF-D052-43E6-AB0E-9EEA20B8B3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980" name="Rectangle 410">
                  <a:extLst>
                    <a:ext uri="{FF2B5EF4-FFF2-40B4-BE49-F238E27FC236}">
                      <a16:creationId xmlns:a16="http://schemas.microsoft.com/office/drawing/2014/main" id="{EB58D550-3027-4124-AA71-3017C4727F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981" name="Oval 411">
                  <a:extLst>
                    <a:ext uri="{FF2B5EF4-FFF2-40B4-BE49-F238E27FC236}">
                      <a16:creationId xmlns:a16="http://schemas.microsoft.com/office/drawing/2014/main" id="{BF4BA23A-8305-4B7A-8D3F-35D6BC7C95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4982" name="Group 137">
                  <a:extLst>
                    <a:ext uri="{FF2B5EF4-FFF2-40B4-BE49-F238E27FC236}">
                      <a16:creationId xmlns:a16="http://schemas.microsoft.com/office/drawing/2014/main" id="{B11ABCBA-5567-4B21-8B6D-99A3EAF07CF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85" name="Freeform 138">
                    <a:extLst>
                      <a:ext uri="{FF2B5EF4-FFF2-40B4-BE49-F238E27FC236}">
                        <a16:creationId xmlns:a16="http://schemas.microsoft.com/office/drawing/2014/main" id="{706E1695-B52E-457F-9DB7-B56BAB1064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986" name="Freeform 139">
                    <a:extLst>
                      <a:ext uri="{FF2B5EF4-FFF2-40B4-BE49-F238E27FC236}">
                        <a16:creationId xmlns:a16="http://schemas.microsoft.com/office/drawing/2014/main" id="{89B04C2E-D4B9-479D-B2F2-910209F808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83" name="Line 140">
                  <a:extLst>
                    <a:ext uri="{FF2B5EF4-FFF2-40B4-BE49-F238E27FC236}">
                      <a16:creationId xmlns:a16="http://schemas.microsoft.com/office/drawing/2014/main" id="{7FE1FCD8-5CD1-4604-A707-C856413D86F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984" name="Line 141">
                  <a:extLst>
                    <a:ext uri="{FF2B5EF4-FFF2-40B4-BE49-F238E27FC236}">
                      <a16:creationId xmlns:a16="http://schemas.microsoft.com/office/drawing/2014/main" id="{9748DAD4-7808-46CC-BC59-78B9005D464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10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214766" name="Group 331">
              <a:extLst>
                <a:ext uri="{FF2B5EF4-FFF2-40B4-BE49-F238E27FC236}">
                  <a16:creationId xmlns:a16="http://schemas.microsoft.com/office/drawing/2014/main" id="{3E247E59-84FE-4B4F-ADB1-543DC0B4E6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03401" y="2755897"/>
              <a:ext cx="3467099" cy="1193800"/>
              <a:chOff x="7848600" y="2044700"/>
              <a:chExt cx="3200399" cy="1371600"/>
            </a:xfrm>
          </p:grpSpPr>
          <p:sp>
            <p:nvSpPr>
              <p:cNvPr id="214879" name="Oval 332">
                <a:extLst>
                  <a:ext uri="{FF2B5EF4-FFF2-40B4-BE49-F238E27FC236}">
                    <a16:creationId xmlns:a16="http://schemas.microsoft.com/office/drawing/2014/main" id="{9BF248B3-085E-4510-91B2-8014BFF400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8600" y="2044700"/>
                <a:ext cx="3200399" cy="13716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4880" name="Group 133">
                <a:extLst>
                  <a:ext uri="{FF2B5EF4-FFF2-40B4-BE49-F238E27FC236}">
                    <a16:creationId xmlns:a16="http://schemas.microsoft.com/office/drawing/2014/main" id="{C4F42FAE-414E-4B96-9FD4-36F32C31B1B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526482" y="2160804"/>
                <a:ext cx="532759" cy="184809"/>
                <a:chOff x="2356" y="1300"/>
                <a:chExt cx="555" cy="194"/>
              </a:xfrm>
            </p:grpSpPr>
            <p:sp>
              <p:nvSpPr>
                <p:cNvPr id="214953" name="Oval 407">
                  <a:extLst>
                    <a:ext uri="{FF2B5EF4-FFF2-40B4-BE49-F238E27FC236}">
                      <a16:creationId xmlns:a16="http://schemas.microsoft.com/office/drawing/2014/main" id="{14AA7C43-9590-47CF-AB7E-B9D218E532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954" name="Rectangle 410">
                  <a:extLst>
                    <a:ext uri="{FF2B5EF4-FFF2-40B4-BE49-F238E27FC236}">
                      <a16:creationId xmlns:a16="http://schemas.microsoft.com/office/drawing/2014/main" id="{0BA694BB-B840-4EE6-BC28-EDD913C0AC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955" name="Oval 411">
                  <a:extLst>
                    <a:ext uri="{FF2B5EF4-FFF2-40B4-BE49-F238E27FC236}">
                      <a16:creationId xmlns:a16="http://schemas.microsoft.com/office/drawing/2014/main" id="{B3A8BE3C-94C4-4E84-B565-D803D30A44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4956" name="Group 137">
                  <a:extLst>
                    <a:ext uri="{FF2B5EF4-FFF2-40B4-BE49-F238E27FC236}">
                      <a16:creationId xmlns:a16="http://schemas.microsoft.com/office/drawing/2014/main" id="{0BC8D618-950C-4435-B82E-41493A2D495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59" name="Freeform 138">
                    <a:extLst>
                      <a:ext uri="{FF2B5EF4-FFF2-40B4-BE49-F238E27FC236}">
                        <a16:creationId xmlns:a16="http://schemas.microsoft.com/office/drawing/2014/main" id="{91AC0D60-F52F-4657-A431-7A3ACF0FCC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960" name="Freeform 139">
                    <a:extLst>
                      <a:ext uri="{FF2B5EF4-FFF2-40B4-BE49-F238E27FC236}">
                        <a16:creationId xmlns:a16="http://schemas.microsoft.com/office/drawing/2014/main" id="{2923A42E-30F6-40AC-A94B-74AAEB51CC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57" name="Line 140">
                  <a:extLst>
                    <a:ext uri="{FF2B5EF4-FFF2-40B4-BE49-F238E27FC236}">
                      <a16:creationId xmlns:a16="http://schemas.microsoft.com/office/drawing/2014/main" id="{54079389-19E5-483B-AB11-26C0550E6F1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958" name="Line 141">
                  <a:extLst>
                    <a:ext uri="{FF2B5EF4-FFF2-40B4-BE49-F238E27FC236}">
                      <a16:creationId xmlns:a16="http://schemas.microsoft.com/office/drawing/2014/main" id="{51EC1A31-247F-4D25-AC99-B612ED14510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214881" name="Straight Connector 334">
                <a:extLst>
                  <a:ext uri="{FF2B5EF4-FFF2-40B4-BE49-F238E27FC236}">
                    <a16:creationId xmlns:a16="http://schemas.microsoft.com/office/drawing/2014/main" id="{6CC21CE3-D42D-4EFD-8529-F913EED84B53}"/>
                  </a:ext>
                </a:extLst>
              </p:cNvPr>
              <p:cNvCxnSpPr>
                <a:cxnSpLocks noChangeShapeType="1"/>
                <a:stCxn id="214958" idx="0"/>
              </p:cNvCxnSpPr>
              <p:nvPr/>
            </p:nvCxnSpPr>
            <p:spPr bwMode="auto">
              <a:xfrm>
                <a:off x="9055401" y="2220819"/>
                <a:ext cx="975377" cy="13653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2" name="Straight Connector 335">
                <a:extLst>
                  <a:ext uri="{FF2B5EF4-FFF2-40B4-BE49-F238E27FC236}">
                    <a16:creationId xmlns:a16="http://schemas.microsoft.com/office/drawing/2014/main" id="{9E9FFC7D-9BF6-4867-A3D7-3214EAFBA28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9522191" y="2583188"/>
                <a:ext cx="120745" cy="8339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3" name="Straight Connector 336">
                <a:extLst>
                  <a:ext uri="{FF2B5EF4-FFF2-40B4-BE49-F238E27FC236}">
                    <a16:creationId xmlns:a16="http://schemas.microsoft.com/office/drawing/2014/main" id="{2BD9BF49-5F0F-4A62-B256-C1304C72613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323081" y="2786992"/>
                <a:ext cx="243358" cy="4562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4" name="Straight Connector 337">
                <a:extLst>
                  <a:ext uri="{FF2B5EF4-FFF2-40B4-BE49-F238E27FC236}">
                    <a16:creationId xmlns:a16="http://schemas.microsoft.com/office/drawing/2014/main" id="{D173990C-46BF-4549-AF38-E37689416A9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028147" y="2611644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5" name="Straight Connector 338">
                <a:extLst>
                  <a:ext uri="{FF2B5EF4-FFF2-40B4-BE49-F238E27FC236}">
                    <a16:creationId xmlns:a16="http://schemas.microsoft.com/office/drawing/2014/main" id="{F45F2F29-273C-4464-B621-BDC707617D2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8729859" y="2909476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6" name="Straight Connector 339">
                <a:extLst>
                  <a:ext uri="{FF2B5EF4-FFF2-40B4-BE49-F238E27FC236}">
                    <a16:creationId xmlns:a16="http://schemas.microsoft.com/office/drawing/2014/main" id="{7634ACEC-9841-4597-B9A0-5A17B7B3DD4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537887" y="2836224"/>
                <a:ext cx="252969" cy="25294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7" name="Straight Connector 340">
                <a:extLst>
                  <a:ext uri="{FF2B5EF4-FFF2-40B4-BE49-F238E27FC236}">
                    <a16:creationId xmlns:a16="http://schemas.microsoft.com/office/drawing/2014/main" id="{E2A1DC27-E7B9-4FBB-AFDE-740E16B3E62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10029359" y="2822067"/>
                <a:ext cx="354959" cy="12439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8" name="Straight Connector 341">
                <a:extLst>
                  <a:ext uri="{FF2B5EF4-FFF2-40B4-BE49-F238E27FC236}">
                    <a16:creationId xmlns:a16="http://schemas.microsoft.com/office/drawing/2014/main" id="{3FF73316-A3FB-47FF-8C97-4D0D4436C25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10015190" y="2475242"/>
                <a:ext cx="283363" cy="19566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9" name="Straight Connector 342">
                <a:extLst>
                  <a:ext uri="{FF2B5EF4-FFF2-40B4-BE49-F238E27FC236}">
                    <a16:creationId xmlns:a16="http://schemas.microsoft.com/office/drawing/2014/main" id="{2B6D0D4C-82BE-44D9-A02E-D3507E298797}"/>
                  </a:ext>
                </a:extLst>
              </p:cNvPr>
              <p:cNvCxnSpPr>
                <a:cxnSpLocks noChangeShapeType="1"/>
                <a:endCxn id="214953" idx="4"/>
              </p:cNvCxnSpPr>
              <p:nvPr/>
            </p:nvCxnSpPr>
            <p:spPr bwMode="auto">
              <a:xfrm flipH="1" flipV="1">
                <a:off x="8791902" y="2345614"/>
                <a:ext cx="410984" cy="871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214890" name="Group 133">
                <a:extLst>
                  <a:ext uri="{FF2B5EF4-FFF2-40B4-BE49-F238E27FC236}">
                    <a16:creationId xmlns:a16="http://schemas.microsoft.com/office/drawing/2014/main" id="{2BFC9B80-4A24-4EBB-BEED-7231F46CCA3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555206" y="2650627"/>
                <a:ext cx="532759" cy="184809"/>
                <a:chOff x="2356" y="1300"/>
                <a:chExt cx="555" cy="194"/>
              </a:xfrm>
            </p:grpSpPr>
            <p:sp>
              <p:nvSpPr>
                <p:cNvPr id="214945" name="Oval 407">
                  <a:extLst>
                    <a:ext uri="{FF2B5EF4-FFF2-40B4-BE49-F238E27FC236}">
                      <a16:creationId xmlns:a16="http://schemas.microsoft.com/office/drawing/2014/main" id="{0D9F1A68-16F7-4EB4-8C6F-4B49451C6B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946" name="Rectangle 410">
                  <a:extLst>
                    <a:ext uri="{FF2B5EF4-FFF2-40B4-BE49-F238E27FC236}">
                      <a16:creationId xmlns:a16="http://schemas.microsoft.com/office/drawing/2014/main" id="{6D013E9F-CE79-4241-9E1B-C940F248D0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947" name="Oval 411">
                  <a:extLst>
                    <a:ext uri="{FF2B5EF4-FFF2-40B4-BE49-F238E27FC236}">
                      <a16:creationId xmlns:a16="http://schemas.microsoft.com/office/drawing/2014/main" id="{A4078432-D65D-4EC4-A676-EAE5166B9B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4948" name="Group 137">
                  <a:extLst>
                    <a:ext uri="{FF2B5EF4-FFF2-40B4-BE49-F238E27FC236}">
                      <a16:creationId xmlns:a16="http://schemas.microsoft.com/office/drawing/2014/main" id="{AEFF34A5-8885-4F72-94AD-23FC25F2532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51" name="Freeform 138">
                    <a:extLst>
                      <a:ext uri="{FF2B5EF4-FFF2-40B4-BE49-F238E27FC236}">
                        <a16:creationId xmlns:a16="http://schemas.microsoft.com/office/drawing/2014/main" id="{7D2E2E25-63AE-4B75-B0BB-FF3A38D8DE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952" name="Freeform 139">
                    <a:extLst>
                      <a:ext uri="{FF2B5EF4-FFF2-40B4-BE49-F238E27FC236}">
                        <a16:creationId xmlns:a16="http://schemas.microsoft.com/office/drawing/2014/main" id="{BE009088-7A39-4DF0-993D-91D38D06A1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49" name="Line 140">
                  <a:extLst>
                    <a:ext uri="{FF2B5EF4-FFF2-40B4-BE49-F238E27FC236}">
                      <a16:creationId xmlns:a16="http://schemas.microsoft.com/office/drawing/2014/main" id="{0208930B-4C5C-483F-953F-F7EAC55E842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950" name="Line 141">
                  <a:extLst>
                    <a:ext uri="{FF2B5EF4-FFF2-40B4-BE49-F238E27FC236}">
                      <a16:creationId xmlns:a16="http://schemas.microsoft.com/office/drawing/2014/main" id="{6A3FF00A-C094-453B-979A-2663148BD43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891" name="Group 133">
                <a:extLst>
                  <a:ext uri="{FF2B5EF4-FFF2-40B4-BE49-F238E27FC236}">
                    <a16:creationId xmlns:a16="http://schemas.microsoft.com/office/drawing/2014/main" id="{BE70BED8-DC54-4A4D-9791-4DDB31CAE42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772607" y="2725609"/>
                <a:ext cx="532759" cy="184809"/>
                <a:chOff x="2356" y="1300"/>
                <a:chExt cx="555" cy="194"/>
              </a:xfrm>
            </p:grpSpPr>
            <p:sp>
              <p:nvSpPr>
                <p:cNvPr id="214937" name="Oval 407">
                  <a:extLst>
                    <a:ext uri="{FF2B5EF4-FFF2-40B4-BE49-F238E27FC236}">
                      <a16:creationId xmlns:a16="http://schemas.microsoft.com/office/drawing/2014/main" id="{53731215-28FC-46E5-883E-B8B822CF36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938" name="Rectangle 410">
                  <a:extLst>
                    <a:ext uri="{FF2B5EF4-FFF2-40B4-BE49-F238E27FC236}">
                      <a16:creationId xmlns:a16="http://schemas.microsoft.com/office/drawing/2014/main" id="{90428997-9292-4C1E-9DDE-08C019B709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939" name="Oval 411">
                  <a:extLst>
                    <a:ext uri="{FF2B5EF4-FFF2-40B4-BE49-F238E27FC236}">
                      <a16:creationId xmlns:a16="http://schemas.microsoft.com/office/drawing/2014/main" id="{2D53E26D-8EBB-49BA-8643-6FDDC14AA7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4940" name="Group 137">
                  <a:extLst>
                    <a:ext uri="{FF2B5EF4-FFF2-40B4-BE49-F238E27FC236}">
                      <a16:creationId xmlns:a16="http://schemas.microsoft.com/office/drawing/2014/main" id="{4F2F7A1B-0A17-49F7-BEBD-14F744D0709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43" name="Freeform 138">
                    <a:extLst>
                      <a:ext uri="{FF2B5EF4-FFF2-40B4-BE49-F238E27FC236}">
                        <a16:creationId xmlns:a16="http://schemas.microsoft.com/office/drawing/2014/main" id="{545422F0-A8DD-4AAF-82DC-99E40A0CA2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944" name="Freeform 139">
                    <a:extLst>
                      <a:ext uri="{FF2B5EF4-FFF2-40B4-BE49-F238E27FC236}">
                        <a16:creationId xmlns:a16="http://schemas.microsoft.com/office/drawing/2014/main" id="{D1A31FED-4250-41E5-B0F8-4EF8048A33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41" name="Line 140">
                  <a:extLst>
                    <a:ext uri="{FF2B5EF4-FFF2-40B4-BE49-F238E27FC236}">
                      <a16:creationId xmlns:a16="http://schemas.microsoft.com/office/drawing/2014/main" id="{980125F3-0533-4196-839E-99838F1389D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942" name="Line 141">
                  <a:extLst>
                    <a:ext uri="{FF2B5EF4-FFF2-40B4-BE49-F238E27FC236}">
                      <a16:creationId xmlns:a16="http://schemas.microsoft.com/office/drawing/2014/main" id="{E33D1264-B422-4AC1-911D-85AE67DC224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892" name="Group 133">
                <a:extLst>
                  <a:ext uri="{FF2B5EF4-FFF2-40B4-BE49-F238E27FC236}">
                    <a16:creationId xmlns:a16="http://schemas.microsoft.com/office/drawing/2014/main" id="{8A770892-6CAE-436E-8DC5-9F9D0DEAE4A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060908" y="2428111"/>
                <a:ext cx="532759" cy="184809"/>
                <a:chOff x="2356" y="1300"/>
                <a:chExt cx="555" cy="194"/>
              </a:xfrm>
            </p:grpSpPr>
            <p:sp>
              <p:nvSpPr>
                <p:cNvPr id="214929" name="Oval 407">
                  <a:extLst>
                    <a:ext uri="{FF2B5EF4-FFF2-40B4-BE49-F238E27FC236}">
                      <a16:creationId xmlns:a16="http://schemas.microsoft.com/office/drawing/2014/main" id="{1D4DC6E0-B685-47D0-AC65-7A20F4F38D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930" name="Rectangle 410">
                  <a:extLst>
                    <a:ext uri="{FF2B5EF4-FFF2-40B4-BE49-F238E27FC236}">
                      <a16:creationId xmlns:a16="http://schemas.microsoft.com/office/drawing/2014/main" id="{7121C4EA-E94F-40F3-A03C-D341968DBC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931" name="Oval 411">
                  <a:extLst>
                    <a:ext uri="{FF2B5EF4-FFF2-40B4-BE49-F238E27FC236}">
                      <a16:creationId xmlns:a16="http://schemas.microsoft.com/office/drawing/2014/main" id="{66DCED4D-4F5A-4BEF-896B-4032F82D29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4932" name="Group 137">
                  <a:extLst>
                    <a:ext uri="{FF2B5EF4-FFF2-40B4-BE49-F238E27FC236}">
                      <a16:creationId xmlns:a16="http://schemas.microsoft.com/office/drawing/2014/main" id="{784809FE-9C78-4370-BAAC-4DFF5E3FD15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35" name="Freeform 138">
                    <a:extLst>
                      <a:ext uri="{FF2B5EF4-FFF2-40B4-BE49-F238E27FC236}">
                        <a16:creationId xmlns:a16="http://schemas.microsoft.com/office/drawing/2014/main" id="{6F52CE94-5AF4-49FD-9DDB-D17D140B83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936" name="Freeform 139">
                    <a:extLst>
                      <a:ext uri="{FF2B5EF4-FFF2-40B4-BE49-F238E27FC236}">
                        <a16:creationId xmlns:a16="http://schemas.microsoft.com/office/drawing/2014/main" id="{1CCFB560-B3AB-4C4E-A33B-13360CB3AF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33" name="Line 140">
                  <a:extLst>
                    <a:ext uri="{FF2B5EF4-FFF2-40B4-BE49-F238E27FC236}">
                      <a16:creationId xmlns:a16="http://schemas.microsoft.com/office/drawing/2014/main" id="{28FFDACC-593B-4A90-8071-A5399DF698B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934" name="Line 141">
                  <a:extLst>
                    <a:ext uri="{FF2B5EF4-FFF2-40B4-BE49-F238E27FC236}">
                      <a16:creationId xmlns:a16="http://schemas.microsoft.com/office/drawing/2014/main" id="{ADC212A5-158C-46F3-8728-059EBD094F3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7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893" name="Group 133">
                <a:extLst>
                  <a:ext uri="{FF2B5EF4-FFF2-40B4-BE49-F238E27FC236}">
                    <a16:creationId xmlns:a16="http://schemas.microsoft.com/office/drawing/2014/main" id="{76200936-11FE-48FF-873F-C595892E76A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05281" y="2289952"/>
                <a:ext cx="532759" cy="184809"/>
                <a:chOff x="2356" y="1300"/>
                <a:chExt cx="555" cy="194"/>
              </a:xfrm>
            </p:grpSpPr>
            <p:sp>
              <p:nvSpPr>
                <p:cNvPr id="214921" name="Oval 407">
                  <a:extLst>
                    <a:ext uri="{FF2B5EF4-FFF2-40B4-BE49-F238E27FC236}">
                      <a16:creationId xmlns:a16="http://schemas.microsoft.com/office/drawing/2014/main" id="{BF45A4C5-4A3A-4C0A-819A-DB1FF5B6EA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922" name="Rectangle 410">
                  <a:extLst>
                    <a:ext uri="{FF2B5EF4-FFF2-40B4-BE49-F238E27FC236}">
                      <a16:creationId xmlns:a16="http://schemas.microsoft.com/office/drawing/2014/main" id="{8FA0DCEB-2AD6-4E1E-A069-4C3399CFD2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923" name="Oval 411">
                  <a:extLst>
                    <a:ext uri="{FF2B5EF4-FFF2-40B4-BE49-F238E27FC236}">
                      <a16:creationId xmlns:a16="http://schemas.microsoft.com/office/drawing/2014/main" id="{9632A164-6D74-4329-A42A-0CF1690D2E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4924" name="Group 137">
                  <a:extLst>
                    <a:ext uri="{FF2B5EF4-FFF2-40B4-BE49-F238E27FC236}">
                      <a16:creationId xmlns:a16="http://schemas.microsoft.com/office/drawing/2014/main" id="{073169BC-5077-423B-8EA9-8B5EE8E9FE5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27" name="Freeform 138">
                    <a:extLst>
                      <a:ext uri="{FF2B5EF4-FFF2-40B4-BE49-F238E27FC236}">
                        <a16:creationId xmlns:a16="http://schemas.microsoft.com/office/drawing/2014/main" id="{A4E78BE7-1C1F-4F91-BC7E-87C9700C77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928" name="Freeform 139">
                    <a:extLst>
                      <a:ext uri="{FF2B5EF4-FFF2-40B4-BE49-F238E27FC236}">
                        <a16:creationId xmlns:a16="http://schemas.microsoft.com/office/drawing/2014/main" id="{EF12254B-59B1-4F54-A8F7-79DC63F188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25" name="Line 140">
                  <a:extLst>
                    <a:ext uri="{FF2B5EF4-FFF2-40B4-BE49-F238E27FC236}">
                      <a16:creationId xmlns:a16="http://schemas.microsoft.com/office/drawing/2014/main" id="{DD306619-A672-4C0C-9811-22892A1C969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0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926" name="Line 141">
                  <a:extLst>
                    <a:ext uri="{FF2B5EF4-FFF2-40B4-BE49-F238E27FC236}">
                      <a16:creationId xmlns:a16="http://schemas.microsoft.com/office/drawing/2014/main" id="{D4521F49-0B35-4E2D-8423-46C0FD38C93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894" name="Group 133">
                <a:extLst>
                  <a:ext uri="{FF2B5EF4-FFF2-40B4-BE49-F238E27FC236}">
                    <a16:creationId xmlns:a16="http://schemas.microsoft.com/office/drawing/2014/main" id="{34C8D379-BCB4-41F7-84E9-0A0321E133B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32661" y="2882876"/>
                <a:ext cx="532759" cy="184809"/>
                <a:chOff x="2356" y="1300"/>
                <a:chExt cx="555" cy="194"/>
              </a:xfrm>
            </p:grpSpPr>
            <p:sp>
              <p:nvSpPr>
                <p:cNvPr id="214913" name="Oval 407">
                  <a:extLst>
                    <a:ext uri="{FF2B5EF4-FFF2-40B4-BE49-F238E27FC236}">
                      <a16:creationId xmlns:a16="http://schemas.microsoft.com/office/drawing/2014/main" id="{D1654BC5-5446-4F32-A50E-7E65036BD4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914" name="Rectangle 410">
                  <a:extLst>
                    <a:ext uri="{FF2B5EF4-FFF2-40B4-BE49-F238E27FC236}">
                      <a16:creationId xmlns:a16="http://schemas.microsoft.com/office/drawing/2014/main" id="{D0800288-3D9A-4B42-86B3-85A3DBFB6B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915" name="Oval 411">
                  <a:extLst>
                    <a:ext uri="{FF2B5EF4-FFF2-40B4-BE49-F238E27FC236}">
                      <a16:creationId xmlns:a16="http://schemas.microsoft.com/office/drawing/2014/main" id="{01CA9B44-740E-4239-8247-E31FD09CBE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4916" name="Group 137">
                  <a:extLst>
                    <a:ext uri="{FF2B5EF4-FFF2-40B4-BE49-F238E27FC236}">
                      <a16:creationId xmlns:a16="http://schemas.microsoft.com/office/drawing/2014/main" id="{112F1189-D7AB-4E81-9E7C-33EFF279403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19" name="Freeform 138">
                    <a:extLst>
                      <a:ext uri="{FF2B5EF4-FFF2-40B4-BE49-F238E27FC236}">
                        <a16:creationId xmlns:a16="http://schemas.microsoft.com/office/drawing/2014/main" id="{148F0261-2D7F-40CA-B686-6C2C1CB555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920" name="Freeform 139">
                    <a:extLst>
                      <a:ext uri="{FF2B5EF4-FFF2-40B4-BE49-F238E27FC236}">
                        <a16:creationId xmlns:a16="http://schemas.microsoft.com/office/drawing/2014/main" id="{0CF0F8E3-7CC5-49B3-93BC-C9223A5792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17" name="Line 140">
                  <a:extLst>
                    <a:ext uri="{FF2B5EF4-FFF2-40B4-BE49-F238E27FC236}">
                      <a16:creationId xmlns:a16="http://schemas.microsoft.com/office/drawing/2014/main" id="{CB3F6AEB-BB01-459D-890F-C657DEE7D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918" name="Line 141">
                  <a:extLst>
                    <a:ext uri="{FF2B5EF4-FFF2-40B4-BE49-F238E27FC236}">
                      <a16:creationId xmlns:a16="http://schemas.microsoft.com/office/drawing/2014/main" id="{99DFD10D-D9B7-446E-B5EE-ACBB94A6E55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895" name="Group 133">
                <a:extLst>
                  <a:ext uri="{FF2B5EF4-FFF2-40B4-BE49-F238E27FC236}">
                    <a16:creationId xmlns:a16="http://schemas.microsoft.com/office/drawing/2014/main" id="{486436E4-F47A-4E8F-B76B-72EF9D3790B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30660" y="3072767"/>
                <a:ext cx="532759" cy="184809"/>
                <a:chOff x="2356" y="1300"/>
                <a:chExt cx="555" cy="194"/>
              </a:xfrm>
            </p:grpSpPr>
            <p:sp>
              <p:nvSpPr>
                <p:cNvPr id="214905" name="Oval 407">
                  <a:extLst>
                    <a:ext uri="{FF2B5EF4-FFF2-40B4-BE49-F238E27FC236}">
                      <a16:creationId xmlns:a16="http://schemas.microsoft.com/office/drawing/2014/main" id="{3916C59B-692D-4A4F-8B6A-F091555CF2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906" name="Rectangle 410">
                  <a:extLst>
                    <a:ext uri="{FF2B5EF4-FFF2-40B4-BE49-F238E27FC236}">
                      <a16:creationId xmlns:a16="http://schemas.microsoft.com/office/drawing/2014/main" id="{39BD883A-5FC4-410E-B6C7-C1731C82A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907" name="Oval 411">
                  <a:extLst>
                    <a:ext uri="{FF2B5EF4-FFF2-40B4-BE49-F238E27FC236}">
                      <a16:creationId xmlns:a16="http://schemas.microsoft.com/office/drawing/2014/main" id="{D3B41FE5-D511-4C0D-B2A1-1DDABA39A3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4908" name="Group 137">
                  <a:extLst>
                    <a:ext uri="{FF2B5EF4-FFF2-40B4-BE49-F238E27FC236}">
                      <a16:creationId xmlns:a16="http://schemas.microsoft.com/office/drawing/2014/main" id="{4AD28DB7-7B1B-40F7-AA24-71543AB9BC8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11" name="Freeform 138">
                    <a:extLst>
                      <a:ext uri="{FF2B5EF4-FFF2-40B4-BE49-F238E27FC236}">
                        <a16:creationId xmlns:a16="http://schemas.microsoft.com/office/drawing/2014/main" id="{26372AF1-B389-4B8D-A2BF-1A7C0FB302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912" name="Freeform 139">
                    <a:extLst>
                      <a:ext uri="{FF2B5EF4-FFF2-40B4-BE49-F238E27FC236}">
                        <a16:creationId xmlns:a16="http://schemas.microsoft.com/office/drawing/2014/main" id="{56601CB0-B1F6-4B68-BE23-182C3066A9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09" name="Line 140">
                  <a:extLst>
                    <a:ext uri="{FF2B5EF4-FFF2-40B4-BE49-F238E27FC236}">
                      <a16:creationId xmlns:a16="http://schemas.microsoft.com/office/drawing/2014/main" id="{2CB9974E-254D-41C8-83FE-D22D3F3D55C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910" name="Line 141">
                  <a:extLst>
                    <a:ext uri="{FF2B5EF4-FFF2-40B4-BE49-F238E27FC236}">
                      <a16:creationId xmlns:a16="http://schemas.microsoft.com/office/drawing/2014/main" id="{00AEA9A6-7627-43D3-B26A-928F58EEFE9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7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896" name="Group 133">
                <a:extLst>
                  <a:ext uri="{FF2B5EF4-FFF2-40B4-BE49-F238E27FC236}">
                    <a16:creationId xmlns:a16="http://schemas.microsoft.com/office/drawing/2014/main" id="{2545E5B0-5C3C-420D-BC7B-8CC2CB1A49A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438032" y="3018963"/>
                <a:ext cx="532759" cy="184809"/>
                <a:chOff x="2356" y="1300"/>
                <a:chExt cx="555" cy="194"/>
              </a:xfrm>
            </p:grpSpPr>
            <p:sp>
              <p:nvSpPr>
                <p:cNvPr id="214897" name="Oval 407">
                  <a:extLst>
                    <a:ext uri="{FF2B5EF4-FFF2-40B4-BE49-F238E27FC236}">
                      <a16:creationId xmlns:a16="http://schemas.microsoft.com/office/drawing/2014/main" id="{222B4E81-B07A-4316-9DDD-9D25CA427D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898" name="Rectangle 410">
                  <a:extLst>
                    <a:ext uri="{FF2B5EF4-FFF2-40B4-BE49-F238E27FC236}">
                      <a16:creationId xmlns:a16="http://schemas.microsoft.com/office/drawing/2014/main" id="{BA6E44E0-8AA8-434B-89FF-C7976D9772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899" name="Oval 411">
                  <a:extLst>
                    <a:ext uri="{FF2B5EF4-FFF2-40B4-BE49-F238E27FC236}">
                      <a16:creationId xmlns:a16="http://schemas.microsoft.com/office/drawing/2014/main" id="{B4C8BD40-605B-4F93-A0B7-676C7116D3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4900" name="Group 137">
                  <a:extLst>
                    <a:ext uri="{FF2B5EF4-FFF2-40B4-BE49-F238E27FC236}">
                      <a16:creationId xmlns:a16="http://schemas.microsoft.com/office/drawing/2014/main" id="{CB799621-29FC-48F5-9434-E2677831D5E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03" name="Freeform 138">
                    <a:extLst>
                      <a:ext uri="{FF2B5EF4-FFF2-40B4-BE49-F238E27FC236}">
                        <a16:creationId xmlns:a16="http://schemas.microsoft.com/office/drawing/2014/main" id="{73CC5827-4B76-445A-8FA5-4FEA64DF48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904" name="Freeform 139">
                    <a:extLst>
                      <a:ext uri="{FF2B5EF4-FFF2-40B4-BE49-F238E27FC236}">
                        <a16:creationId xmlns:a16="http://schemas.microsoft.com/office/drawing/2014/main" id="{E4161A02-8916-4482-82F8-33BD51DCFE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01" name="Line 140">
                  <a:extLst>
                    <a:ext uri="{FF2B5EF4-FFF2-40B4-BE49-F238E27FC236}">
                      <a16:creationId xmlns:a16="http://schemas.microsoft.com/office/drawing/2014/main" id="{ECF17965-8461-4DEB-808A-9A5AE6449CB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79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902" name="Line 141">
                  <a:extLst>
                    <a:ext uri="{FF2B5EF4-FFF2-40B4-BE49-F238E27FC236}">
                      <a16:creationId xmlns:a16="http://schemas.microsoft.com/office/drawing/2014/main" id="{C51AFAB8-7CAB-4263-A1C8-35220365B44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7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214767" name="Oval 417">
              <a:extLst>
                <a:ext uri="{FF2B5EF4-FFF2-40B4-BE49-F238E27FC236}">
                  <a16:creationId xmlns:a16="http://schemas.microsoft.com/office/drawing/2014/main" id="{45DC7CE5-1954-4669-839B-21B9854D5A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8600" y="4165596"/>
              <a:ext cx="3086099" cy="11684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grpSp>
          <p:nvGrpSpPr>
            <p:cNvPr id="214768" name="Group 133">
              <a:extLst>
                <a:ext uri="{FF2B5EF4-FFF2-40B4-BE49-F238E27FC236}">
                  <a16:creationId xmlns:a16="http://schemas.microsoft.com/office/drawing/2014/main" id="{99E2CA43-050A-4AA4-953D-03853AFDC7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52273" y="4264500"/>
              <a:ext cx="513732" cy="157430"/>
              <a:chOff x="2356" y="1300"/>
              <a:chExt cx="555" cy="194"/>
            </a:xfrm>
          </p:grpSpPr>
          <p:sp>
            <p:nvSpPr>
              <p:cNvPr id="214871" name="Oval 492">
                <a:extLst>
                  <a:ext uri="{FF2B5EF4-FFF2-40B4-BE49-F238E27FC236}">
                    <a16:creationId xmlns:a16="http://schemas.microsoft.com/office/drawing/2014/main" id="{C375A7C8-577C-44AD-AF04-20B4D75106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872" name="Rectangle 410">
                <a:extLst>
                  <a:ext uri="{FF2B5EF4-FFF2-40B4-BE49-F238E27FC236}">
                    <a16:creationId xmlns:a16="http://schemas.microsoft.com/office/drawing/2014/main" id="{D87ABE35-819D-4C41-BE0D-DB504B5122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873" name="Oval 411">
                <a:extLst>
                  <a:ext uri="{FF2B5EF4-FFF2-40B4-BE49-F238E27FC236}">
                    <a16:creationId xmlns:a16="http://schemas.microsoft.com/office/drawing/2014/main" id="{16620424-28DE-4B7B-B370-844075D516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4874" name="Group 137">
                <a:extLst>
                  <a:ext uri="{FF2B5EF4-FFF2-40B4-BE49-F238E27FC236}">
                    <a16:creationId xmlns:a16="http://schemas.microsoft.com/office/drawing/2014/main" id="{165C5108-860D-4CD2-8986-E44ED709577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77" name="Freeform 138">
                  <a:extLst>
                    <a:ext uri="{FF2B5EF4-FFF2-40B4-BE49-F238E27FC236}">
                      <a16:creationId xmlns:a16="http://schemas.microsoft.com/office/drawing/2014/main" id="{387EA369-3ABC-4BEB-B322-A185935116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878" name="Freeform 139">
                  <a:extLst>
                    <a:ext uri="{FF2B5EF4-FFF2-40B4-BE49-F238E27FC236}">
                      <a16:creationId xmlns:a16="http://schemas.microsoft.com/office/drawing/2014/main" id="{7AE76A26-8E0C-46F8-9308-E77C457E72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4875" name="Line 140">
                <a:extLst>
                  <a:ext uri="{FF2B5EF4-FFF2-40B4-BE49-F238E27FC236}">
                    <a16:creationId xmlns:a16="http://schemas.microsoft.com/office/drawing/2014/main" id="{23C44268-5AC6-4EB0-8A31-91A808F12C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0"/>
                <a:ext cx="0" cy="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876" name="Line 141">
                <a:extLst>
                  <a:ext uri="{FF2B5EF4-FFF2-40B4-BE49-F238E27FC236}">
                    <a16:creationId xmlns:a16="http://schemas.microsoft.com/office/drawing/2014/main" id="{B4FD08C0-B9F4-4E0D-BD27-7AC1B04BB5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2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214769" name="Straight Connector 419">
              <a:extLst>
                <a:ext uri="{FF2B5EF4-FFF2-40B4-BE49-F238E27FC236}">
                  <a16:creationId xmlns:a16="http://schemas.microsoft.com/office/drawing/2014/main" id="{CE6A0D5F-A0E5-47D6-8E06-6867B251560B}"/>
                </a:ext>
              </a:extLst>
            </p:cNvPr>
            <p:cNvCxnSpPr>
              <a:cxnSpLocks noChangeShapeType="1"/>
              <a:stCxn id="214876" idx="0"/>
            </p:cNvCxnSpPr>
            <p:nvPr/>
          </p:nvCxnSpPr>
          <p:spPr bwMode="auto">
            <a:xfrm>
              <a:off x="2662301" y="4315623"/>
              <a:ext cx="940541" cy="11630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0" name="Straight Connector 420">
              <a:extLst>
                <a:ext uri="{FF2B5EF4-FFF2-40B4-BE49-F238E27FC236}">
                  <a16:creationId xmlns:a16="http://schemas.microsoft.com/office/drawing/2014/main" id="{66A6EF47-42D6-448B-B115-15FD52A6445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112420" y="4624308"/>
              <a:ext cx="116433" cy="710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1" name="Straight Connector 421">
              <a:extLst>
                <a:ext uri="{FF2B5EF4-FFF2-40B4-BE49-F238E27FC236}">
                  <a16:creationId xmlns:a16="http://schemas.microsoft.com/office/drawing/2014/main" id="{B8B0177F-2C05-478C-B132-24309F0D90B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920421" y="4797919"/>
              <a:ext cx="234667" cy="3886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2" name="Straight Connector 422">
              <a:extLst>
                <a:ext uri="{FF2B5EF4-FFF2-40B4-BE49-F238E27FC236}">
                  <a16:creationId xmlns:a16="http://schemas.microsoft.com/office/drawing/2014/main" id="{751D21F4-AA4E-4D53-BE08-65C20E56683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636021" y="4648548"/>
              <a:ext cx="185893" cy="9334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3" name="Straight Connector 423">
              <a:extLst>
                <a:ext uri="{FF2B5EF4-FFF2-40B4-BE49-F238E27FC236}">
                  <a16:creationId xmlns:a16="http://schemas.microsoft.com/office/drawing/2014/main" id="{C39C3AE1-AEE0-406A-B561-B1282D3FD3B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348386" y="4902256"/>
              <a:ext cx="185893" cy="9334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4" name="Straight Connector 424">
              <a:extLst>
                <a:ext uri="{FF2B5EF4-FFF2-40B4-BE49-F238E27FC236}">
                  <a16:creationId xmlns:a16="http://schemas.microsoft.com/office/drawing/2014/main" id="{C8D74250-F13B-489A-8D8B-4597235C968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127556" y="4839857"/>
              <a:ext cx="243934" cy="21547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5" name="Straight Connector 425">
              <a:extLst>
                <a:ext uri="{FF2B5EF4-FFF2-40B4-BE49-F238E27FC236}">
                  <a16:creationId xmlns:a16="http://schemas.microsoft.com/office/drawing/2014/main" id="{67219F28-20EA-4669-99CF-B5FCBFD44BC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3601475" y="4827798"/>
              <a:ext cx="342282" cy="10596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6" name="Straight Connector 426">
              <a:extLst>
                <a:ext uri="{FF2B5EF4-FFF2-40B4-BE49-F238E27FC236}">
                  <a16:creationId xmlns:a16="http://schemas.microsoft.com/office/drawing/2014/main" id="{630EF9E7-036F-4A76-91D2-C5C8BDAF3F7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587811" y="4532353"/>
              <a:ext cx="273243" cy="16667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7" name="Straight Connector 427">
              <a:extLst>
                <a:ext uri="{FF2B5EF4-FFF2-40B4-BE49-F238E27FC236}">
                  <a16:creationId xmlns:a16="http://schemas.microsoft.com/office/drawing/2014/main" id="{E4B251F5-9DD9-4419-8BF5-7E835151C9EC}"/>
                </a:ext>
              </a:extLst>
            </p:cNvPr>
            <p:cNvCxnSpPr>
              <a:cxnSpLocks noChangeShapeType="1"/>
              <a:endCxn id="214871" idx="4"/>
            </p:cNvCxnSpPr>
            <p:nvPr/>
          </p:nvCxnSpPr>
          <p:spPr bwMode="auto">
            <a:xfrm flipH="1" flipV="1">
              <a:off x="2408213" y="4421930"/>
              <a:ext cx="396306" cy="7426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214778" name="Group 133">
              <a:extLst>
                <a:ext uri="{FF2B5EF4-FFF2-40B4-BE49-F238E27FC236}">
                  <a16:creationId xmlns:a16="http://schemas.microsoft.com/office/drawing/2014/main" id="{4E2F49AD-EF68-498C-B6D9-3A9EAC80AB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44256" y="4681756"/>
              <a:ext cx="513732" cy="157430"/>
              <a:chOff x="2356" y="1300"/>
              <a:chExt cx="555" cy="194"/>
            </a:xfrm>
          </p:grpSpPr>
          <p:sp>
            <p:nvSpPr>
              <p:cNvPr id="214863" name="Oval 407">
                <a:extLst>
                  <a:ext uri="{FF2B5EF4-FFF2-40B4-BE49-F238E27FC236}">
                    <a16:creationId xmlns:a16="http://schemas.microsoft.com/office/drawing/2014/main" id="{1AABEE2C-44F1-453D-8C8B-3C4EAB1054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864" name="Rectangle 410">
                <a:extLst>
                  <a:ext uri="{FF2B5EF4-FFF2-40B4-BE49-F238E27FC236}">
                    <a16:creationId xmlns:a16="http://schemas.microsoft.com/office/drawing/2014/main" id="{BD9FB6B2-622D-4980-8112-E55EEC1808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865" name="Oval 411">
                <a:extLst>
                  <a:ext uri="{FF2B5EF4-FFF2-40B4-BE49-F238E27FC236}">
                    <a16:creationId xmlns:a16="http://schemas.microsoft.com/office/drawing/2014/main" id="{B5AECF1B-7D99-4F19-9BB1-03AA67FEF5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4866" name="Group 137">
                <a:extLst>
                  <a:ext uri="{FF2B5EF4-FFF2-40B4-BE49-F238E27FC236}">
                    <a16:creationId xmlns:a16="http://schemas.microsoft.com/office/drawing/2014/main" id="{C03E58A7-9EF5-4EE6-A111-6AFD30CFE06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69" name="Freeform 138">
                  <a:extLst>
                    <a:ext uri="{FF2B5EF4-FFF2-40B4-BE49-F238E27FC236}">
                      <a16:creationId xmlns:a16="http://schemas.microsoft.com/office/drawing/2014/main" id="{22492A21-8764-4A65-9B5B-A2432290B9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870" name="Freeform 139">
                  <a:extLst>
                    <a:ext uri="{FF2B5EF4-FFF2-40B4-BE49-F238E27FC236}">
                      <a16:creationId xmlns:a16="http://schemas.microsoft.com/office/drawing/2014/main" id="{8E499358-B289-4722-A74F-A7A437794B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4867" name="Line 140">
                <a:extLst>
                  <a:ext uri="{FF2B5EF4-FFF2-40B4-BE49-F238E27FC236}">
                    <a16:creationId xmlns:a16="http://schemas.microsoft.com/office/drawing/2014/main" id="{A98A319C-0C8A-4467-B8CF-85D97BA9AB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0"/>
                <a:ext cx="0" cy="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868" name="Line 141">
                <a:extLst>
                  <a:ext uri="{FF2B5EF4-FFF2-40B4-BE49-F238E27FC236}">
                    <a16:creationId xmlns:a16="http://schemas.microsoft.com/office/drawing/2014/main" id="{3CC7E849-AD94-4891-9615-6B362224AF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2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4779" name="Group 133">
              <a:extLst>
                <a:ext uri="{FF2B5EF4-FFF2-40B4-BE49-F238E27FC236}">
                  <a16:creationId xmlns:a16="http://schemas.microsoft.com/office/drawing/2014/main" id="{95E3F5F1-AA99-42FC-9D5C-1857471E89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89607" y="4745631"/>
              <a:ext cx="513732" cy="157430"/>
              <a:chOff x="2356" y="1300"/>
              <a:chExt cx="555" cy="194"/>
            </a:xfrm>
          </p:grpSpPr>
          <p:sp>
            <p:nvSpPr>
              <p:cNvPr id="214855" name="Oval 407">
                <a:extLst>
                  <a:ext uri="{FF2B5EF4-FFF2-40B4-BE49-F238E27FC236}">
                    <a16:creationId xmlns:a16="http://schemas.microsoft.com/office/drawing/2014/main" id="{97214ED7-93A2-4F32-B63E-D0302271F8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856" name="Rectangle 410">
                <a:extLst>
                  <a:ext uri="{FF2B5EF4-FFF2-40B4-BE49-F238E27FC236}">
                    <a16:creationId xmlns:a16="http://schemas.microsoft.com/office/drawing/2014/main" id="{0D4E1924-6CEE-4CF3-9D57-633ABB54F1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857" name="Oval 411">
                <a:extLst>
                  <a:ext uri="{FF2B5EF4-FFF2-40B4-BE49-F238E27FC236}">
                    <a16:creationId xmlns:a16="http://schemas.microsoft.com/office/drawing/2014/main" id="{6C606E6D-31B4-4483-8FC3-0304846BD5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4858" name="Group 137">
                <a:extLst>
                  <a:ext uri="{FF2B5EF4-FFF2-40B4-BE49-F238E27FC236}">
                    <a16:creationId xmlns:a16="http://schemas.microsoft.com/office/drawing/2014/main" id="{E69C4561-FAB2-408C-8C2B-49F727AD50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61" name="Freeform 138">
                  <a:extLst>
                    <a:ext uri="{FF2B5EF4-FFF2-40B4-BE49-F238E27FC236}">
                      <a16:creationId xmlns:a16="http://schemas.microsoft.com/office/drawing/2014/main" id="{59AFEBD9-E446-4051-B30F-12A2C413E2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862" name="Freeform 139">
                  <a:extLst>
                    <a:ext uri="{FF2B5EF4-FFF2-40B4-BE49-F238E27FC236}">
                      <a16:creationId xmlns:a16="http://schemas.microsoft.com/office/drawing/2014/main" id="{8B2B63FE-CC80-4874-AF87-429725B849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4859" name="Line 140">
                <a:extLst>
                  <a:ext uri="{FF2B5EF4-FFF2-40B4-BE49-F238E27FC236}">
                    <a16:creationId xmlns:a16="http://schemas.microsoft.com/office/drawing/2014/main" id="{EFA18630-3217-4FD6-94CF-47E7BFD0C7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0"/>
                <a:ext cx="0" cy="8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860" name="Line 141">
                <a:extLst>
                  <a:ext uri="{FF2B5EF4-FFF2-40B4-BE49-F238E27FC236}">
                    <a16:creationId xmlns:a16="http://schemas.microsoft.com/office/drawing/2014/main" id="{06817F63-106C-43EC-AD51-B30DC88669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2"/>
                <a:ext cx="0" cy="8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4780" name="Group 133">
              <a:extLst>
                <a:ext uri="{FF2B5EF4-FFF2-40B4-BE49-F238E27FC236}">
                  <a16:creationId xmlns:a16="http://schemas.microsoft.com/office/drawing/2014/main" id="{2109830D-B63A-4A4C-A6D0-C155BCC7F0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67612" y="4492206"/>
              <a:ext cx="513732" cy="157430"/>
              <a:chOff x="2356" y="1300"/>
              <a:chExt cx="555" cy="194"/>
            </a:xfrm>
          </p:grpSpPr>
          <p:sp>
            <p:nvSpPr>
              <p:cNvPr id="214847" name="Oval 407">
                <a:extLst>
                  <a:ext uri="{FF2B5EF4-FFF2-40B4-BE49-F238E27FC236}">
                    <a16:creationId xmlns:a16="http://schemas.microsoft.com/office/drawing/2014/main" id="{5EAF8BDE-2C3C-4711-855D-FBC3ED3CFD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848" name="Rectangle 410">
                <a:extLst>
                  <a:ext uri="{FF2B5EF4-FFF2-40B4-BE49-F238E27FC236}">
                    <a16:creationId xmlns:a16="http://schemas.microsoft.com/office/drawing/2014/main" id="{F99E1480-05B8-477B-8F81-030C66C7A4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849" name="Oval 411">
                <a:extLst>
                  <a:ext uri="{FF2B5EF4-FFF2-40B4-BE49-F238E27FC236}">
                    <a16:creationId xmlns:a16="http://schemas.microsoft.com/office/drawing/2014/main" id="{CF7570FF-E9F9-4C47-A304-A440DC517B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4850" name="Group 137">
                <a:extLst>
                  <a:ext uri="{FF2B5EF4-FFF2-40B4-BE49-F238E27FC236}">
                    <a16:creationId xmlns:a16="http://schemas.microsoft.com/office/drawing/2014/main" id="{3293612F-73C3-4B80-BDBE-B99069F14D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53" name="Freeform 138">
                  <a:extLst>
                    <a:ext uri="{FF2B5EF4-FFF2-40B4-BE49-F238E27FC236}">
                      <a16:creationId xmlns:a16="http://schemas.microsoft.com/office/drawing/2014/main" id="{8929CD77-C19D-4E1E-9147-2F56D21FD9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854" name="Freeform 139">
                  <a:extLst>
                    <a:ext uri="{FF2B5EF4-FFF2-40B4-BE49-F238E27FC236}">
                      <a16:creationId xmlns:a16="http://schemas.microsoft.com/office/drawing/2014/main" id="{002FA683-C27E-470E-8D04-424743DC5A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4851" name="Line 140">
                <a:extLst>
                  <a:ext uri="{FF2B5EF4-FFF2-40B4-BE49-F238E27FC236}">
                    <a16:creationId xmlns:a16="http://schemas.microsoft.com/office/drawing/2014/main" id="{37233CBC-F0DF-457E-9353-8AC426162D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852" name="Line 141">
                <a:extLst>
                  <a:ext uri="{FF2B5EF4-FFF2-40B4-BE49-F238E27FC236}">
                    <a16:creationId xmlns:a16="http://schemas.microsoft.com/office/drawing/2014/main" id="{BF91B81B-1D3B-4FD5-BA68-E338F2DD6D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4781" name="Group 133">
              <a:extLst>
                <a:ext uri="{FF2B5EF4-FFF2-40B4-BE49-F238E27FC236}">
                  <a16:creationId xmlns:a16="http://schemas.microsoft.com/office/drawing/2014/main" id="{1E63777F-652B-43C5-A083-B86D2E6A14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78257" y="4374514"/>
              <a:ext cx="513732" cy="157430"/>
              <a:chOff x="2356" y="1300"/>
              <a:chExt cx="555" cy="194"/>
            </a:xfrm>
          </p:grpSpPr>
          <p:sp>
            <p:nvSpPr>
              <p:cNvPr id="214839" name="Oval 407">
                <a:extLst>
                  <a:ext uri="{FF2B5EF4-FFF2-40B4-BE49-F238E27FC236}">
                    <a16:creationId xmlns:a16="http://schemas.microsoft.com/office/drawing/2014/main" id="{9325375A-4D2D-41D4-B5DF-ED139A93C3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840" name="Rectangle 410">
                <a:extLst>
                  <a:ext uri="{FF2B5EF4-FFF2-40B4-BE49-F238E27FC236}">
                    <a16:creationId xmlns:a16="http://schemas.microsoft.com/office/drawing/2014/main" id="{4CEEEFB7-C054-4A82-94D5-5A37526CD9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841" name="Oval 411">
                <a:extLst>
                  <a:ext uri="{FF2B5EF4-FFF2-40B4-BE49-F238E27FC236}">
                    <a16:creationId xmlns:a16="http://schemas.microsoft.com/office/drawing/2014/main" id="{C2F90C1D-ACF3-4EA7-9009-7E2D14EF10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4842" name="Group 137">
                <a:extLst>
                  <a:ext uri="{FF2B5EF4-FFF2-40B4-BE49-F238E27FC236}">
                    <a16:creationId xmlns:a16="http://schemas.microsoft.com/office/drawing/2014/main" id="{C1A67F9E-F30F-44AE-9BDA-2011EA4908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45" name="Freeform 138">
                  <a:extLst>
                    <a:ext uri="{FF2B5EF4-FFF2-40B4-BE49-F238E27FC236}">
                      <a16:creationId xmlns:a16="http://schemas.microsoft.com/office/drawing/2014/main" id="{F264E9CD-B8FF-4A36-B123-B975B8670F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846" name="Freeform 139">
                  <a:extLst>
                    <a:ext uri="{FF2B5EF4-FFF2-40B4-BE49-F238E27FC236}">
                      <a16:creationId xmlns:a16="http://schemas.microsoft.com/office/drawing/2014/main" id="{14662CCE-A133-4BFA-B125-727ED10B7A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4843" name="Line 140">
                <a:extLst>
                  <a:ext uri="{FF2B5EF4-FFF2-40B4-BE49-F238E27FC236}">
                    <a16:creationId xmlns:a16="http://schemas.microsoft.com/office/drawing/2014/main" id="{5134FAF0-21FF-45D4-96D5-1B32ED3825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844" name="Line 141">
                <a:extLst>
                  <a:ext uri="{FF2B5EF4-FFF2-40B4-BE49-F238E27FC236}">
                    <a16:creationId xmlns:a16="http://schemas.microsoft.com/office/drawing/2014/main" id="{D5282EFC-0B6D-429A-BC8D-D067B062E5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4782" name="Group 133">
              <a:extLst>
                <a:ext uri="{FF2B5EF4-FFF2-40B4-BE49-F238E27FC236}">
                  <a16:creationId xmlns:a16="http://schemas.microsoft.com/office/drawing/2014/main" id="{A96E2877-F0C9-40E2-BF3F-D24FAC5405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97517" y="4879598"/>
              <a:ext cx="513732" cy="157430"/>
              <a:chOff x="2356" y="1300"/>
              <a:chExt cx="555" cy="194"/>
            </a:xfrm>
          </p:grpSpPr>
          <p:sp>
            <p:nvSpPr>
              <p:cNvPr id="214831" name="Oval 407">
                <a:extLst>
                  <a:ext uri="{FF2B5EF4-FFF2-40B4-BE49-F238E27FC236}">
                    <a16:creationId xmlns:a16="http://schemas.microsoft.com/office/drawing/2014/main" id="{3E0016FC-FE13-4257-A566-B756C00F5F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832" name="Rectangle 410">
                <a:extLst>
                  <a:ext uri="{FF2B5EF4-FFF2-40B4-BE49-F238E27FC236}">
                    <a16:creationId xmlns:a16="http://schemas.microsoft.com/office/drawing/2014/main" id="{11A02818-4693-4033-B840-064EBBC3FC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833" name="Oval 411">
                <a:extLst>
                  <a:ext uri="{FF2B5EF4-FFF2-40B4-BE49-F238E27FC236}">
                    <a16:creationId xmlns:a16="http://schemas.microsoft.com/office/drawing/2014/main" id="{E4F1DD54-7719-494A-B9D5-0407BC89D1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4834" name="Group 137">
                <a:extLst>
                  <a:ext uri="{FF2B5EF4-FFF2-40B4-BE49-F238E27FC236}">
                    <a16:creationId xmlns:a16="http://schemas.microsoft.com/office/drawing/2014/main" id="{54B621CD-F81A-49DE-A2E5-2746E5B125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37" name="Freeform 138">
                  <a:extLst>
                    <a:ext uri="{FF2B5EF4-FFF2-40B4-BE49-F238E27FC236}">
                      <a16:creationId xmlns:a16="http://schemas.microsoft.com/office/drawing/2014/main" id="{44EE1AAB-9C5E-488A-ACA4-CBDA7CE2D6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838" name="Freeform 139">
                  <a:extLst>
                    <a:ext uri="{FF2B5EF4-FFF2-40B4-BE49-F238E27FC236}">
                      <a16:creationId xmlns:a16="http://schemas.microsoft.com/office/drawing/2014/main" id="{CE7200A2-0297-4078-8D93-5C32BBC62D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4835" name="Line 140">
                <a:extLst>
                  <a:ext uri="{FF2B5EF4-FFF2-40B4-BE49-F238E27FC236}">
                    <a16:creationId xmlns:a16="http://schemas.microsoft.com/office/drawing/2014/main" id="{9E95BD27-E809-480F-881E-50D1D50ED6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836" name="Line 141">
                <a:extLst>
                  <a:ext uri="{FF2B5EF4-FFF2-40B4-BE49-F238E27FC236}">
                    <a16:creationId xmlns:a16="http://schemas.microsoft.com/office/drawing/2014/main" id="{3895C8F7-B031-4149-BF15-07386ACECF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4783" name="Group 133">
              <a:extLst>
                <a:ext uri="{FF2B5EF4-FFF2-40B4-BE49-F238E27FC236}">
                  <a16:creationId xmlns:a16="http://schemas.microsoft.com/office/drawing/2014/main" id="{D57A4894-095C-412B-B72E-70FABEE99B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27730" y="5041357"/>
              <a:ext cx="513732" cy="157430"/>
              <a:chOff x="2356" y="1300"/>
              <a:chExt cx="555" cy="194"/>
            </a:xfrm>
          </p:grpSpPr>
          <p:sp>
            <p:nvSpPr>
              <p:cNvPr id="214823" name="Oval 407">
                <a:extLst>
                  <a:ext uri="{FF2B5EF4-FFF2-40B4-BE49-F238E27FC236}">
                    <a16:creationId xmlns:a16="http://schemas.microsoft.com/office/drawing/2014/main" id="{6EE20E4F-1EF4-49DE-8B86-640BBFC6E2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824" name="Rectangle 410">
                <a:extLst>
                  <a:ext uri="{FF2B5EF4-FFF2-40B4-BE49-F238E27FC236}">
                    <a16:creationId xmlns:a16="http://schemas.microsoft.com/office/drawing/2014/main" id="{3CC484DD-C12D-462E-9D58-D38BF345D8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825" name="Oval 411">
                <a:extLst>
                  <a:ext uri="{FF2B5EF4-FFF2-40B4-BE49-F238E27FC236}">
                    <a16:creationId xmlns:a16="http://schemas.microsoft.com/office/drawing/2014/main" id="{F40493CB-97F9-409D-B02D-4E859902B6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4826" name="Group 137">
                <a:extLst>
                  <a:ext uri="{FF2B5EF4-FFF2-40B4-BE49-F238E27FC236}">
                    <a16:creationId xmlns:a16="http://schemas.microsoft.com/office/drawing/2014/main" id="{C0C878C9-EB3B-4B3E-9A11-F4F6E5F78ED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29" name="Freeform 138">
                  <a:extLst>
                    <a:ext uri="{FF2B5EF4-FFF2-40B4-BE49-F238E27FC236}">
                      <a16:creationId xmlns:a16="http://schemas.microsoft.com/office/drawing/2014/main" id="{62E08FF3-239E-46E3-A7AE-94CEBC5625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830" name="Freeform 139">
                  <a:extLst>
                    <a:ext uri="{FF2B5EF4-FFF2-40B4-BE49-F238E27FC236}">
                      <a16:creationId xmlns:a16="http://schemas.microsoft.com/office/drawing/2014/main" id="{4CCE6F16-C14E-4A86-AD08-CDE6123876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4827" name="Line 140">
                <a:extLst>
                  <a:ext uri="{FF2B5EF4-FFF2-40B4-BE49-F238E27FC236}">
                    <a16:creationId xmlns:a16="http://schemas.microsoft.com/office/drawing/2014/main" id="{421DFB0D-986A-44EB-A0D2-4601BCE6DA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828" name="Line 141">
                <a:extLst>
                  <a:ext uri="{FF2B5EF4-FFF2-40B4-BE49-F238E27FC236}">
                    <a16:creationId xmlns:a16="http://schemas.microsoft.com/office/drawing/2014/main" id="{6DFE951A-075F-4051-B3C2-1DB4464063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4784" name="Group 133">
              <a:extLst>
                <a:ext uri="{FF2B5EF4-FFF2-40B4-BE49-F238E27FC236}">
                  <a16:creationId xmlns:a16="http://schemas.microsoft.com/office/drawing/2014/main" id="{9A256B2E-8CEE-4894-B04E-AF20D3BFCE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66981" y="4995523"/>
              <a:ext cx="513732" cy="157430"/>
              <a:chOff x="2356" y="1300"/>
              <a:chExt cx="555" cy="194"/>
            </a:xfrm>
          </p:grpSpPr>
          <p:sp>
            <p:nvSpPr>
              <p:cNvPr id="214815" name="Oval 407">
                <a:extLst>
                  <a:ext uri="{FF2B5EF4-FFF2-40B4-BE49-F238E27FC236}">
                    <a16:creationId xmlns:a16="http://schemas.microsoft.com/office/drawing/2014/main" id="{C6AF49DA-A391-4F6C-9139-6239CA5EED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816" name="Rectangle 410">
                <a:extLst>
                  <a:ext uri="{FF2B5EF4-FFF2-40B4-BE49-F238E27FC236}">
                    <a16:creationId xmlns:a16="http://schemas.microsoft.com/office/drawing/2014/main" id="{EB088F22-7314-4900-844E-2C7952B423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817" name="Oval 411">
                <a:extLst>
                  <a:ext uri="{FF2B5EF4-FFF2-40B4-BE49-F238E27FC236}">
                    <a16:creationId xmlns:a16="http://schemas.microsoft.com/office/drawing/2014/main" id="{B4C00BB8-62D7-4BC1-B0BB-E32C7607DC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4818" name="Group 137">
                <a:extLst>
                  <a:ext uri="{FF2B5EF4-FFF2-40B4-BE49-F238E27FC236}">
                    <a16:creationId xmlns:a16="http://schemas.microsoft.com/office/drawing/2014/main" id="{AC9D7493-AF01-4B7E-B60B-9F9BD13879C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21" name="Freeform 138">
                  <a:extLst>
                    <a:ext uri="{FF2B5EF4-FFF2-40B4-BE49-F238E27FC236}">
                      <a16:creationId xmlns:a16="http://schemas.microsoft.com/office/drawing/2014/main" id="{1A5A2EEC-D232-460D-BA55-981960E313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822" name="Freeform 139">
                  <a:extLst>
                    <a:ext uri="{FF2B5EF4-FFF2-40B4-BE49-F238E27FC236}">
                      <a16:creationId xmlns:a16="http://schemas.microsoft.com/office/drawing/2014/main" id="{DB85F6A4-CEA6-431C-B514-54FA850830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4819" name="Line 140">
                <a:extLst>
                  <a:ext uri="{FF2B5EF4-FFF2-40B4-BE49-F238E27FC236}">
                    <a16:creationId xmlns:a16="http://schemas.microsoft.com/office/drawing/2014/main" id="{6863897A-0E29-4250-9C8E-F8EF8C470D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820" name="Line 141">
                <a:extLst>
                  <a:ext uri="{FF2B5EF4-FFF2-40B4-BE49-F238E27FC236}">
                    <a16:creationId xmlns:a16="http://schemas.microsoft.com/office/drawing/2014/main" id="{B46DEB4A-FC30-4BDD-ABC4-5E3F0215EA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214785" name="Straight Connector 12">
              <a:extLst>
                <a:ext uri="{FF2B5EF4-FFF2-40B4-BE49-F238E27FC236}">
                  <a16:creationId xmlns:a16="http://schemas.microsoft.com/office/drawing/2014/main" id="{807715E5-B606-43F6-BD7C-C0E01ED343DF}"/>
                </a:ext>
              </a:extLst>
            </p:cNvPr>
            <p:cNvCxnSpPr>
              <a:cxnSpLocks noChangeShapeType="1"/>
              <a:endCxn id="214955" idx="1"/>
            </p:cNvCxnSpPr>
            <p:nvPr/>
          </p:nvCxnSpPr>
          <p:spPr bwMode="auto">
            <a:xfrm>
              <a:off x="2382838" y="2609848"/>
              <a:ext cx="238125" cy="2619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86" name="Straight Connector 500">
              <a:extLst>
                <a:ext uri="{FF2B5EF4-FFF2-40B4-BE49-F238E27FC236}">
                  <a16:creationId xmlns:a16="http://schemas.microsoft.com/office/drawing/2014/main" id="{A998C290-1D13-411B-92E0-6EE750E5AC26}"/>
                </a:ext>
              </a:extLst>
            </p:cNvPr>
            <p:cNvCxnSpPr>
              <a:cxnSpLocks noChangeShapeType="1"/>
              <a:stCxn id="214751" idx="8"/>
              <a:endCxn id="214812" idx="2"/>
            </p:cNvCxnSpPr>
            <p:nvPr/>
          </p:nvCxnSpPr>
          <p:spPr bwMode="auto">
            <a:xfrm>
              <a:off x="1455738" y="2990846"/>
              <a:ext cx="38100" cy="309563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87" name="Straight Connector 501">
              <a:extLst>
                <a:ext uri="{FF2B5EF4-FFF2-40B4-BE49-F238E27FC236}">
                  <a16:creationId xmlns:a16="http://schemas.microsoft.com/office/drawing/2014/main" id="{37B5E5A4-640C-471A-AB3B-8D000C3C3114}"/>
                </a:ext>
              </a:extLst>
            </p:cNvPr>
            <p:cNvCxnSpPr>
              <a:cxnSpLocks noChangeShapeType="1"/>
              <a:endCxn id="214812" idx="3"/>
            </p:cNvCxnSpPr>
            <p:nvPr/>
          </p:nvCxnSpPr>
          <p:spPr bwMode="auto">
            <a:xfrm>
              <a:off x="1235076" y="3271835"/>
              <a:ext cx="123825" cy="21272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88" name="Straight Connector 502">
              <a:extLst>
                <a:ext uri="{FF2B5EF4-FFF2-40B4-BE49-F238E27FC236}">
                  <a16:creationId xmlns:a16="http://schemas.microsoft.com/office/drawing/2014/main" id="{F7DAFBF7-5D22-4ECD-A3F6-AE0EBEBE88F0}"/>
                </a:ext>
              </a:extLst>
            </p:cNvPr>
            <p:cNvCxnSpPr>
              <a:cxnSpLocks noChangeShapeType="1"/>
              <a:endCxn id="214923" idx="1"/>
            </p:cNvCxnSpPr>
            <p:nvPr/>
          </p:nvCxnSpPr>
          <p:spPr bwMode="auto">
            <a:xfrm>
              <a:off x="3916362" y="2411411"/>
              <a:ext cx="307975" cy="57308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89" name="Straight Connector 503">
              <a:extLst>
                <a:ext uri="{FF2B5EF4-FFF2-40B4-BE49-F238E27FC236}">
                  <a16:creationId xmlns:a16="http://schemas.microsoft.com/office/drawing/2014/main" id="{45EB0FC7-FF72-40A9-8C3E-1B94270D9B5B}"/>
                </a:ext>
              </a:extLst>
            </p:cNvPr>
            <p:cNvCxnSpPr>
              <a:cxnSpLocks noChangeShapeType="1"/>
              <a:endCxn id="214923" idx="0"/>
            </p:cNvCxnSpPr>
            <p:nvPr/>
          </p:nvCxnSpPr>
          <p:spPr bwMode="auto">
            <a:xfrm flipH="1">
              <a:off x="4425950" y="2389186"/>
              <a:ext cx="384175" cy="57943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0" name="Straight Connector 504">
              <a:extLst>
                <a:ext uri="{FF2B5EF4-FFF2-40B4-BE49-F238E27FC236}">
                  <a16:creationId xmlns:a16="http://schemas.microsoft.com/office/drawing/2014/main" id="{47CF9D87-3C01-4B7C-8369-DDA9FB482F03}"/>
                </a:ext>
              </a:extLst>
            </p:cNvPr>
            <p:cNvCxnSpPr>
              <a:cxnSpLocks noChangeShapeType="1"/>
              <a:endCxn id="215005" idx="0"/>
            </p:cNvCxnSpPr>
            <p:nvPr/>
          </p:nvCxnSpPr>
          <p:spPr bwMode="auto">
            <a:xfrm>
              <a:off x="6770687" y="2900361"/>
              <a:ext cx="215899" cy="104616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1" name="Straight Connector 505">
              <a:extLst>
                <a:ext uri="{FF2B5EF4-FFF2-40B4-BE49-F238E27FC236}">
                  <a16:creationId xmlns:a16="http://schemas.microsoft.com/office/drawing/2014/main" id="{8563022A-AF87-489C-B29B-347E52A9E8E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137398" y="3251197"/>
              <a:ext cx="241300" cy="6921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2" name="Straight Connector 506">
              <a:extLst>
                <a:ext uri="{FF2B5EF4-FFF2-40B4-BE49-F238E27FC236}">
                  <a16:creationId xmlns:a16="http://schemas.microsoft.com/office/drawing/2014/main" id="{C3B27913-69CD-495A-B834-5FD331E99701}"/>
                </a:ext>
              </a:extLst>
            </p:cNvPr>
            <p:cNvCxnSpPr>
              <a:cxnSpLocks noChangeShapeType="1"/>
              <a:stCxn id="214755" idx="4"/>
              <a:endCxn id="215000" idx="0"/>
            </p:cNvCxnSpPr>
            <p:nvPr/>
          </p:nvCxnSpPr>
          <p:spPr bwMode="auto">
            <a:xfrm flipH="1">
              <a:off x="7483473" y="4229096"/>
              <a:ext cx="541338" cy="24923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3" name="Straight Connector 507">
              <a:extLst>
                <a:ext uri="{FF2B5EF4-FFF2-40B4-BE49-F238E27FC236}">
                  <a16:creationId xmlns:a16="http://schemas.microsoft.com/office/drawing/2014/main" id="{AFEFB0ED-04BC-47F7-BEC3-04617447EA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7454899" y="4573584"/>
              <a:ext cx="796925" cy="6143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4" name="Straight Connector 508">
              <a:extLst>
                <a:ext uri="{FF2B5EF4-FFF2-40B4-BE49-F238E27FC236}">
                  <a16:creationId xmlns:a16="http://schemas.microsoft.com/office/drawing/2014/main" id="{FE02B3C6-07EA-40BD-9E71-25D2B9ECBCE5}"/>
                </a:ext>
              </a:extLst>
            </p:cNvPr>
            <p:cNvCxnSpPr>
              <a:cxnSpLocks noChangeShapeType="1"/>
              <a:endCxn id="214987" idx="5"/>
            </p:cNvCxnSpPr>
            <p:nvPr/>
          </p:nvCxnSpPr>
          <p:spPr bwMode="auto">
            <a:xfrm flipH="1" flipV="1">
              <a:off x="6496050" y="4722809"/>
              <a:ext cx="1047750" cy="96678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5" name="Straight Connector 509">
              <a:extLst>
                <a:ext uri="{FF2B5EF4-FFF2-40B4-BE49-F238E27FC236}">
                  <a16:creationId xmlns:a16="http://schemas.microsoft.com/office/drawing/2014/main" id="{59DCA9D6-B501-4B25-BBF2-D8B7C488F406}"/>
                </a:ext>
              </a:extLst>
            </p:cNvPr>
            <p:cNvCxnSpPr>
              <a:cxnSpLocks noChangeShapeType="1"/>
              <a:stCxn id="214756" idx="0"/>
              <a:endCxn id="214811" idx="5"/>
            </p:cNvCxnSpPr>
            <p:nvPr/>
          </p:nvCxnSpPr>
          <p:spPr bwMode="auto">
            <a:xfrm flipH="1" flipV="1">
              <a:off x="5084763" y="5684832"/>
              <a:ext cx="520700" cy="1698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6" name="Straight Connector 510">
              <a:extLst>
                <a:ext uri="{FF2B5EF4-FFF2-40B4-BE49-F238E27FC236}">
                  <a16:creationId xmlns:a16="http://schemas.microsoft.com/office/drawing/2014/main" id="{FDF175F5-1A18-4D8D-9090-457733B8B99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4068763" y="5045070"/>
              <a:ext cx="371475" cy="9731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7" name="Straight Connector 511">
              <a:extLst>
                <a:ext uri="{FF2B5EF4-FFF2-40B4-BE49-F238E27FC236}">
                  <a16:creationId xmlns:a16="http://schemas.microsoft.com/office/drawing/2014/main" id="{5E798184-2D6A-4FA2-9DC9-8B354D5CC4C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389313" y="5689595"/>
              <a:ext cx="306387" cy="16509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8" name="Straight Connector 512">
              <a:extLst>
                <a:ext uri="{FF2B5EF4-FFF2-40B4-BE49-F238E27FC236}">
                  <a16:creationId xmlns:a16="http://schemas.microsoft.com/office/drawing/2014/main" id="{50433242-D545-4A5A-AFDF-21B5C092D12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790701" y="5160959"/>
              <a:ext cx="401638" cy="20954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9" name="Straight Connector 513">
              <a:extLst>
                <a:ext uri="{FF2B5EF4-FFF2-40B4-BE49-F238E27FC236}">
                  <a16:creationId xmlns:a16="http://schemas.microsoft.com/office/drawing/2014/main" id="{03074A4C-AE2F-43E9-991F-CC54C02CF1C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179514" y="4467220"/>
              <a:ext cx="227012" cy="28257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00" name="Straight Connector 514">
              <a:extLst>
                <a:ext uri="{FF2B5EF4-FFF2-40B4-BE49-F238E27FC236}">
                  <a16:creationId xmlns:a16="http://schemas.microsoft.com/office/drawing/2014/main" id="{F703C74D-A33D-4A00-A246-1FEC6215F282}"/>
                </a:ext>
              </a:extLst>
            </p:cNvPr>
            <p:cNvCxnSpPr>
              <a:cxnSpLocks noChangeShapeType="1"/>
              <a:endCxn id="214812" idx="5"/>
            </p:cNvCxnSpPr>
            <p:nvPr/>
          </p:nvCxnSpPr>
          <p:spPr bwMode="auto">
            <a:xfrm flipV="1">
              <a:off x="1155701" y="4368796"/>
              <a:ext cx="203199" cy="793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4801" name="Oval 14">
              <a:extLst>
                <a:ext uri="{FF2B5EF4-FFF2-40B4-BE49-F238E27FC236}">
                  <a16:creationId xmlns:a16="http://schemas.microsoft.com/office/drawing/2014/main" id="{923CD74F-B947-4C30-B16C-E4B2ABEB1C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7594" y="2896840"/>
              <a:ext cx="528046" cy="30477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cxnSp>
          <p:nvCxnSpPr>
            <p:cNvPr id="214802" name="Straight Connector 18">
              <a:extLst>
                <a:ext uri="{FF2B5EF4-FFF2-40B4-BE49-F238E27FC236}">
                  <a16:creationId xmlns:a16="http://schemas.microsoft.com/office/drawing/2014/main" id="{EAE726B1-F2D8-4CB6-A585-4859FA4AF2E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713288" y="3051287"/>
              <a:ext cx="964306" cy="26892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03" name="Straight Connector 516">
              <a:extLst>
                <a:ext uri="{FF2B5EF4-FFF2-40B4-BE49-F238E27FC236}">
                  <a16:creationId xmlns:a16="http://schemas.microsoft.com/office/drawing/2014/main" id="{E654C387-44D6-4A2A-BD4F-E6C24116D65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39457" y="3169610"/>
              <a:ext cx="691556" cy="784846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04" name="Straight Connector 515">
              <a:extLst>
                <a:ext uri="{FF2B5EF4-FFF2-40B4-BE49-F238E27FC236}">
                  <a16:creationId xmlns:a16="http://schemas.microsoft.com/office/drawing/2014/main" id="{487307A2-9DEC-4490-9C7C-6DFF60D8CE31}"/>
                </a:ext>
              </a:extLst>
            </p:cNvPr>
            <p:cNvCxnSpPr>
              <a:cxnSpLocks noChangeShapeType="1"/>
              <a:stCxn id="214841" idx="0"/>
            </p:cNvCxnSpPr>
            <p:nvPr/>
          </p:nvCxnSpPr>
          <p:spPr bwMode="auto">
            <a:xfrm flipV="1">
              <a:off x="3832888" y="4233714"/>
              <a:ext cx="190494" cy="14143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4805" name="Oval 521">
              <a:extLst>
                <a:ext uri="{FF2B5EF4-FFF2-40B4-BE49-F238E27FC236}">
                  <a16:creationId xmlns:a16="http://schemas.microsoft.com/office/drawing/2014/main" id="{06948A30-99BA-4B9C-986C-F2317D7C7B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2543" y="3959555"/>
              <a:ext cx="528230" cy="30505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000000"/>
                  </a:solidFill>
                </a:rPr>
                <a:t>   </a:t>
              </a:r>
            </a:p>
          </p:txBody>
        </p:sp>
        <p:cxnSp>
          <p:nvCxnSpPr>
            <p:cNvPr id="214806" name="Straight Connector 519">
              <a:extLst>
                <a:ext uri="{FF2B5EF4-FFF2-40B4-BE49-F238E27FC236}">
                  <a16:creationId xmlns:a16="http://schemas.microsoft.com/office/drawing/2014/main" id="{70A48284-4474-40C1-A796-EC6B293B4906}"/>
                </a:ext>
              </a:extLst>
            </p:cNvPr>
            <p:cNvCxnSpPr>
              <a:cxnSpLocks noChangeShapeType="1"/>
              <a:stCxn id="214805" idx="6"/>
              <a:endCxn id="215039" idx="1"/>
            </p:cNvCxnSpPr>
            <p:nvPr/>
          </p:nvCxnSpPr>
          <p:spPr bwMode="auto">
            <a:xfrm flipV="1">
              <a:off x="4460774" y="3953935"/>
              <a:ext cx="770040" cy="158145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07" name="Straight Connector 520">
              <a:extLst>
                <a:ext uri="{FF2B5EF4-FFF2-40B4-BE49-F238E27FC236}">
                  <a16:creationId xmlns:a16="http://schemas.microsoft.com/office/drawing/2014/main" id="{C3D8A9E7-4A2E-4B83-A871-A6224FF6E7C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2525" y="3789358"/>
              <a:ext cx="342828" cy="205015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08" name="Straight Connector 7">
              <a:extLst>
                <a:ext uri="{FF2B5EF4-FFF2-40B4-BE49-F238E27FC236}">
                  <a16:creationId xmlns:a16="http://schemas.microsoft.com/office/drawing/2014/main" id="{CECAD28A-3927-4992-AA85-274AA74053AF}"/>
                </a:ext>
              </a:extLst>
            </p:cNvPr>
            <p:cNvCxnSpPr>
              <a:cxnSpLocks noChangeShapeType="1"/>
              <a:stCxn id="214913" idx="5"/>
              <a:endCxn id="215037" idx="1"/>
            </p:cNvCxnSpPr>
            <p:nvPr/>
          </p:nvCxnSpPr>
          <p:spPr bwMode="auto">
            <a:xfrm>
              <a:off x="4876727" y="3633784"/>
              <a:ext cx="431873" cy="22237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09" name="Straight Connector 415">
              <a:extLst>
                <a:ext uri="{FF2B5EF4-FFF2-40B4-BE49-F238E27FC236}">
                  <a16:creationId xmlns:a16="http://schemas.microsoft.com/office/drawing/2014/main" id="{BB1FF9DB-A45C-42E4-807C-62589A82FB1B}"/>
                </a:ext>
              </a:extLst>
            </p:cNvPr>
            <p:cNvCxnSpPr>
              <a:cxnSpLocks noChangeShapeType="1"/>
              <a:endCxn id="214873" idx="0"/>
            </p:cNvCxnSpPr>
            <p:nvPr/>
          </p:nvCxnSpPr>
          <p:spPr bwMode="auto">
            <a:xfrm flipH="1">
              <a:off x="2406650" y="3753808"/>
              <a:ext cx="282557" cy="511097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10" name="Straight Connector 523">
              <a:extLst>
                <a:ext uri="{FF2B5EF4-FFF2-40B4-BE49-F238E27FC236}">
                  <a16:creationId xmlns:a16="http://schemas.microsoft.com/office/drawing/2014/main" id="{47B9DB97-F169-464B-AAF6-FCAB12E3C2C9}"/>
                </a:ext>
              </a:extLst>
            </p:cNvPr>
            <p:cNvCxnSpPr>
              <a:cxnSpLocks noChangeShapeType="1"/>
              <a:stCxn id="214836" idx="0"/>
            </p:cNvCxnSpPr>
            <p:nvPr/>
          </p:nvCxnSpPr>
          <p:spPr bwMode="auto">
            <a:xfrm flipV="1">
              <a:off x="4307762" y="4626477"/>
              <a:ext cx="844015" cy="30429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4811" name="Oval 6">
              <a:extLst>
                <a:ext uri="{FF2B5EF4-FFF2-40B4-BE49-F238E27FC236}">
                  <a16:creationId xmlns:a16="http://schemas.microsoft.com/office/drawing/2014/main" id="{5B483BD3-7199-4BDC-B60E-397ED79395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0101" y="5359394"/>
              <a:ext cx="2044700" cy="380999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sp>
          <p:nvSpPr>
            <p:cNvPr id="214812" name="Oval 517">
              <a:extLst>
                <a:ext uri="{FF2B5EF4-FFF2-40B4-BE49-F238E27FC236}">
                  <a16:creationId xmlns:a16="http://schemas.microsoft.com/office/drawing/2014/main" id="{441D4630-D03C-4E9A-8E42-8FDF6C62370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67570" y="3736176"/>
              <a:ext cx="1252535" cy="381000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cxnSp>
          <p:nvCxnSpPr>
            <p:cNvPr id="214813" name="Straight Connector 39941">
              <a:extLst>
                <a:ext uri="{FF2B5EF4-FFF2-40B4-BE49-F238E27FC236}">
                  <a16:creationId xmlns:a16="http://schemas.microsoft.com/office/drawing/2014/main" id="{C6FD6453-EBF6-4D73-87EB-7C1864E94A37}"/>
                </a:ext>
              </a:extLst>
            </p:cNvPr>
            <p:cNvCxnSpPr>
              <a:cxnSpLocks noChangeShapeType="1"/>
              <a:stCxn id="214812" idx="0"/>
              <a:endCxn id="214901" idx="0"/>
            </p:cNvCxnSpPr>
            <p:nvPr/>
          </p:nvCxnSpPr>
          <p:spPr bwMode="auto">
            <a:xfrm flipV="1">
              <a:off x="1684339" y="3654419"/>
              <a:ext cx="758825" cy="27304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14" name="Straight Connector 524">
              <a:extLst>
                <a:ext uri="{FF2B5EF4-FFF2-40B4-BE49-F238E27FC236}">
                  <a16:creationId xmlns:a16="http://schemas.microsoft.com/office/drawing/2014/main" id="{E69F7001-455D-4AEC-858D-AD00DBB8C5FF}"/>
                </a:ext>
              </a:extLst>
            </p:cNvPr>
            <p:cNvCxnSpPr>
              <a:cxnSpLocks noChangeShapeType="1"/>
              <a:endCxn id="214875" idx="1"/>
            </p:cNvCxnSpPr>
            <p:nvPr/>
          </p:nvCxnSpPr>
          <p:spPr bwMode="auto">
            <a:xfrm>
              <a:off x="1685925" y="4111625"/>
              <a:ext cx="466725" cy="26987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14019" name="Line 424">
            <a:extLst>
              <a:ext uri="{FF2B5EF4-FFF2-40B4-BE49-F238E27FC236}">
                <a16:creationId xmlns:a16="http://schemas.microsoft.com/office/drawing/2014/main" id="{9EAEA9D4-A50C-4996-B093-6FC7940EBE0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162050" y="5276850"/>
            <a:ext cx="144463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6670B8F7-9561-4473-AA1E-1A30747CC15F}"/>
              </a:ext>
            </a:extLst>
          </p:cNvPr>
          <p:cNvGrpSpPr>
            <a:grpSpLocks/>
          </p:cNvGrpSpPr>
          <p:nvPr/>
        </p:nvGrpSpPr>
        <p:grpSpPr bwMode="auto">
          <a:xfrm>
            <a:off x="439738" y="3552825"/>
            <a:ext cx="8258175" cy="2900363"/>
            <a:chOff x="439215" y="3555216"/>
            <a:chExt cx="8258951" cy="2901368"/>
          </a:xfrm>
        </p:grpSpPr>
        <p:grpSp>
          <p:nvGrpSpPr>
            <p:cNvPr id="214392" name="Group 13">
              <a:extLst>
                <a:ext uri="{FF2B5EF4-FFF2-40B4-BE49-F238E27FC236}">
                  <a16:creationId xmlns:a16="http://schemas.microsoft.com/office/drawing/2014/main" id="{9FFC3FF3-5C0C-43A4-AD5D-C622319815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78362" y="3855145"/>
              <a:ext cx="347753" cy="680208"/>
              <a:chOff x="7923189" y="2486663"/>
              <a:chExt cx="360362" cy="884586"/>
            </a:xfrm>
          </p:grpSpPr>
          <p:pic>
            <p:nvPicPr>
              <p:cNvPr id="214709" name="Picture 3">
                <a:extLst>
                  <a:ext uri="{FF2B5EF4-FFF2-40B4-BE49-F238E27FC236}">
                    <a16:creationId xmlns:a16="http://schemas.microsoft.com/office/drawing/2014/main" id="{F1A4F6DF-7C27-4242-8D54-B875573FC13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4710" name="Group 950">
                <a:extLst>
                  <a:ext uri="{FF2B5EF4-FFF2-40B4-BE49-F238E27FC236}">
                    <a16:creationId xmlns:a16="http://schemas.microsoft.com/office/drawing/2014/main" id="{422F9AF1-9410-44B2-A274-D99131972C9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214711" name="Freeform 951">
                  <a:extLst>
                    <a:ext uri="{FF2B5EF4-FFF2-40B4-BE49-F238E27FC236}">
                      <a16:creationId xmlns:a16="http://schemas.microsoft.com/office/drawing/2014/main" id="{55BF1318-B78B-4950-AE5D-2AE226F458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712" name="Rectangle 952">
                  <a:extLst>
                    <a:ext uri="{FF2B5EF4-FFF2-40B4-BE49-F238E27FC236}">
                      <a16:creationId xmlns:a16="http://schemas.microsoft.com/office/drawing/2014/main" id="{69DAA92F-2552-4FA6-AEC3-02FB6703AF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713" name="Freeform 953">
                  <a:extLst>
                    <a:ext uri="{FF2B5EF4-FFF2-40B4-BE49-F238E27FC236}">
                      <a16:creationId xmlns:a16="http://schemas.microsoft.com/office/drawing/2014/main" id="{CC50B7E9-C239-4455-BDCC-110D3DC57E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714" name="Freeform 954">
                  <a:extLst>
                    <a:ext uri="{FF2B5EF4-FFF2-40B4-BE49-F238E27FC236}">
                      <a16:creationId xmlns:a16="http://schemas.microsoft.com/office/drawing/2014/main" id="{6CA1ADFD-5B37-4FB9-87DD-F6788F3272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715" name="Rectangle 955">
                  <a:extLst>
                    <a:ext uri="{FF2B5EF4-FFF2-40B4-BE49-F238E27FC236}">
                      <a16:creationId xmlns:a16="http://schemas.microsoft.com/office/drawing/2014/main" id="{15A5E649-61E1-4D10-B722-BE384B6DE9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716" name="Group 956">
                  <a:extLst>
                    <a:ext uri="{FF2B5EF4-FFF2-40B4-BE49-F238E27FC236}">
                      <a16:creationId xmlns:a16="http://schemas.microsoft.com/office/drawing/2014/main" id="{93A0484C-FF53-4102-A274-DAE8B3A200E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741" name="AutoShape 957">
                    <a:extLst>
                      <a:ext uri="{FF2B5EF4-FFF2-40B4-BE49-F238E27FC236}">
                        <a16:creationId xmlns:a16="http://schemas.microsoft.com/office/drawing/2014/main" id="{ADBB022F-A1A2-486C-A30C-5E7DAAFB7A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742" name="AutoShape 958">
                    <a:extLst>
                      <a:ext uri="{FF2B5EF4-FFF2-40B4-BE49-F238E27FC236}">
                        <a16:creationId xmlns:a16="http://schemas.microsoft.com/office/drawing/2014/main" id="{61E51D9E-32E6-4B8D-86DE-2BFD5E7F3F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717" name="Rectangle 959">
                  <a:extLst>
                    <a:ext uri="{FF2B5EF4-FFF2-40B4-BE49-F238E27FC236}">
                      <a16:creationId xmlns:a16="http://schemas.microsoft.com/office/drawing/2014/main" id="{B352FB8E-2B73-48FD-8EFD-16CE2DEF2B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718" name="Group 960">
                  <a:extLst>
                    <a:ext uri="{FF2B5EF4-FFF2-40B4-BE49-F238E27FC236}">
                      <a16:creationId xmlns:a16="http://schemas.microsoft.com/office/drawing/2014/main" id="{516CADA7-253B-4554-9DA5-2792E710665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739" name="AutoShape 961">
                    <a:extLst>
                      <a:ext uri="{FF2B5EF4-FFF2-40B4-BE49-F238E27FC236}">
                        <a16:creationId xmlns:a16="http://schemas.microsoft.com/office/drawing/2014/main" id="{E1519BF5-9981-425A-A5CF-BB13BBAAE0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740" name="AutoShape 962">
                    <a:extLst>
                      <a:ext uri="{FF2B5EF4-FFF2-40B4-BE49-F238E27FC236}">
                        <a16:creationId xmlns:a16="http://schemas.microsoft.com/office/drawing/2014/main" id="{8E1CF9DB-B447-4A4C-A50E-448C9F2B24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719" name="Rectangle 963">
                  <a:extLst>
                    <a:ext uri="{FF2B5EF4-FFF2-40B4-BE49-F238E27FC236}">
                      <a16:creationId xmlns:a16="http://schemas.microsoft.com/office/drawing/2014/main" id="{FC8461D1-5F9C-465F-A3C7-110095083D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720" name="Rectangle 964">
                  <a:extLst>
                    <a:ext uri="{FF2B5EF4-FFF2-40B4-BE49-F238E27FC236}">
                      <a16:creationId xmlns:a16="http://schemas.microsoft.com/office/drawing/2014/main" id="{2B197E95-71E7-49E0-A732-97AB946082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721" name="Group 965">
                  <a:extLst>
                    <a:ext uri="{FF2B5EF4-FFF2-40B4-BE49-F238E27FC236}">
                      <a16:creationId xmlns:a16="http://schemas.microsoft.com/office/drawing/2014/main" id="{AEBEF62D-B2F4-446E-9662-251EA62B695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737" name="AutoShape 966">
                    <a:extLst>
                      <a:ext uri="{FF2B5EF4-FFF2-40B4-BE49-F238E27FC236}">
                        <a16:creationId xmlns:a16="http://schemas.microsoft.com/office/drawing/2014/main" id="{1EBC387D-057E-4EA8-AAD8-31F4B5C7AF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738" name="AutoShape 967">
                    <a:extLst>
                      <a:ext uri="{FF2B5EF4-FFF2-40B4-BE49-F238E27FC236}">
                        <a16:creationId xmlns:a16="http://schemas.microsoft.com/office/drawing/2014/main" id="{46A94F01-38AC-49DC-A547-8E54C38859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722" name="Freeform 968">
                  <a:extLst>
                    <a:ext uri="{FF2B5EF4-FFF2-40B4-BE49-F238E27FC236}">
                      <a16:creationId xmlns:a16="http://schemas.microsoft.com/office/drawing/2014/main" id="{7A9DBDC7-1AAA-415A-B285-2CBEA2DEF6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4723" name="Group 969">
                  <a:extLst>
                    <a:ext uri="{FF2B5EF4-FFF2-40B4-BE49-F238E27FC236}">
                      <a16:creationId xmlns:a16="http://schemas.microsoft.com/office/drawing/2014/main" id="{545F7B57-577E-4FEA-99CC-994CB8C2D8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735" name="AutoShape 970">
                    <a:extLst>
                      <a:ext uri="{FF2B5EF4-FFF2-40B4-BE49-F238E27FC236}">
                        <a16:creationId xmlns:a16="http://schemas.microsoft.com/office/drawing/2014/main" id="{11D12B60-EB56-4ECA-82D3-401503B8E6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736" name="AutoShape 971">
                    <a:extLst>
                      <a:ext uri="{FF2B5EF4-FFF2-40B4-BE49-F238E27FC236}">
                        <a16:creationId xmlns:a16="http://schemas.microsoft.com/office/drawing/2014/main" id="{890848B9-2E06-4BC6-8A28-AFB73A37AF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724" name="Rectangle 972">
                  <a:extLst>
                    <a:ext uri="{FF2B5EF4-FFF2-40B4-BE49-F238E27FC236}">
                      <a16:creationId xmlns:a16="http://schemas.microsoft.com/office/drawing/2014/main" id="{1B2BA05F-6392-4410-ACE7-EC9F504070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725" name="Freeform 973">
                  <a:extLst>
                    <a:ext uri="{FF2B5EF4-FFF2-40B4-BE49-F238E27FC236}">
                      <a16:creationId xmlns:a16="http://schemas.microsoft.com/office/drawing/2014/main" id="{6D46E09E-7DF8-4EFB-B7F4-32FE8E3B66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726" name="Freeform 974">
                  <a:extLst>
                    <a:ext uri="{FF2B5EF4-FFF2-40B4-BE49-F238E27FC236}">
                      <a16:creationId xmlns:a16="http://schemas.microsoft.com/office/drawing/2014/main" id="{E80DB0FA-1850-45B2-B575-EF7A9FF07F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727" name="Oval 975">
                  <a:extLst>
                    <a:ext uri="{FF2B5EF4-FFF2-40B4-BE49-F238E27FC236}">
                      <a16:creationId xmlns:a16="http://schemas.microsoft.com/office/drawing/2014/main" id="{DBADAB2E-75E6-431B-A162-770911AD31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728" name="Freeform 976">
                  <a:extLst>
                    <a:ext uri="{FF2B5EF4-FFF2-40B4-BE49-F238E27FC236}">
                      <a16:creationId xmlns:a16="http://schemas.microsoft.com/office/drawing/2014/main" id="{CDCE28BF-2FC2-4554-B493-6959C39B85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729" name="AutoShape 977">
                  <a:extLst>
                    <a:ext uri="{FF2B5EF4-FFF2-40B4-BE49-F238E27FC236}">
                      <a16:creationId xmlns:a16="http://schemas.microsoft.com/office/drawing/2014/main" id="{3262B1B0-6D5A-41A5-810B-DEF7005399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730" name="AutoShape 978">
                  <a:extLst>
                    <a:ext uri="{FF2B5EF4-FFF2-40B4-BE49-F238E27FC236}">
                      <a16:creationId xmlns:a16="http://schemas.microsoft.com/office/drawing/2014/main" id="{8A386528-B080-4262-A97C-85ACCF997B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731" name="Oval 979">
                  <a:extLst>
                    <a:ext uri="{FF2B5EF4-FFF2-40B4-BE49-F238E27FC236}">
                      <a16:creationId xmlns:a16="http://schemas.microsoft.com/office/drawing/2014/main" id="{92744D1E-0293-414F-B00A-71D47F7E6C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732" name="Oval 980">
                  <a:extLst>
                    <a:ext uri="{FF2B5EF4-FFF2-40B4-BE49-F238E27FC236}">
                      <a16:creationId xmlns:a16="http://schemas.microsoft.com/office/drawing/2014/main" id="{3073CBB6-15B2-4C67-945F-9CE21027F3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14733" name="Oval 981">
                  <a:extLst>
                    <a:ext uri="{FF2B5EF4-FFF2-40B4-BE49-F238E27FC236}">
                      <a16:creationId xmlns:a16="http://schemas.microsoft.com/office/drawing/2014/main" id="{6E96DBFD-6A01-4414-B5DF-6571A70877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734" name="Rectangle 982">
                  <a:extLst>
                    <a:ext uri="{FF2B5EF4-FFF2-40B4-BE49-F238E27FC236}">
                      <a16:creationId xmlns:a16="http://schemas.microsoft.com/office/drawing/2014/main" id="{1C754143-5CE4-48FF-A2DD-78CA4DB7D0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</p:grpSp>
        <p:grpSp>
          <p:nvGrpSpPr>
            <p:cNvPr id="214393" name="Group 792">
              <a:extLst>
                <a:ext uri="{FF2B5EF4-FFF2-40B4-BE49-F238E27FC236}">
                  <a16:creationId xmlns:a16="http://schemas.microsoft.com/office/drawing/2014/main" id="{BA93A6C6-7FAE-44FF-A8F5-7CBD9D6A55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21830" y="5776376"/>
              <a:ext cx="347753" cy="680208"/>
              <a:chOff x="7923189" y="2486663"/>
              <a:chExt cx="360362" cy="884586"/>
            </a:xfrm>
          </p:grpSpPr>
          <p:pic>
            <p:nvPicPr>
              <p:cNvPr id="214675" name="Picture 3">
                <a:extLst>
                  <a:ext uri="{FF2B5EF4-FFF2-40B4-BE49-F238E27FC236}">
                    <a16:creationId xmlns:a16="http://schemas.microsoft.com/office/drawing/2014/main" id="{E920523B-0711-4D2E-8E84-2E600D98945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4676" name="Group 950">
                <a:extLst>
                  <a:ext uri="{FF2B5EF4-FFF2-40B4-BE49-F238E27FC236}">
                    <a16:creationId xmlns:a16="http://schemas.microsoft.com/office/drawing/2014/main" id="{F376A6AA-79E6-4FBD-84A2-69D4789A901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214677" name="Freeform 951">
                  <a:extLst>
                    <a:ext uri="{FF2B5EF4-FFF2-40B4-BE49-F238E27FC236}">
                      <a16:creationId xmlns:a16="http://schemas.microsoft.com/office/drawing/2014/main" id="{54172363-7091-4542-ABB7-3F0A873E01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78" name="Rectangle 952">
                  <a:extLst>
                    <a:ext uri="{FF2B5EF4-FFF2-40B4-BE49-F238E27FC236}">
                      <a16:creationId xmlns:a16="http://schemas.microsoft.com/office/drawing/2014/main" id="{2C67208B-4CD2-4E8D-B3D2-3AE382D434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79" name="Freeform 953">
                  <a:extLst>
                    <a:ext uri="{FF2B5EF4-FFF2-40B4-BE49-F238E27FC236}">
                      <a16:creationId xmlns:a16="http://schemas.microsoft.com/office/drawing/2014/main" id="{72A4ADEE-FBE4-4186-BD30-3F16C9661F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80" name="Freeform 954">
                  <a:extLst>
                    <a:ext uri="{FF2B5EF4-FFF2-40B4-BE49-F238E27FC236}">
                      <a16:creationId xmlns:a16="http://schemas.microsoft.com/office/drawing/2014/main" id="{CED1ABC2-0DDD-4831-A3CF-865086D7A8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81" name="Rectangle 955">
                  <a:extLst>
                    <a:ext uri="{FF2B5EF4-FFF2-40B4-BE49-F238E27FC236}">
                      <a16:creationId xmlns:a16="http://schemas.microsoft.com/office/drawing/2014/main" id="{0091D687-1DBC-48B2-991E-B75D25F76A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682" name="Group 956">
                  <a:extLst>
                    <a:ext uri="{FF2B5EF4-FFF2-40B4-BE49-F238E27FC236}">
                      <a16:creationId xmlns:a16="http://schemas.microsoft.com/office/drawing/2014/main" id="{3C67CF6B-DC26-427D-8F24-C136AD27893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707" name="AutoShape 957">
                    <a:extLst>
                      <a:ext uri="{FF2B5EF4-FFF2-40B4-BE49-F238E27FC236}">
                        <a16:creationId xmlns:a16="http://schemas.microsoft.com/office/drawing/2014/main" id="{884BAF10-2127-4D6D-B65E-4849C07644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708" name="AutoShape 958">
                    <a:extLst>
                      <a:ext uri="{FF2B5EF4-FFF2-40B4-BE49-F238E27FC236}">
                        <a16:creationId xmlns:a16="http://schemas.microsoft.com/office/drawing/2014/main" id="{CDE53116-DD07-4D37-B210-573C174ACD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683" name="Rectangle 959">
                  <a:extLst>
                    <a:ext uri="{FF2B5EF4-FFF2-40B4-BE49-F238E27FC236}">
                      <a16:creationId xmlns:a16="http://schemas.microsoft.com/office/drawing/2014/main" id="{2BEE0E43-8208-4267-9CAC-6EFC0C8F5E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684" name="Group 960">
                  <a:extLst>
                    <a:ext uri="{FF2B5EF4-FFF2-40B4-BE49-F238E27FC236}">
                      <a16:creationId xmlns:a16="http://schemas.microsoft.com/office/drawing/2014/main" id="{F799A726-87A9-4AAA-8315-447179484EB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705" name="AutoShape 961">
                    <a:extLst>
                      <a:ext uri="{FF2B5EF4-FFF2-40B4-BE49-F238E27FC236}">
                        <a16:creationId xmlns:a16="http://schemas.microsoft.com/office/drawing/2014/main" id="{BF27D05C-266A-4DDD-AA30-51E92B43DC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706" name="AutoShape 962">
                    <a:extLst>
                      <a:ext uri="{FF2B5EF4-FFF2-40B4-BE49-F238E27FC236}">
                        <a16:creationId xmlns:a16="http://schemas.microsoft.com/office/drawing/2014/main" id="{26449A31-0644-4FFA-8552-EC66FA0A86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685" name="Rectangle 963">
                  <a:extLst>
                    <a:ext uri="{FF2B5EF4-FFF2-40B4-BE49-F238E27FC236}">
                      <a16:creationId xmlns:a16="http://schemas.microsoft.com/office/drawing/2014/main" id="{860F654B-1AD6-482D-B9ED-E94F1529E3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86" name="Rectangle 964">
                  <a:extLst>
                    <a:ext uri="{FF2B5EF4-FFF2-40B4-BE49-F238E27FC236}">
                      <a16:creationId xmlns:a16="http://schemas.microsoft.com/office/drawing/2014/main" id="{5BD12878-6232-40EA-84DD-87F36FDFA7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687" name="Group 965">
                  <a:extLst>
                    <a:ext uri="{FF2B5EF4-FFF2-40B4-BE49-F238E27FC236}">
                      <a16:creationId xmlns:a16="http://schemas.microsoft.com/office/drawing/2014/main" id="{066E618D-6AA2-44EB-9BBB-F93BC039DA7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703" name="AutoShape 966">
                    <a:extLst>
                      <a:ext uri="{FF2B5EF4-FFF2-40B4-BE49-F238E27FC236}">
                        <a16:creationId xmlns:a16="http://schemas.microsoft.com/office/drawing/2014/main" id="{FAC8AA9F-311D-4E5D-8A72-7E32E49AB3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704" name="AutoShape 967">
                    <a:extLst>
                      <a:ext uri="{FF2B5EF4-FFF2-40B4-BE49-F238E27FC236}">
                        <a16:creationId xmlns:a16="http://schemas.microsoft.com/office/drawing/2014/main" id="{69BAEBB1-2369-4659-9574-EFC84A6BBA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688" name="Freeform 968">
                  <a:extLst>
                    <a:ext uri="{FF2B5EF4-FFF2-40B4-BE49-F238E27FC236}">
                      <a16:creationId xmlns:a16="http://schemas.microsoft.com/office/drawing/2014/main" id="{B7540B29-8ADF-4194-A42B-136FFFCEB5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4689" name="Group 969">
                  <a:extLst>
                    <a:ext uri="{FF2B5EF4-FFF2-40B4-BE49-F238E27FC236}">
                      <a16:creationId xmlns:a16="http://schemas.microsoft.com/office/drawing/2014/main" id="{065F1ED4-C2E2-4384-BF7B-5B0CFAC40D5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701" name="AutoShape 970">
                    <a:extLst>
                      <a:ext uri="{FF2B5EF4-FFF2-40B4-BE49-F238E27FC236}">
                        <a16:creationId xmlns:a16="http://schemas.microsoft.com/office/drawing/2014/main" id="{8294E0D3-81FF-411C-A3E1-C83DE69E9B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702" name="AutoShape 971">
                    <a:extLst>
                      <a:ext uri="{FF2B5EF4-FFF2-40B4-BE49-F238E27FC236}">
                        <a16:creationId xmlns:a16="http://schemas.microsoft.com/office/drawing/2014/main" id="{13C11A25-1429-4904-B7C3-E564FAE40D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690" name="Rectangle 972">
                  <a:extLst>
                    <a:ext uri="{FF2B5EF4-FFF2-40B4-BE49-F238E27FC236}">
                      <a16:creationId xmlns:a16="http://schemas.microsoft.com/office/drawing/2014/main" id="{1D8CDA70-B298-4F34-AA69-7E285A49ED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91" name="Freeform 973">
                  <a:extLst>
                    <a:ext uri="{FF2B5EF4-FFF2-40B4-BE49-F238E27FC236}">
                      <a16:creationId xmlns:a16="http://schemas.microsoft.com/office/drawing/2014/main" id="{561CF725-6C9F-4419-BEA4-85F16A266A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92" name="Freeform 974">
                  <a:extLst>
                    <a:ext uri="{FF2B5EF4-FFF2-40B4-BE49-F238E27FC236}">
                      <a16:creationId xmlns:a16="http://schemas.microsoft.com/office/drawing/2014/main" id="{5C191BA7-754C-4E97-A59D-CAE0A7FD66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93" name="Oval 975">
                  <a:extLst>
                    <a:ext uri="{FF2B5EF4-FFF2-40B4-BE49-F238E27FC236}">
                      <a16:creationId xmlns:a16="http://schemas.microsoft.com/office/drawing/2014/main" id="{7B883B1B-7395-4DBC-B604-B756D5F0EB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94" name="Freeform 976">
                  <a:extLst>
                    <a:ext uri="{FF2B5EF4-FFF2-40B4-BE49-F238E27FC236}">
                      <a16:creationId xmlns:a16="http://schemas.microsoft.com/office/drawing/2014/main" id="{28E5FC0B-3EE2-4152-96C7-582569564D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95" name="AutoShape 977">
                  <a:extLst>
                    <a:ext uri="{FF2B5EF4-FFF2-40B4-BE49-F238E27FC236}">
                      <a16:creationId xmlns:a16="http://schemas.microsoft.com/office/drawing/2014/main" id="{B3DFB2E9-11C4-45E4-8219-4EF75A01FE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96" name="AutoShape 978">
                  <a:extLst>
                    <a:ext uri="{FF2B5EF4-FFF2-40B4-BE49-F238E27FC236}">
                      <a16:creationId xmlns:a16="http://schemas.microsoft.com/office/drawing/2014/main" id="{208F1960-CFB6-448B-8F6D-4C1A89EE5A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97" name="Oval 979">
                  <a:extLst>
                    <a:ext uri="{FF2B5EF4-FFF2-40B4-BE49-F238E27FC236}">
                      <a16:creationId xmlns:a16="http://schemas.microsoft.com/office/drawing/2014/main" id="{CB1E126D-7517-4FA0-A133-39F42E2ADF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98" name="Oval 980">
                  <a:extLst>
                    <a:ext uri="{FF2B5EF4-FFF2-40B4-BE49-F238E27FC236}">
                      <a16:creationId xmlns:a16="http://schemas.microsoft.com/office/drawing/2014/main" id="{03C5D48B-6C3F-4AEC-820A-220B1B1922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14699" name="Oval 981">
                  <a:extLst>
                    <a:ext uri="{FF2B5EF4-FFF2-40B4-BE49-F238E27FC236}">
                      <a16:creationId xmlns:a16="http://schemas.microsoft.com/office/drawing/2014/main" id="{962AA8B0-1C6F-476B-B980-822A54D53D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700" name="Rectangle 982">
                  <a:extLst>
                    <a:ext uri="{FF2B5EF4-FFF2-40B4-BE49-F238E27FC236}">
                      <a16:creationId xmlns:a16="http://schemas.microsoft.com/office/drawing/2014/main" id="{2E255AC8-EA4D-4B8B-83D4-33E35D65BF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</p:grpSp>
        <p:grpSp>
          <p:nvGrpSpPr>
            <p:cNvPr id="214394" name="Group 827">
              <a:extLst>
                <a:ext uri="{FF2B5EF4-FFF2-40B4-BE49-F238E27FC236}">
                  <a16:creationId xmlns:a16="http://schemas.microsoft.com/office/drawing/2014/main" id="{A954F6FC-5C13-4CB6-839D-58059737B7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7291" y="3555216"/>
              <a:ext cx="347753" cy="680208"/>
              <a:chOff x="7923189" y="2486663"/>
              <a:chExt cx="360362" cy="884586"/>
            </a:xfrm>
          </p:grpSpPr>
          <p:pic>
            <p:nvPicPr>
              <p:cNvPr id="214641" name="Picture 3">
                <a:extLst>
                  <a:ext uri="{FF2B5EF4-FFF2-40B4-BE49-F238E27FC236}">
                    <a16:creationId xmlns:a16="http://schemas.microsoft.com/office/drawing/2014/main" id="{A48FAA0B-D5AA-4B8A-AD6C-DBE5AEB8520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4642" name="Group 950">
                <a:extLst>
                  <a:ext uri="{FF2B5EF4-FFF2-40B4-BE49-F238E27FC236}">
                    <a16:creationId xmlns:a16="http://schemas.microsoft.com/office/drawing/2014/main" id="{6338D272-2784-4DDE-8445-90E1139C56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214643" name="Freeform 951">
                  <a:extLst>
                    <a:ext uri="{FF2B5EF4-FFF2-40B4-BE49-F238E27FC236}">
                      <a16:creationId xmlns:a16="http://schemas.microsoft.com/office/drawing/2014/main" id="{94183CE0-5F71-439B-BEE7-8529EF42B8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44" name="Rectangle 952">
                  <a:extLst>
                    <a:ext uri="{FF2B5EF4-FFF2-40B4-BE49-F238E27FC236}">
                      <a16:creationId xmlns:a16="http://schemas.microsoft.com/office/drawing/2014/main" id="{C801EB2B-D123-405B-842A-341C00D0B1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45" name="Freeform 953">
                  <a:extLst>
                    <a:ext uri="{FF2B5EF4-FFF2-40B4-BE49-F238E27FC236}">
                      <a16:creationId xmlns:a16="http://schemas.microsoft.com/office/drawing/2014/main" id="{790BDB69-1E80-48A4-83AE-825E9009DA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46" name="Freeform 954">
                  <a:extLst>
                    <a:ext uri="{FF2B5EF4-FFF2-40B4-BE49-F238E27FC236}">
                      <a16:creationId xmlns:a16="http://schemas.microsoft.com/office/drawing/2014/main" id="{EFD67058-9084-494B-B23B-56DFAD64A5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47" name="Rectangle 955">
                  <a:extLst>
                    <a:ext uri="{FF2B5EF4-FFF2-40B4-BE49-F238E27FC236}">
                      <a16:creationId xmlns:a16="http://schemas.microsoft.com/office/drawing/2014/main" id="{1EAF5571-55E8-4251-85C4-9BF8B458C4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648" name="Group 956">
                  <a:extLst>
                    <a:ext uri="{FF2B5EF4-FFF2-40B4-BE49-F238E27FC236}">
                      <a16:creationId xmlns:a16="http://schemas.microsoft.com/office/drawing/2014/main" id="{1E7DFC5F-C163-43AE-84A1-DC567FBBC42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673" name="AutoShape 957">
                    <a:extLst>
                      <a:ext uri="{FF2B5EF4-FFF2-40B4-BE49-F238E27FC236}">
                        <a16:creationId xmlns:a16="http://schemas.microsoft.com/office/drawing/2014/main" id="{CD4D7558-CD7C-42A4-BA71-720B180F8F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674" name="AutoShape 958">
                    <a:extLst>
                      <a:ext uri="{FF2B5EF4-FFF2-40B4-BE49-F238E27FC236}">
                        <a16:creationId xmlns:a16="http://schemas.microsoft.com/office/drawing/2014/main" id="{6F5B5E07-6765-47A9-8897-2D043ABE923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649" name="Rectangle 959">
                  <a:extLst>
                    <a:ext uri="{FF2B5EF4-FFF2-40B4-BE49-F238E27FC236}">
                      <a16:creationId xmlns:a16="http://schemas.microsoft.com/office/drawing/2014/main" id="{9A32FDF6-E271-41E4-882C-A6795D6DD3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650" name="Group 960">
                  <a:extLst>
                    <a:ext uri="{FF2B5EF4-FFF2-40B4-BE49-F238E27FC236}">
                      <a16:creationId xmlns:a16="http://schemas.microsoft.com/office/drawing/2014/main" id="{6B7D75BC-E218-4776-BD4E-B00D58DC129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671" name="AutoShape 961">
                    <a:extLst>
                      <a:ext uri="{FF2B5EF4-FFF2-40B4-BE49-F238E27FC236}">
                        <a16:creationId xmlns:a16="http://schemas.microsoft.com/office/drawing/2014/main" id="{CAD5CA5C-B4DC-43D4-9B34-442A2F931F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672" name="AutoShape 962">
                    <a:extLst>
                      <a:ext uri="{FF2B5EF4-FFF2-40B4-BE49-F238E27FC236}">
                        <a16:creationId xmlns:a16="http://schemas.microsoft.com/office/drawing/2014/main" id="{D09A5CE1-37BA-47A5-B251-34FFEB462E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651" name="Rectangle 963">
                  <a:extLst>
                    <a:ext uri="{FF2B5EF4-FFF2-40B4-BE49-F238E27FC236}">
                      <a16:creationId xmlns:a16="http://schemas.microsoft.com/office/drawing/2014/main" id="{A2723D1A-C2D9-4C3A-A681-1288BEA435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52" name="Rectangle 964">
                  <a:extLst>
                    <a:ext uri="{FF2B5EF4-FFF2-40B4-BE49-F238E27FC236}">
                      <a16:creationId xmlns:a16="http://schemas.microsoft.com/office/drawing/2014/main" id="{0688D29D-593D-40F5-9A96-8D0EECF0C9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653" name="Group 965">
                  <a:extLst>
                    <a:ext uri="{FF2B5EF4-FFF2-40B4-BE49-F238E27FC236}">
                      <a16:creationId xmlns:a16="http://schemas.microsoft.com/office/drawing/2014/main" id="{24F08B72-E6EA-49C5-9209-AE6863EB4DA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669" name="AutoShape 966">
                    <a:extLst>
                      <a:ext uri="{FF2B5EF4-FFF2-40B4-BE49-F238E27FC236}">
                        <a16:creationId xmlns:a16="http://schemas.microsoft.com/office/drawing/2014/main" id="{E4F3BC18-E674-40F2-BE71-D1D6B8600E0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670" name="AutoShape 967">
                    <a:extLst>
                      <a:ext uri="{FF2B5EF4-FFF2-40B4-BE49-F238E27FC236}">
                        <a16:creationId xmlns:a16="http://schemas.microsoft.com/office/drawing/2014/main" id="{76C5D3DA-ABDA-4F96-94B8-930B604D80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654" name="Freeform 968">
                  <a:extLst>
                    <a:ext uri="{FF2B5EF4-FFF2-40B4-BE49-F238E27FC236}">
                      <a16:creationId xmlns:a16="http://schemas.microsoft.com/office/drawing/2014/main" id="{A0E4771F-FDD4-495A-A586-EDB9318A37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4655" name="Group 969">
                  <a:extLst>
                    <a:ext uri="{FF2B5EF4-FFF2-40B4-BE49-F238E27FC236}">
                      <a16:creationId xmlns:a16="http://schemas.microsoft.com/office/drawing/2014/main" id="{E3E98D38-B9CF-4C33-8EC0-93D87C8EED4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667" name="AutoShape 970">
                    <a:extLst>
                      <a:ext uri="{FF2B5EF4-FFF2-40B4-BE49-F238E27FC236}">
                        <a16:creationId xmlns:a16="http://schemas.microsoft.com/office/drawing/2014/main" id="{127EFEAB-FF48-4635-9E6A-8A5D5A39338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668" name="AutoShape 971">
                    <a:extLst>
                      <a:ext uri="{FF2B5EF4-FFF2-40B4-BE49-F238E27FC236}">
                        <a16:creationId xmlns:a16="http://schemas.microsoft.com/office/drawing/2014/main" id="{ECB254F4-B209-4665-B8B4-44AB181BA6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656" name="Rectangle 972">
                  <a:extLst>
                    <a:ext uri="{FF2B5EF4-FFF2-40B4-BE49-F238E27FC236}">
                      <a16:creationId xmlns:a16="http://schemas.microsoft.com/office/drawing/2014/main" id="{FCBD90D2-DA4C-4399-9E2D-57F5EB5039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57" name="Freeform 973">
                  <a:extLst>
                    <a:ext uri="{FF2B5EF4-FFF2-40B4-BE49-F238E27FC236}">
                      <a16:creationId xmlns:a16="http://schemas.microsoft.com/office/drawing/2014/main" id="{480E3D1F-54AB-44B8-99A0-3F9ECE647D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58" name="Freeform 974">
                  <a:extLst>
                    <a:ext uri="{FF2B5EF4-FFF2-40B4-BE49-F238E27FC236}">
                      <a16:creationId xmlns:a16="http://schemas.microsoft.com/office/drawing/2014/main" id="{652DE1FB-BB1C-42EE-AE32-00A6F7B1EE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59" name="Oval 975">
                  <a:extLst>
                    <a:ext uri="{FF2B5EF4-FFF2-40B4-BE49-F238E27FC236}">
                      <a16:creationId xmlns:a16="http://schemas.microsoft.com/office/drawing/2014/main" id="{B94C1DC8-D471-49F1-A702-4150907D94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60" name="Freeform 976">
                  <a:extLst>
                    <a:ext uri="{FF2B5EF4-FFF2-40B4-BE49-F238E27FC236}">
                      <a16:creationId xmlns:a16="http://schemas.microsoft.com/office/drawing/2014/main" id="{0D5BB8BF-669D-4F17-BDC8-7C4691EADD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61" name="AutoShape 977">
                  <a:extLst>
                    <a:ext uri="{FF2B5EF4-FFF2-40B4-BE49-F238E27FC236}">
                      <a16:creationId xmlns:a16="http://schemas.microsoft.com/office/drawing/2014/main" id="{85456F74-6923-49D3-9472-4531631AC6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62" name="AutoShape 978">
                  <a:extLst>
                    <a:ext uri="{FF2B5EF4-FFF2-40B4-BE49-F238E27FC236}">
                      <a16:creationId xmlns:a16="http://schemas.microsoft.com/office/drawing/2014/main" id="{315BCC92-8411-45FF-8AA9-E95F0A1C42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63" name="Oval 979">
                  <a:extLst>
                    <a:ext uri="{FF2B5EF4-FFF2-40B4-BE49-F238E27FC236}">
                      <a16:creationId xmlns:a16="http://schemas.microsoft.com/office/drawing/2014/main" id="{9DFF1764-42B8-4508-AC9A-37D7D88F91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64" name="Oval 980">
                  <a:extLst>
                    <a:ext uri="{FF2B5EF4-FFF2-40B4-BE49-F238E27FC236}">
                      <a16:creationId xmlns:a16="http://schemas.microsoft.com/office/drawing/2014/main" id="{77115871-6D6E-43F8-9981-0621B8226F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14665" name="Oval 981">
                  <a:extLst>
                    <a:ext uri="{FF2B5EF4-FFF2-40B4-BE49-F238E27FC236}">
                      <a16:creationId xmlns:a16="http://schemas.microsoft.com/office/drawing/2014/main" id="{2D996A58-181E-4FB3-9277-7818D1FCAC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66" name="Rectangle 982">
                  <a:extLst>
                    <a:ext uri="{FF2B5EF4-FFF2-40B4-BE49-F238E27FC236}">
                      <a16:creationId xmlns:a16="http://schemas.microsoft.com/office/drawing/2014/main" id="{E7C2389E-F875-4519-A49F-6FC20526D7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</p:grpSp>
        <p:grpSp>
          <p:nvGrpSpPr>
            <p:cNvPr id="214395" name="Group 862">
              <a:extLst>
                <a:ext uri="{FF2B5EF4-FFF2-40B4-BE49-F238E27FC236}">
                  <a16:creationId xmlns:a16="http://schemas.microsoft.com/office/drawing/2014/main" id="{5841DC9C-8BB5-4709-9D57-5574DFF22C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4012" y="5612511"/>
              <a:ext cx="347767" cy="680207"/>
              <a:chOff x="7923189" y="2486664"/>
              <a:chExt cx="360377" cy="884585"/>
            </a:xfrm>
          </p:grpSpPr>
          <p:pic>
            <p:nvPicPr>
              <p:cNvPr id="214607" name="Picture 3">
                <a:extLst>
                  <a:ext uri="{FF2B5EF4-FFF2-40B4-BE49-F238E27FC236}">
                    <a16:creationId xmlns:a16="http://schemas.microsoft.com/office/drawing/2014/main" id="{6D6D5A55-C405-41CC-9472-0F78B180695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98" y="2486664"/>
                <a:ext cx="239568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4608" name="Group 950">
                <a:extLst>
                  <a:ext uri="{FF2B5EF4-FFF2-40B4-BE49-F238E27FC236}">
                    <a16:creationId xmlns:a16="http://schemas.microsoft.com/office/drawing/2014/main" id="{FCEB7FAB-3B51-481B-9988-B01FBD5D7B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214609" name="Freeform 951">
                  <a:extLst>
                    <a:ext uri="{FF2B5EF4-FFF2-40B4-BE49-F238E27FC236}">
                      <a16:creationId xmlns:a16="http://schemas.microsoft.com/office/drawing/2014/main" id="{FE332709-E0B1-44D2-97C5-032D9DA09D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10" name="Rectangle 952">
                  <a:extLst>
                    <a:ext uri="{FF2B5EF4-FFF2-40B4-BE49-F238E27FC236}">
                      <a16:creationId xmlns:a16="http://schemas.microsoft.com/office/drawing/2014/main" id="{5D440193-435E-4D6D-B9BC-A34B610BA1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11" name="Freeform 953">
                  <a:extLst>
                    <a:ext uri="{FF2B5EF4-FFF2-40B4-BE49-F238E27FC236}">
                      <a16:creationId xmlns:a16="http://schemas.microsoft.com/office/drawing/2014/main" id="{2FC26975-B51C-4DDD-8D77-8B61A5B5E0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12" name="Freeform 954">
                  <a:extLst>
                    <a:ext uri="{FF2B5EF4-FFF2-40B4-BE49-F238E27FC236}">
                      <a16:creationId xmlns:a16="http://schemas.microsoft.com/office/drawing/2014/main" id="{43E85551-D7B6-44E5-BD34-E86A67CACB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13" name="Rectangle 955">
                  <a:extLst>
                    <a:ext uri="{FF2B5EF4-FFF2-40B4-BE49-F238E27FC236}">
                      <a16:creationId xmlns:a16="http://schemas.microsoft.com/office/drawing/2014/main" id="{6128F9EF-6A22-4570-A1CE-8D8AA21342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614" name="Group 956">
                  <a:extLst>
                    <a:ext uri="{FF2B5EF4-FFF2-40B4-BE49-F238E27FC236}">
                      <a16:creationId xmlns:a16="http://schemas.microsoft.com/office/drawing/2014/main" id="{F6E679E4-E366-4766-AC45-9BA6B22E2B7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639" name="AutoShape 957">
                    <a:extLst>
                      <a:ext uri="{FF2B5EF4-FFF2-40B4-BE49-F238E27FC236}">
                        <a16:creationId xmlns:a16="http://schemas.microsoft.com/office/drawing/2014/main" id="{6BF0A685-62F4-4F70-BAE5-4397555921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640" name="AutoShape 958">
                    <a:extLst>
                      <a:ext uri="{FF2B5EF4-FFF2-40B4-BE49-F238E27FC236}">
                        <a16:creationId xmlns:a16="http://schemas.microsoft.com/office/drawing/2014/main" id="{359090CF-E09F-4BD7-AF71-D06E0C5511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615" name="Rectangle 959">
                  <a:extLst>
                    <a:ext uri="{FF2B5EF4-FFF2-40B4-BE49-F238E27FC236}">
                      <a16:creationId xmlns:a16="http://schemas.microsoft.com/office/drawing/2014/main" id="{CD3983DD-B753-4BF8-AC28-AB18A8FBFC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616" name="Group 960">
                  <a:extLst>
                    <a:ext uri="{FF2B5EF4-FFF2-40B4-BE49-F238E27FC236}">
                      <a16:creationId xmlns:a16="http://schemas.microsoft.com/office/drawing/2014/main" id="{7D58920C-DE40-43B4-BBA9-490084CD9FF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637" name="AutoShape 961">
                    <a:extLst>
                      <a:ext uri="{FF2B5EF4-FFF2-40B4-BE49-F238E27FC236}">
                        <a16:creationId xmlns:a16="http://schemas.microsoft.com/office/drawing/2014/main" id="{7CF6EDCA-1537-4133-B4D2-D8CCDA9E28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638" name="AutoShape 962">
                    <a:extLst>
                      <a:ext uri="{FF2B5EF4-FFF2-40B4-BE49-F238E27FC236}">
                        <a16:creationId xmlns:a16="http://schemas.microsoft.com/office/drawing/2014/main" id="{5083F010-9D4A-4FFA-89A4-D5E21AF397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617" name="Rectangle 963">
                  <a:extLst>
                    <a:ext uri="{FF2B5EF4-FFF2-40B4-BE49-F238E27FC236}">
                      <a16:creationId xmlns:a16="http://schemas.microsoft.com/office/drawing/2014/main" id="{367D4EC3-640C-4CD6-BEFA-3154245A04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18" name="Rectangle 964">
                  <a:extLst>
                    <a:ext uri="{FF2B5EF4-FFF2-40B4-BE49-F238E27FC236}">
                      <a16:creationId xmlns:a16="http://schemas.microsoft.com/office/drawing/2014/main" id="{D623428F-D250-464A-945E-1EAC69C420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619" name="Group 965">
                  <a:extLst>
                    <a:ext uri="{FF2B5EF4-FFF2-40B4-BE49-F238E27FC236}">
                      <a16:creationId xmlns:a16="http://schemas.microsoft.com/office/drawing/2014/main" id="{51AF9CE9-CF36-4589-AF01-1AA2C93CDC7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635" name="AutoShape 966">
                    <a:extLst>
                      <a:ext uri="{FF2B5EF4-FFF2-40B4-BE49-F238E27FC236}">
                        <a16:creationId xmlns:a16="http://schemas.microsoft.com/office/drawing/2014/main" id="{D6A45DF6-95E4-4C54-9977-4BB9167814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636" name="AutoShape 967">
                    <a:extLst>
                      <a:ext uri="{FF2B5EF4-FFF2-40B4-BE49-F238E27FC236}">
                        <a16:creationId xmlns:a16="http://schemas.microsoft.com/office/drawing/2014/main" id="{0410C1CC-E616-4753-9982-91A0A6ED3D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620" name="Freeform 968">
                  <a:extLst>
                    <a:ext uri="{FF2B5EF4-FFF2-40B4-BE49-F238E27FC236}">
                      <a16:creationId xmlns:a16="http://schemas.microsoft.com/office/drawing/2014/main" id="{C753DA07-E44F-44DC-A0D5-F333A44D82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4621" name="Group 969">
                  <a:extLst>
                    <a:ext uri="{FF2B5EF4-FFF2-40B4-BE49-F238E27FC236}">
                      <a16:creationId xmlns:a16="http://schemas.microsoft.com/office/drawing/2014/main" id="{532A22EE-E851-479A-9314-2CB40A5BDBF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633" name="AutoShape 970">
                    <a:extLst>
                      <a:ext uri="{FF2B5EF4-FFF2-40B4-BE49-F238E27FC236}">
                        <a16:creationId xmlns:a16="http://schemas.microsoft.com/office/drawing/2014/main" id="{8C41CD87-AF9B-4962-8F4F-9186221A8B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634" name="AutoShape 971">
                    <a:extLst>
                      <a:ext uri="{FF2B5EF4-FFF2-40B4-BE49-F238E27FC236}">
                        <a16:creationId xmlns:a16="http://schemas.microsoft.com/office/drawing/2014/main" id="{81415D12-3541-4ABB-9B9D-D59BCC816A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622" name="Rectangle 972">
                  <a:extLst>
                    <a:ext uri="{FF2B5EF4-FFF2-40B4-BE49-F238E27FC236}">
                      <a16:creationId xmlns:a16="http://schemas.microsoft.com/office/drawing/2014/main" id="{3466F31C-1906-4035-A966-B92D1ECDA5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23" name="Freeform 973">
                  <a:extLst>
                    <a:ext uri="{FF2B5EF4-FFF2-40B4-BE49-F238E27FC236}">
                      <a16:creationId xmlns:a16="http://schemas.microsoft.com/office/drawing/2014/main" id="{827250C0-BA23-43A7-A0A6-F79665A4A5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24" name="Freeform 974">
                  <a:extLst>
                    <a:ext uri="{FF2B5EF4-FFF2-40B4-BE49-F238E27FC236}">
                      <a16:creationId xmlns:a16="http://schemas.microsoft.com/office/drawing/2014/main" id="{DB00660F-CF97-4200-8041-9B466323B2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25" name="Oval 975">
                  <a:extLst>
                    <a:ext uri="{FF2B5EF4-FFF2-40B4-BE49-F238E27FC236}">
                      <a16:creationId xmlns:a16="http://schemas.microsoft.com/office/drawing/2014/main" id="{3D9CC8A9-AF45-4AD1-865A-60449F1745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26" name="Freeform 976">
                  <a:extLst>
                    <a:ext uri="{FF2B5EF4-FFF2-40B4-BE49-F238E27FC236}">
                      <a16:creationId xmlns:a16="http://schemas.microsoft.com/office/drawing/2014/main" id="{F4ADF6D7-4983-49BC-9BBD-E3590080D6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27" name="AutoShape 977">
                  <a:extLst>
                    <a:ext uri="{FF2B5EF4-FFF2-40B4-BE49-F238E27FC236}">
                      <a16:creationId xmlns:a16="http://schemas.microsoft.com/office/drawing/2014/main" id="{0992F16A-0DD3-4287-BD7B-744DE35BCB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28" name="AutoShape 978">
                  <a:extLst>
                    <a:ext uri="{FF2B5EF4-FFF2-40B4-BE49-F238E27FC236}">
                      <a16:creationId xmlns:a16="http://schemas.microsoft.com/office/drawing/2014/main" id="{A963331D-5E78-4E86-91D5-690F33AD2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29" name="Oval 979">
                  <a:extLst>
                    <a:ext uri="{FF2B5EF4-FFF2-40B4-BE49-F238E27FC236}">
                      <a16:creationId xmlns:a16="http://schemas.microsoft.com/office/drawing/2014/main" id="{CD860A3E-426D-4349-9761-2263800C51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30" name="Oval 980">
                  <a:extLst>
                    <a:ext uri="{FF2B5EF4-FFF2-40B4-BE49-F238E27FC236}">
                      <a16:creationId xmlns:a16="http://schemas.microsoft.com/office/drawing/2014/main" id="{E57606D4-4B83-47EA-9A44-01204EC494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14631" name="Oval 981">
                  <a:extLst>
                    <a:ext uri="{FF2B5EF4-FFF2-40B4-BE49-F238E27FC236}">
                      <a16:creationId xmlns:a16="http://schemas.microsoft.com/office/drawing/2014/main" id="{E3E8B657-2322-4A17-899C-5FD0AB7666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32" name="Rectangle 982">
                  <a:extLst>
                    <a:ext uri="{FF2B5EF4-FFF2-40B4-BE49-F238E27FC236}">
                      <a16:creationId xmlns:a16="http://schemas.microsoft.com/office/drawing/2014/main" id="{BC948E15-8B00-42CC-86AD-2E7097A594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</p:grpSp>
        <p:grpSp>
          <p:nvGrpSpPr>
            <p:cNvPr id="214396" name="Group 897">
              <a:extLst>
                <a:ext uri="{FF2B5EF4-FFF2-40B4-BE49-F238E27FC236}">
                  <a16:creationId xmlns:a16="http://schemas.microsoft.com/office/drawing/2014/main" id="{FA9AF259-940D-4C3A-BFCF-8A90860CB1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68038" y="3829780"/>
              <a:ext cx="347753" cy="680208"/>
              <a:chOff x="7923189" y="2486663"/>
              <a:chExt cx="360362" cy="884586"/>
            </a:xfrm>
          </p:grpSpPr>
          <p:pic>
            <p:nvPicPr>
              <p:cNvPr id="214573" name="Picture 3">
                <a:extLst>
                  <a:ext uri="{FF2B5EF4-FFF2-40B4-BE49-F238E27FC236}">
                    <a16:creationId xmlns:a16="http://schemas.microsoft.com/office/drawing/2014/main" id="{5330D539-16F8-4306-AA7D-1F514E2384D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4574" name="Group 950">
                <a:extLst>
                  <a:ext uri="{FF2B5EF4-FFF2-40B4-BE49-F238E27FC236}">
                    <a16:creationId xmlns:a16="http://schemas.microsoft.com/office/drawing/2014/main" id="{707AD39E-E79E-4F51-BF87-4E89BE3E65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214575" name="Freeform 951">
                  <a:extLst>
                    <a:ext uri="{FF2B5EF4-FFF2-40B4-BE49-F238E27FC236}">
                      <a16:creationId xmlns:a16="http://schemas.microsoft.com/office/drawing/2014/main" id="{AFA9A3BC-0728-4F95-9ADB-07538F74D6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76" name="Rectangle 952">
                  <a:extLst>
                    <a:ext uri="{FF2B5EF4-FFF2-40B4-BE49-F238E27FC236}">
                      <a16:creationId xmlns:a16="http://schemas.microsoft.com/office/drawing/2014/main" id="{1C9B74CC-4DBB-4541-A453-5C8707DF3C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77" name="Freeform 953">
                  <a:extLst>
                    <a:ext uri="{FF2B5EF4-FFF2-40B4-BE49-F238E27FC236}">
                      <a16:creationId xmlns:a16="http://schemas.microsoft.com/office/drawing/2014/main" id="{84320BC4-965A-4B4D-A91E-602AE460F4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78" name="Freeform 954">
                  <a:extLst>
                    <a:ext uri="{FF2B5EF4-FFF2-40B4-BE49-F238E27FC236}">
                      <a16:creationId xmlns:a16="http://schemas.microsoft.com/office/drawing/2014/main" id="{40AC52FB-FB45-43D7-B2A9-B68FD6A46B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79" name="Rectangle 955">
                  <a:extLst>
                    <a:ext uri="{FF2B5EF4-FFF2-40B4-BE49-F238E27FC236}">
                      <a16:creationId xmlns:a16="http://schemas.microsoft.com/office/drawing/2014/main" id="{9AFA03B0-ADAA-4880-9F55-E1B1C10876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580" name="Group 956">
                  <a:extLst>
                    <a:ext uri="{FF2B5EF4-FFF2-40B4-BE49-F238E27FC236}">
                      <a16:creationId xmlns:a16="http://schemas.microsoft.com/office/drawing/2014/main" id="{B0B864C3-4E1D-4CD7-83EF-9799501D4F0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605" name="AutoShape 957">
                    <a:extLst>
                      <a:ext uri="{FF2B5EF4-FFF2-40B4-BE49-F238E27FC236}">
                        <a16:creationId xmlns:a16="http://schemas.microsoft.com/office/drawing/2014/main" id="{5132C8C3-CDD7-4987-8BE1-219EF46CE5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606" name="AutoShape 958">
                    <a:extLst>
                      <a:ext uri="{FF2B5EF4-FFF2-40B4-BE49-F238E27FC236}">
                        <a16:creationId xmlns:a16="http://schemas.microsoft.com/office/drawing/2014/main" id="{A5455AA6-683D-400C-AB67-62C688A1DF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581" name="Rectangle 959">
                  <a:extLst>
                    <a:ext uri="{FF2B5EF4-FFF2-40B4-BE49-F238E27FC236}">
                      <a16:creationId xmlns:a16="http://schemas.microsoft.com/office/drawing/2014/main" id="{193E8E4C-F14A-428C-9388-59136A81FD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582" name="Group 960">
                  <a:extLst>
                    <a:ext uri="{FF2B5EF4-FFF2-40B4-BE49-F238E27FC236}">
                      <a16:creationId xmlns:a16="http://schemas.microsoft.com/office/drawing/2014/main" id="{83AB5BD3-21B6-466B-A463-34431F23FB0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603" name="AutoShape 961">
                    <a:extLst>
                      <a:ext uri="{FF2B5EF4-FFF2-40B4-BE49-F238E27FC236}">
                        <a16:creationId xmlns:a16="http://schemas.microsoft.com/office/drawing/2014/main" id="{7C0B9061-D7F3-4D52-B977-31691F343E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604" name="AutoShape 962">
                    <a:extLst>
                      <a:ext uri="{FF2B5EF4-FFF2-40B4-BE49-F238E27FC236}">
                        <a16:creationId xmlns:a16="http://schemas.microsoft.com/office/drawing/2014/main" id="{553D0848-5F47-4E4E-A155-50335944FF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583" name="Rectangle 963">
                  <a:extLst>
                    <a:ext uri="{FF2B5EF4-FFF2-40B4-BE49-F238E27FC236}">
                      <a16:creationId xmlns:a16="http://schemas.microsoft.com/office/drawing/2014/main" id="{6CD8A07B-43BD-457C-8B95-E6232E256C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84" name="Rectangle 964">
                  <a:extLst>
                    <a:ext uri="{FF2B5EF4-FFF2-40B4-BE49-F238E27FC236}">
                      <a16:creationId xmlns:a16="http://schemas.microsoft.com/office/drawing/2014/main" id="{505753CB-C276-472D-86ED-20AB4C0C7C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585" name="Group 965">
                  <a:extLst>
                    <a:ext uri="{FF2B5EF4-FFF2-40B4-BE49-F238E27FC236}">
                      <a16:creationId xmlns:a16="http://schemas.microsoft.com/office/drawing/2014/main" id="{3FEA40D0-F73D-4020-B7DA-2729F56082F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601" name="AutoShape 966">
                    <a:extLst>
                      <a:ext uri="{FF2B5EF4-FFF2-40B4-BE49-F238E27FC236}">
                        <a16:creationId xmlns:a16="http://schemas.microsoft.com/office/drawing/2014/main" id="{EDC125A1-00FD-4E27-A891-14FBD6C4E15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602" name="AutoShape 967">
                    <a:extLst>
                      <a:ext uri="{FF2B5EF4-FFF2-40B4-BE49-F238E27FC236}">
                        <a16:creationId xmlns:a16="http://schemas.microsoft.com/office/drawing/2014/main" id="{DA502A11-43CB-4731-805F-F2A017B2FE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586" name="Freeform 968">
                  <a:extLst>
                    <a:ext uri="{FF2B5EF4-FFF2-40B4-BE49-F238E27FC236}">
                      <a16:creationId xmlns:a16="http://schemas.microsoft.com/office/drawing/2014/main" id="{978AE69E-1F10-43D0-93B7-2D7C6CC62F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4587" name="Group 969">
                  <a:extLst>
                    <a:ext uri="{FF2B5EF4-FFF2-40B4-BE49-F238E27FC236}">
                      <a16:creationId xmlns:a16="http://schemas.microsoft.com/office/drawing/2014/main" id="{32CAFAC7-7DFB-40D6-B40A-9F027070C7A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599" name="AutoShape 970">
                    <a:extLst>
                      <a:ext uri="{FF2B5EF4-FFF2-40B4-BE49-F238E27FC236}">
                        <a16:creationId xmlns:a16="http://schemas.microsoft.com/office/drawing/2014/main" id="{1F4A4C22-75A4-44F4-AA5B-E6C8D689E9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600" name="AutoShape 971">
                    <a:extLst>
                      <a:ext uri="{FF2B5EF4-FFF2-40B4-BE49-F238E27FC236}">
                        <a16:creationId xmlns:a16="http://schemas.microsoft.com/office/drawing/2014/main" id="{D245EB2D-05F9-487E-ABF2-709B4EE2F7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588" name="Rectangle 972">
                  <a:extLst>
                    <a:ext uri="{FF2B5EF4-FFF2-40B4-BE49-F238E27FC236}">
                      <a16:creationId xmlns:a16="http://schemas.microsoft.com/office/drawing/2014/main" id="{47ADFF21-4045-42FD-8758-E80EED040A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89" name="Freeform 973">
                  <a:extLst>
                    <a:ext uri="{FF2B5EF4-FFF2-40B4-BE49-F238E27FC236}">
                      <a16:creationId xmlns:a16="http://schemas.microsoft.com/office/drawing/2014/main" id="{1815FD56-97A1-4637-875D-F06C41AEC4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90" name="Freeform 974">
                  <a:extLst>
                    <a:ext uri="{FF2B5EF4-FFF2-40B4-BE49-F238E27FC236}">
                      <a16:creationId xmlns:a16="http://schemas.microsoft.com/office/drawing/2014/main" id="{31ED4357-3059-4DFC-A871-4163057DBE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91" name="Oval 975">
                  <a:extLst>
                    <a:ext uri="{FF2B5EF4-FFF2-40B4-BE49-F238E27FC236}">
                      <a16:creationId xmlns:a16="http://schemas.microsoft.com/office/drawing/2014/main" id="{A5B0448C-10CF-4D51-B299-4345C9510E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92" name="Freeform 976">
                  <a:extLst>
                    <a:ext uri="{FF2B5EF4-FFF2-40B4-BE49-F238E27FC236}">
                      <a16:creationId xmlns:a16="http://schemas.microsoft.com/office/drawing/2014/main" id="{FB3A082D-C517-459E-9BE0-8E0EF95225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93" name="AutoShape 977">
                  <a:extLst>
                    <a:ext uri="{FF2B5EF4-FFF2-40B4-BE49-F238E27FC236}">
                      <a16:creationId xmlns:a16="http://schemas.microsoft.com/office/drawing/2014/main" id="{E0B4E57D-E915-403F-8F12-0609EC9D35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94" name="AutoShape 978">
                  <a:extLst>
                    <a:ext uri="{FF2B5EF4-FFF2-40B4-BE49-F238E27FC236}">
                      <a16:creationId xmlns:a16="http://schemas.microsoft.com/office/drawing/2014/main" id="{87225CCB-5D58-458E-9736-53D90C0901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95" name="Oval 979">
                  <a:extLst>
                    <a:ext uri="{FF2B5EF4-FFF2-40B4-BE49-F238E27FC236}">
                      <a16:creationId xmlns:a16="http://schemas.microsoft.com/office/drawing/2014/main" id="{F1BD5676-4F75-43AE-BC34-3CCE542925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96" name="Oval 980">
                  <a:extLst>
                    <a:ext uri="{FF2B5EF4-FFF2-40B4-BE49-F238E27FC236}">
                      <a16:creationId xmlns:a16="http://schemas.microsoft.com/office/drawing/2014/main" id="{E4325904-2E90-457C-8E81-5F747D3876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14597" name="Oval 981">
                  <a:extLst>
                    <a:ext uri="{FF2B5EF4-FFF2-40B4-BE49-F238E27FC236}">
                      <a16:creationId xmlns:a16="http://schemas.microsoft.com/office/drawing/2014/main" id="{999E39BC-ADCE-4B1A-AED2-9C8AA364C9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98" name="Rectangle 982">
                  <a:extLst>
                    <a:ext uri="{FF2B5EF4-FFF2-40B4-BE49-F238E27FC236}">
                      <a16:creationId xmlns:a16="http://schemas.microsoft.com/office/drawing/2014/main" id="{D03E18C5-00FC-4DB4-B816-5C03978AC0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</p:grpSp>
        <p:grpSp>
          <p:nvGrpSpPr>
            <p:cNvPr id="214397" name="Group 932">
              <a:extLst>
                <a:ext uri="{FF2B5EF4-FFF2-40B4-BE49-F238E27FC236}">
                  <a16:creationId xmlns:a16="http://schemas.microsoft.com/office/drawing/2014/main" id="{09F0E42B-AB6B-4D30-AFB9-AE928C6B42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22838" y="5630065"/>
              <a:ext cx="347753" cy="680208"/>
              <a:chOff x="7923189" y="2486663"/>
              <a:chExt cx="360362" cy="884586"/>
            </a:xfrm>
          </p:grpSpPr>
          <p:pic>
            <p:nvPicPr>
              <p:cNvPr id="214539" name="Picture 3">
                <a:extLst>
                  <a:ext uri="{FF2B5EF4-FFF2-40B4-BE49-F238E27FC236}">
                    <a16:creationId xmlns:a16="http://schemas.microsoft.com/office/drawing/2014/main" id="{7E523182-52E4-4C0E-8DA4-F5589E6B2CE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4540" name="Group 950">
                <a:extLst>
                  <a:ext uri="{FF2B5EF4-FFF2-40B4-BE49-F238E27FC236}">
                    <a16:creationId xmlns:a16="http://schemas.microsoft.com/office/drawing/2014/main" id="{CEC36DDD-1C78-4DBB-9ACA-4FBDE60DAC1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214541" name="Freeform 951">
                  <a:extLst>
                    <a:ext uri="{FF2B5EF4-FFF2-40B4-BE49-F238E27FC236}">
                      <a16:creationId xmlns:a16="http://schemas.microsoft.com/office/drawing/2014/main" id="{B36A4FB9-350B-4C2A-886A-A913857E16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42" name="Rectangle 952">
                  <a:extLst>
                    <a:ext uri="{FF2B5EF4-FFF2-40B4-BE49-F238E27FC236}">
                      <a16:creationId xmlns:a16="http://schemas.microsoft.com/office/drawing/2014/main" id="{96C2E924-C004-48AF-B82D-41D90BC95C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43" name="Freeform 953">
                  <a:extLst>
                    <a:ext uri="{FF2B5EF4-FFF2-40B4-BE49-F238E27FC236}">
                      <a16:creationId xmlns:a16="http://schemas.microsoft.com/office/drawing/2014/main" id="{DDF2051B-7553-4AAD-BF4A-64E20B8DF6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44" name="Freeform 954">
                  <a:extLst>
                    <a:ext uri="{FF2B5EF4-FFF2-40B4-BE49-F238E27FC236}">
                      <a16:creationId xmlns:a16="http://schemas.microsoft.com/office/drawing/2014/main" id="{42AEA786-536A-419A-909A-06A973080B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45" name="Rectangle 955">
                  <a:extLst>
                    <a:ext uri="{FF2B5EF4-FFF2-40B4-BE49-F238E27FC236}">
                      <a16:creationId xmlns:a16="http://schemas.microsoft.com/office/drawing/2014/main" id="{433C2AF9-A038-4438-A044-F29FB5E49B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546" name="Group 956">
                  <a:extLst>
                    <a:ext uri="{FF2B5EF4-FFF2-40B4-BE49-F238E27FC236}">
                      <a16:creationId xmlns:a16="http://schemas.microsoft.com/office/drawing/2014/main" id="{06CE3456-CB0C-496A-A3D7-8D0B849394A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571" name="AutoShape 957">
                    <a:extLst>
                      <a:ext uri="{FF2B5EF4-FFF2-40B4-BE49-F238E27FC236}">
                        <a16:creationId xmlns:a16="http://schemas.microsoft.com/office/drawing/2014/main" id="{CC037791-5095-4706-8524-F9381A0A23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572" name="AutoShape 958">
                    <a:extLst>
                      <a:ext uri="{FF2B5EF4-FFF2-40B4-BE49-F238E27FC236}">
                        <a16:creationId xmlns:a16="http://schemas.microsoft.com/office/drawing/2014/main" id="{C1A1FE5E-559C-4231-AF2E-61F9CA6C13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547" name="Rectangle 959">
                  <a:extLst>
                    <a:ext uri="{FF2B5EF4-FFF2-40B4-BE49-F238E27FC236}">
                      <a16:creationId xmlns:a16="http://schemas.microsoft.com/office/drawing/2014/main" id="{042D9D32-0C0C-4421-91DD-F4A4D534E5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548" name="Group 960">
                  <a:extLst>
                    <a:ext uri="{FF2B5EF4-FFF2-40B4-BE49-F238E27FC236}">
                      <a16:creationId xmlns:a16="http://schemas.microsoft.com/office/drawing/2014/main" id="{7C629915-6F03-4111-A77F-9E1758F5E9C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569" name="AutoShape 961">
                    <a:extLst>
                      <a:ext uri="{FF2B5EF4-FFF2-40B4-BE49-F238E27FC236}">
                        <a16:creationId xmlns:a16="http://schemas.microsoft.com/office/drawing/2014/main" id="{4C3BAC14-18C2-4527-B5CE-1ADC2BEBA6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570" name="AutoShape 962">
                    <a:extLst>
                      <a:ext uri="{FF2B5EF4-FFF2-40B4-BE49-F238E27FC236}">
                        <a16:creationId xmlns:a16="http://schemas.microsoft.com/office/drawing/2014/main" id="{7D2FED0F-9805-4AFD-94C1-E26A725064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549" name="Rectangle 963">
                  <a:extLst>
                    <a:ext uri="{FF2B5EF4-FFF2-40B4-BE49-F238E27FC236}">
                      <a16:creationId xmlns:a16="http://schemas.microsoft.com/office/drawing/2014/main" id="{AEA71686-A2B9-4752-9E54-4FF7F3D767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50" name="Rectangle 964">
                  <a:extLst>
                    <a:ext uri="{FF2B5EF4-FFF2-40B4-BE49-F238E27FC236}">
                      <a16:creationId xmlns:a16="http://schemas.microsoft.com/office/drawing/2014/main" id="{161DA2A1-B665-4043-98DB-F50BE83B15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551" name="Group 965">
                  <a:extLst>
                    <a:ext uri="{FF2B5EF4-FFF2-40B4-BE49-F238E27FC236}">
                      <a16:creationId xmlns:a16="http://schemas.microsoft.com/office/drawing/2014/main" id="{574DD351-1A2D-4584-937E-7918A298728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567" name="AutoShape 966">
                    <a:extLst>
                      <a:ext uri="{FF2B5EF4-FFF2-40B4-BE49-F238E27FC236}">
                        <a16:creationId xmlns:a16="http://schemas.microsoft.com/office/drawing/2014/main" id="{8CD4AA78-1D10-40FE-B807-AA4C0D5C4E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568" name="AutoShape 967">
                    <a:extLst>
                      <a:ext uri="{FF2B5EF4-FFF2-40B4-BE49-F238E27FC236}">
                        <a16:creationId xmlns:a16="http://schemas.microsoft.com/office/drawing/2014/main" id="{F1CDDAE6-C380-44CD-9228-72ADBC752E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552" name="Freeform 968">
                  <a:extLst>
                    <a:ext uri="{FF2B5EF4-FFF2-40B4-BE49-F238E27FC236}">
                      <a16:creationId xmlns:a16="http://schemas.microsoft.com/office/drawing/2014/main" id="{5A74F879-CC8F-4156-95BF-6A95955281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4553" name="Group 969">
                  <a:extLst>
                    <a:ext uri="{FF2B5EF4-FFF2-40B4-BE49-F238E27FC236}">
                      <a16:creationId xmlns:a16="http://schemas.microsoft.com/office/drawing/2014/main" id="{52095B41-A1BD-4A0B-9AF7-8AB39A1E5D9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565" name="AutoShape 970">
                    <a:extLst>
                      <a:ext uri="{FF2B5EF4-FFF2-40B4-BE49-F238E27FC236}">
                        <a16:creationId xmlns:a16="http://schemas.microsoft.com/office/drawing/2014/main" id="{B607E837-3827-49AD-9026-AB4AD47CFCB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566" name="AutoShape 971">
                    <a:extLst>
                      <a:ext uri="{FF2B5EF4-FFF2-40B4-BE49-F238E27FC236}">
                        <a16:creationId xmlns:a16="http://schemas.microsoft.com/office/drawing/2014/main" id="{478C7732-191D-414C-A884-2A0E3C42A6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554" name="Rectangle 972">
                  <a:extLst>
                    <a:ext uri="{FF2B5EF4-FFF2-40B4-BE49-F238E27FC236}">
                      <a16:creationId xmlns:a16="http://schemas.microsoft.com/office/drawing/2014/main" id="{B69A6B50-8A91-4A28-8766-1B2D1AB1DF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55" name="Freeform 973">
                  <a:extLst>
                    <a:ext uri="{FF2B5EF4-FFF2-40B4-BE49-F238E27FC236}">
                      <a16:creationId xmlns:a16="http://schemas.microsoft.com/office/drawing/2014/main" id="{7FBA1ECA-3370-4E61-A08A-BE11DB64B6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56" name="Freeform 974">
                  <a:extLst>
                    <a:ext uri="{FF2B5EF4-FFF2-40B4-BE49-F238E27FC236}">
                      <a16:creationId xmlns:a16="http://schemas.microsoft.com/office/drawing/2014/main" id="{64C1C05C-F7D2-4EE2-9403-B326347059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57" name="Oval 975">
                  <a:extLst>
                    <a:ext uri="{FF2B5EF4-FFF2-40B4-BE49-F238E27FC236}">
                      <a16:creationId xmlns:a16="http://schemas.microsoft.com/office/drawing/2014/main" id="{422432DB-B923-484F-BDF2-04AC6741AE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58" name="Freeform 976">
                  <a:extLst>
                    <a:ext uri="{FF2B5EF4-FFF2-40B4-BE49-F238E27FC236}">
                      <a16:creationId xmlns:a16="http://schemas.microsoft.com/office/drawing/2014/main" id="{E8876B7E-4823-4BF5-B1CE-546B601C83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59" name="AutoShape 977">
                  <a:extLst>
                    <a:ext uri="{FF2B5EF4-FFF2-40B4-BE49-F238E27FC236}">
                      <a16:creationId xmlns:a16="http://schemas.microsoft.com/office/drawing/2014/main" id="{A1F99AC4-D34C-4A16-96A7-7893963613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60" name="AutoShape 978">
                  <a:extLst>
                    <a:ext uri="{FF2B5EF4-FFF2-40B4-BE49-F238E27FC236}">
                      <a16:creationId xmlns:a16="http://schemas.microsoft.com/office/drawing/2014/main" id="{C5EABC7E-818E-4CB2-B00F-B4C33759C3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61" name="Oval 979">
                  <a:extLst>
                    <a:ext uri="{FF2B5EF4-FFF2-40B4-BE49-F238E27FC236}">
                      <a16:creationId xmlns:a16="http://schemas.microsoft.com/office/drawing/2014/main" id="{A30B4A0D-4D48-4461-9DBC-E8095E4489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62" name="Oval 980">
                  <a:extLst>
                    <a:ext uri="{FF2B5EF4-FFF2-40B4-BE49-F238E27FC236}">
                      <a16:creationId xmlns:a16="http://schemas.microsoft.com/office/drawing/2014/main" id="{AFC93CCB-BA27-4EFE-97F9-E3892D1C85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14563" name="Oval 981">
                  <a:extLst>
                    <a:ext uri="{FF2B5EF4-FFF2-40B4-BE49-F238E27FC236}">
                      <a16:creationId xmlns:a16="http://schemas.microsoft.com/office/drawing/2014/main" id="{A0C17743-2A02-4C1C-98DE-556796778B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64" name="Rectangle 982">
                  <a:extLst>
                    <a:ext uri="{FF2B5EF4-FFF2-40B4-BE49-F238E27FC236}">
                      <a16:creationId xmlns:a16="http://schemas.microsoft.com/office/drawing/2014/main" id="{D96EACDD-1EF6-4D24-BC2C-37C2957E03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</p:grpSp>
        <p:grpSp>
          <p:nvGrpSpPr>
            <p:cNvPr id="214398" name="Group 15">
              <a:extLst>
                <a:ext uri="{FF2B5EF4-FFF2-40B4-BE49-F238E27FC236}">
                  <a16:creationId xmlns:a16="http://schemas.microsoft.com/office/drawing/2014/main" id="{6CE14ABF-6216-4E86-83C3-6F6067FB05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07615" y="4368892"/>
              <a:ext cx="990551" cy="731635"/>
              <a:chOff x="7707615" y="4368892"/>
              <a:chExt cx="990551" cy="731635"/>
            </a:xfrm>
          </p:grpSpPr>
          <p:pic>
            <p:nvPicPr>
              <p:cNvPr id="214439" name="Picture 14">
                <a:extLst>
                  <a:ext uri="{FF2B5EF4-FFF2-40B4-BE49-F238E27FC236}">
                    <a16:creationId xmlns:a16="http://schemas.microsoft.com/office/drawing/2014/main" id="{7655EA6F-29DB-4C98-AD95-E316FE477E6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71833" y="4640202"/>
                <a:ext cx="822008" cy="4603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214440" name="Group 249">
                <a:extLst>
                  <a:ext uri="{FF2B5EF4-FFF2-40B4-BE49-F238E27FC236}">
                    <a16:creationId xmlns:a16="http://schemas.microsoft.com/office/drawing/2014/main" id="{8B6EE20D-D284-412C-89F9-0057E98B4E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707615" y="4368892"/>
                <a:ext cx="225953" cy="395900"/>
                <a:chOff x="4140" y="429"/>
                <a:chExt cx="1425" cy="2396"/>
              </a:xfrm>
            </p:grpSpPr>
            <p:sp>
              <p:nvSpPr>
                <p:cNvPr id="214507" name="Freeform 250">
                  <a:extLst>
                    <a:ext uri="{FF2B5EF4-FFF2-40B4-BE49-F238E27FC236}">
                      <a16:creationId xmlns:a16="http://schemas.microsoft.com/office/drawing/2014/main" id="{3ED18D7F-C0E4-4851-94E2-BE48C7B31E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9 w 354"/>
                    <a:gd name="T1" fmla="*/ 0 h 2742"/>
                    <a:gd name="T2" fmla="*/ 47 w 354"/>
                    <a:gd name="T3" fmla="*/ 66 h 2742"/>
                    <a:gd name="T4" fmla="*/ 46 w 354"/>
                    <a:gd name="T5" fmla="*/ 510 h 2742"/>
                    <a:gd name="T6" fmla="*/ 0 w 354"/>
                    <a:gd name="T7" fmla="*/ 534 h 2742"/>
                    <a:gd name="T8" fmla="*/ 9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1" name="Rectangle 251">
                  <a:extLst>
                    <a:ext uri="{FF2B5EF4-FFF2-40B4-BE49-F238E27FC236}">
                      <a16:creationId xmlns:a16="http://schemas.microsoft.com/office/drawing/2014/main" id="{E8FC9717-9308-4301-9E5F-A22D3925A0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4" y="425"/>
                  <a:ext cx="1051" cy="2259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4509" name="Freeform 252">
                  <a:extLst>
                    <a:ext uri="{FF2B5EF4-FFF2-40B4-BE49-F238E27FC236}">
                      <a16:creationId xmlns:a16="http://schemas.microsoft.com/office/drawing/2014/main" id="{A84D467F-977A-4EC3-855E-B60060DCC5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29 w 211"/>
                    <a:gd name="T3" fmla="*/ 43 h 2537"/>
                    <a:gd name="T4" fmla="*/ 2 w 211"/>
                    <a:gd name="T5" fmla="*/ 48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10" name="Freeform 253">
                  <a:extLst>
                    <a:ext uri="{FF2B5EF4-FFF2-40B4-BE49-F238E27FC236}">
                      <a16:creationId xmlns:a16="http://schemas.microsoft.com/office/drawing/2014/main" id="{4B4841CC-257B-43AD-89AC-9A7905CC49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45 w 328"/>
                    <a:gd name="T3" fmla="*/ 25 h 226"/>
                    <a:gd name="T4" fmla="*/ 45 w 328"/>
                    <a:gd name="T5" fmla="*/ 45 h 226"/>
                    <a:gd name="T6" fmla="*/ 0 w 328"/>
                    <a:gd name="T7" fmla="*/ 19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4" name="Rectangle 254">
                  <a:extLst>
                    <a:ext uri="{FF2B5EF4-FFF2-40B4-BE49-F238E27FC236}">
                      <a16:creationId xmlns:a16="http://schemas.microsoft.com/office/drawing/2014/main" id="{CD7D85F8-F4D5-4DE3-BA06-547217C82C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4" y="685"/>
                  <a:ext cx="60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214512" name="Group 255">
                  <a:extLst>
                    <a:ext uri="{FF2B5EF4-FFF2-40B4-BE49-F238E27FC236}">
                      <a16:creationId xmlns:a16="http://schemas.microsoft.com/office/drawing/2014/main" id="{8681B2F8-BA5A-403E-974C-0B60F4290AB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1000" name="AutoShape 256">
                    <a:extLst>
                      <a:ext uri="{FF2B5EF4-FFF2-40B4-BE49-F238E27FC236}">
                        <a16:creationId xmlns:a16="http://schemas.microsoft.com/office/drawing/2014/main" id="{10B1611E-3299-4100-983B-8FCE02C15A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6" y="2566"/>
                    <a:ext cx="725" cy="138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001" name="AutoShape 257">
                    <a:extLst>
                      <a:ext uri="{FF2B5EF4-FFF2-40B4-BE49-F238E27FC236}">
                        <a16:creationId xmlns:a16="http://schemas.microsoft.com/office/drawing/2014/main" id="{4C7193D4-B088-42F2-B528-73216ED9893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9" y="2584"/>
                    <a:ext cx="700" cy="101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976" name="Rectangle 258">
                  <a:extLst>
                    <a:ext uri="{FF2B5EF4-FFF2-40B4-BE49-F238E27FC236}">
                      <a16:creationId xmlns:a16="http://schemas.microsoft.com/office/drawing/2014/main" id="{82FE6B20-0DA6-4806-9FD3-5D719C89ED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4" y="1012"/>
                  <a:ext cx="60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214514" name="Group 259">
                  <a:extLst>
                    <a:ext uri="{FF2B5EF4-FFF2-40B4-BE49-F238E27FC236}">
                      <a16:creationId xmlns:a16="http://schemas.microsoft.com/office/drawing/2014/main" id="{D8177B74-4CD6-407F-BFF0-AC72FA03377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998" name="AutoShape 260">
                    <a:extLst>
                      <a:ext uri="{FF2B5EF4-FFF2-40B4-BE49-F238E27FC236}">
                        <a16:creationId xmlns:a16="http://schemas.microsoft.com/office/drawing/2014/main" id="{7D028F11-BF8F-49CF-A8F0-4C1D162D61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2566"/>
                    <a:ext cx="725" cy="14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99" name="AutoShape 261">
                    <a:extLst>
                      <a:ext uri="{FF2B5EF4-FFF2-40B4-BE49-F238E27FC236}">
                        <a16:creationId xmlns:a16="http://schemas.microsoft.com/office/drawing/2014/main" id="{A89342AB-C4D2-4180-9B9F-2B6DF6CBC70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4" y="2586"/>
                    <a:ext cx="687" cy="100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978" name="Rectangle 262">
                  <a:extLst>
                    <a:ext uri="{FF2B5EF4-FFF2-40B4-BE49-F238E27FC236}">
                      <a16:creationId xmlns:a16="http://schemas.microsoft.com/office/drawing/2014/main" id="{14B90BD7-2AE7-4A54-8905-0ABAA8A1EC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4" y="1358"/>
                  <a:ext cx="591" cy="29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79" name="Rectangle 263">
                  <a:extLst>
                    <a:ext uri="{FF2B5EF4-FFF2-40B4-BE49-F238E27FC236}">
                      <a16:creationId xmlns:a16="http://schemas.microsoft.com/office/drawing/2014/main" id="{61960237-CCB4-48D9-8A00-F95448FBC7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4" y="1627"/>
                  <a:ext cx="59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214517" name="Group 264">
                  <a:extLst>
                    <a:ext uri="{FF2B5EF4-FFF2-40B4-BE49-F238E27FC236}">
                      <a16:creationId xmlns:a16="http://schemas.microsoft.com/office/drawing/2014/main" id="{BAF3838D-57B4-4BA9-B374-162E21E642C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996" name="AutoShape 265">
                    <a:extLst>
                      <a:ext uri="{FF2B5EF4-FFF2-40B4-BE49-F238E27FC236}">
                        <a16:creationId xmlns:a16="http://schemas.microsoft.com/office/drawing/2014/main" id="{4420E117-DF51-4695-809D-19123DD2F9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4" y="2568"/>
                    <a:ext cx="711" cy="115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97" name="AutoShape 266">
                    <a:extLst>
                      <a:ext uri="{FF2B5EF4-FFF2-40B4-BE49-F238E27FC236}">
                        <a16:creationId xmlns:a16="http://schemas.microsoft.com/office/drawing/2014/main" id="{23F76EC0-70FB-4EE6-AF46-B67CBC4672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6" y="2585"/>
                    <a:ext cx="674" cy="80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214518" name="Freeform 267">
                  <a:extLst>
                    <a:ext uri="{FF2B5EF4-FFF2-40B4-BE49-F238E27FC236}">
                      <a16:creationId xmlns:a16="http://schemas.microsoft.com/office/drawing/2014/main" id="{63FEC038-01EF-4631-A2C6-134B934F12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45 w 328"/>
                    <a:gd name="T3" fmla="*/ 24 h 226"/>
                    <a:gd name="T4" fmla="*/ 45 w 328"/>
                    <a:gd name="T5" fmla="*/ 43 h 226"/>
                    <a:gd name="T6" fmla="*/ 0 w 328"/>
                    <a:gd name="T7" fmla="*/ 1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4519" name="Group 268">
                  <a:extLst>
                    <a:ext uri="{FF2B5EF4-FFF2-40B4-BE49-F238E27FC236}">
                      <a16:creationId xmlns:a16="http://schemas.microsoft.com/office/drawing/2014/main" id="{C6AF30BC-585D-48EE-989B-29B8FB6A8C1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994" name="AutoShape 269">
                    <a:extLst>
                      <a:ext uri="{FF2B5EF4-FFF2-40B4-BE49-F238E27FC236}">
                        <a16:creationId xmlns:a16="http://schemas.microsoft.com/office/drawing/2014/main" id="{2937FED4-1432-4A5E-8B8D-BEC3752DB2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6" y="2541"/>
                    <a:ext cx="698" cy="16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95" name="AutoShape 270">
                    <a:extLst>
                      <a:ext uri="{FF2B5EF4-FFF2-40B4-BE49-F238E27FC236}">
                        <a16:creationId xmlns:a16="http://schemas.microsoft.com/office/drawing/2014/main" id="{14C20768-D83E-4EA7-B9D9-277FCA1D46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9" y="2560"/>
                    <a:ext cx="661" cy="135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983" name="Rectangle 271">
                  <a:extLst>
                    <a:ext uri="{FF2B5EF4-FFF2-40B4-BE49-F238E27FC236}">
                      <a16:creationId xmlns:a16="http://schemas.microsoft.com/office/drawing/2014/main" id="{8A72D422-D796-45F7-B210-CB8F3C7FCE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56" y="425"/>
                  <a:ext cx="60" cy="2268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4521" name="Freeform 272">
                  <a:extLst>
                    <a:ext uri="{FF2B5EF4-FFF2-40B4-BE49-F238E27FC236}">
                      <a16:creationId xmlns:a16="http://schemas.microsoft.com/office/drawing/2014/main" id="{E844FBFB-4DC1-410D-8FA2-3C01EEC77A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40 w 296"/>
                    <a:gd name="T3" fmla="*/ 27 h 256"/>
                    <a:gd name="T4" fmla="*/ 40 w 296"/>
                    <a:gd name="T5" fmla="*/ 49 h 256"/>
                    <a:gd name="T6" fmla="*/ 0 w 296"/>
                    <a:gd name="T7" fmla="*/ 18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22" name="Freeform 273">
                  <a:extLst>
                    <a:ext uri="{FF2B5EF4-FFF2-40B4-BE49-F238E27FC236}">
                      <a16:creationId xmlns:a16="http://schemas.microsoft.com/office/drawing/2014/main" id="{FCCD5754-A19A-49B6-8B7B-EB6CC94D7D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42 w 304"/>
                    <a:gd name="T3" fmla="*/ 32 h 288"/>
                    <a:gd name="T4" fmla="*/ 39 w 304"/>
                    <a:gd name="T5" fmla="*/ 57 h 288"/>
                    <a:gd name="T6" fmla="*/ 2 w 304"/>
                    <a:gd name="T7" fmla="*/ 24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6" name="Oval 274">
                  <a:extLst>
                    <a:ext uri="{FF2B5EF4-FFF2-40B4-BE49-F238E27FC236}">
                      <a16:creationId xmlns:a16="http://schemas.microsoft.com/office/drawing/2014/main" id="{D77EBC1E-7D60-4630-9BDB-95F7A2233D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6" y="2588"/>
                  <a:ext cx="50" cy="96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4524" name="Freeform 275">
                  <a:extLst>
                    <a:ext uri="{FF2B5EF4-FFF2-40B4-BE49-F238E27FC236}">
                      <a16:creationId xmlns:a16="http://schemas.microsoft.com/office/drawing/2014/main" id="{786BA61B-6CEF-426A-8C3C-A2E746DE78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21 h 240"/>
                    <a:gd name="T2" fmla="*/ 2 w 306"/>
                    <a:gd name="T3" fmla="*/ 48 h 240"/>
                    <a:gd name="T4" fmla="*/ 42 w 306"/>
                    <a:gd name="T5" fmla="*/ 22 h 240"/>
                    <a:gd name="T6" fmla="*/ 40 w 306"/>
                    <a:gd name="T7" fmla="*/ 0 h 240"/>
                    <a:gd name="T8" fmla="*/ 0 w 306"/>
                    <a:gd name="T9" fmla="*/ 21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8" name="AutoShape 276">
                  <a:extLst>
                    <a:ext uri="{FF2B5EF4-FFF2-40B4-BE49-F238E27FC236}">
                      <a16:creationId xmlns:a16="http://schemas.microsoft.com/office/drawing/2014/main" id="{1141DD0F-7544-45D7-9A9A-6D72EFB26F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4" y="2655"/>
                  <a:ext cx="1202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89" name="AutoShape 277">
                  <a:extLst>
                    <a:ext uri="{FF2B5EF4-FFF2-40B4-BE49-F238E27FC236}">
                      <a16:creationId xmlns:a16="http://schemas.microsoft.com/office/drawing/2014/main" id="{0DEC110C-C070-4EEA-A496-DF70F415D5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4" y="2684"/>
                  <a:ext cx="1071" cy="8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90" name="Oval 278">
                  <a:extLst>
                    <a:ext uri="{FF2B5EF4-FFF2-40B4-BE49-F238E27FC236}">
                      <a16:creationId xmlns:a16="http://schemas.microsoft.com/office/drawing/2014/main" id="{D6B645BB-EC39-49C1-ACC5-88BC8BD1D7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14" y="2357"/>
                  <a:ext cx="160" cy="144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91" name="Oval 279">
                  <a:extLst>
                    <a:ext uri="{FF2B5EF4-FFF2-40B4-BE49-F238E27FC236}">
                      <a16:creationId xmlns:a16="http://schemas.microsoft.com/office/drawing/2014/main" id="{7A934D3F-0342-43AD-95CB-895B513EE0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5" y="2357"/>
                  <a:ext cx="160" cy="144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FF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92" name="Oval 280">
                  <a:extLst>
                    <a:ext uri="{FF2B5EF4-FFF2-40B4-BE49-F238E27FC236}">
                      <a16:creationId xmlns:a16="http://schemas.microsoft.com/office/drawing/2014/main" id="{0346BEDD-EACA-43DF-B7F5-1648DDE4CD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5" y="2357"/>
                  <a:ext cx="160" cy="135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93" name="Rectangle 281">
                  <a:extLst>
                    <a:ext uri="{FF2B5EF4-FFF2-40B4-BE49-F238E27FC236}">
                      <a16:creationId xmlns:a16="http://schemas.microsoft.com/office/drawing/2014/main" id="{4F5004F8-1EF5-4764-844A-D8D9DD0D8D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5" y="1809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14441" name="Group 249">
                <a:extLst>
                  <a:ext uri="{FF2B5EF4-FFF2-40B4-BE49-F238E27FC236}">
                    <a16:creationId xmlns:a16="http://schemas.microsoft.com/office/drawing/2014/main" id="{61D3BF3A-A63F-49B3-AB40-6C8756C5A16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939866" y="4369199"/>
                <a:ext cx="225953" cy="395900"/>
                <a:chOff x="4140" y="429"/>
                <a:chExt cx="1425" cy="2396"/>
              </a:xfrm>
            </p:grpSpPr>
            <p:sp>
              <p:nvSpPr>
                <p:cNvPr id="214475" name="Freeform 250">
                  <a:extLst>
                    <a:ext uri="{FF2B5EF4-FFF2-40B4-BE49-F238E27FC236}">
                      <a16:creationId xmlns:a16="http://schemas.microsoft.com/office/drawing/2014/main" id="{0D005D04-6DF9-4AB3-B327-CBDF8B7331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9 w 354"/>
                    <a:gd name="T1" fmla="*/ 0 h 2742"/>
                    <a:gd name="T2" fmla="*/ 47 w 354"/>
                    <a:gd name="T3" fmla="*/ 66 h 2742"/>
                    <a:gd name="T4" fmla="*/ 46 w 354"/>
                    <a:gd name="T5" fmla="*/ 510 h 2742"/>
                    <a:gd name="T6" fmla="*/ 0 w 354"/>
                    <a:gd name="T7" fmla="*/ 534 h 2742"/>
                    <a:gd name="T8" fmla="*/ 9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" name="Rectangle 251">
                  <a:extLst>
                    <a:ext uri="{FF2B5EF4-FFF2-40B4-BE49-F238E27FC236}">
                      <a16:creationId xmlns:a16="http://schemas.microsoft.com/office/drawing/2014/main" id="{47CDD66C-D5F4-4DE4-BE28-E6FD330B23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7" y="404"/>
                  <a:ext cx="1051" cy="2307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4477" name="Freeform 252">
                  <a:extLst>
                    <a:ext uri="{FF2B5EF4-FFF2-40B4-BE49-F238E27FC236}">
                      <a16:creationId xmlns:a16="http://schemas.microsoft.com/office/drawing/2014/main" id="{784E48F3-02C3-4263-A49B-E57A2B16EC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29 w 211"/>
                    <a:gd name="T3" fmla="*/ 43 h 2537"/>
                    <a:gd name="T4" fmla="*/ 2 w 211"/>
                    <a:gd name="T5" fmla="*/ 48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78" name="Freeform 253">
                  <a:extLst>
                    <a:ext uri="{FF2B5EF4-FFF2-40B4-BE49-F238E27FC236}">
                      <a16:creationId xmlns:a16="http://schemas.microsoft.com/office/drawing/2014/main" id="{5470B346-B4D5-47E8-8E1E-609E4A91C4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45 w 328"/>
                    <a:gd name="T3" fmla="*/ 25 h 226"/>
                    <a:gd name="T4" fmla="*/ 45 w 328"/>
                    <a:gd name="T5" fmla="*/ 45 h 226"/>
                    <a:gd name="T6" fmla="*/ 0 w 328"/>
                    <a:gd name="T7" fmla="*/ 19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7" name="Rectangle 254">
                  <a:extLst>
                    <a:ext uri="{FF2B5EF4-FFF2-40B4-BE49-F238E27FC236}">
                      <a16:creationId xmlns:a16="http://schemas.microsoft.com/office/drawing/2014/main" id="{4FAA9B0E-333F-4B10-8D4D-A40F6F7E2D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7" y="693"/>
                  <a:ext cx="601" cy="3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214480" name="Group 255">
                  <a:extLst>
                    <a:ext uri="{FF2B5EF4-FFF2-40B4-BE49-F238E27FC236}">
                      <a16:creationId xmlns:a16="http://schemas.microsoft.com/office/drawing/2014/main" id="{7C22E1AA-AD22-4F2B-9D87-64FC05599FE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1033" name="AutoShape 256">
                    <a:extLst>
                      <a:ext uri="{FF2B5EF4-FFF2-40B4-BE49-F238E27FC236}">
                        <a16:creationId xmlns:a16="http://schemas.microsoft.com/office/drawing/2014/main" id="{0F7127CE-01F6-47C8-886E-0A2327D1D5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2" y="2564"/>
                    <a:ext cx="725" cy="12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034" name="AutoShape 257">
                    <a:extLst>
                      <a:ext uri="{FF2B5EF4-FFF2-40B4-BE49-F238E27FC236}">
                        <a16:creationId xmlns:a16="http://schemas.microsoft.com/office/drawing/2014/main" id="{344CBFF4-2DBD-4152-8B9B-B3E92F1114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2"/>
                    <a:ext cx="700" cy="8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1009" name="Rectangle 258">
                  <a:extLst>
                    <a:ext uri="{FF2B5EF4-FFF2-40B4-BE49-F238E27FC236}">
                      <a16:creationId xmlns:a16="http://schemas.microsoft.com/office/drawing/2014/main" id="{D0C486A1-941F-4B8E-ADAD-4D63D5925F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7" y="1019"/>
                  <a:ext cx="591" cy="3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214482" name="Group 259">
                  <a:extLst>
                    <a:ext uri="{FF2B5EF4-FFF2-40B4-BE49-F238E27FC236}">
                      <a16:creationId xmlns:a16="http://schemas.microsoft.com/office/drawing/2014/main" id="{13CAFF58-B1DD-49B3-A0EF-11EC0222B73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1031" name="AutoShape 260">
                    <a:extLst>
                      <a:ext uri="{FF2B5EF4-FFF2-40B4-BE49-F238E27FC236}">
                        <a16:creationId xmlns:a16="http://schemas.microsoft.com/office/drawing/2014/main" id="{1F8C3F89-49AD-41AF-ACD9-D1C69B31CE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5" cy="14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032" name="AutoShape 261">
                    <a:extLst>
                      <a:ext uri="{FF2B5EF4-FFF2-40B4-BE49-F238E27FC236}">
                        <a16:creationId xmlns:a16="http://schemas.microsoft.com/office/drawing/2014/main" id="{66120C8F-F0E4-4012-8BDD-9E714C027A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7" y="2584"/>
                    <a:ext cx="687" cy="100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1011" name="Rectangle 262">
                  <a:extLst>
                    <a:ext uri="{FF2B5EF4-FFF2-40B4-BE49-F238E27FC236}">
                      <a16:creationId xmlns:a16="http://schemas.microsoft.com/office/drawing/2014/main" id="{1538E326-EC9F-4E39-BA46-F09A6971D2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7" y="1356"/>
                  <a:ext cx="59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12" name="Rectangle 263">
                  <a:extLst>
                    <a:ext uri="{FF2B5EF4-FFF2-40B4-BE49-F238E27FC236}">
                      <a16:creationId xmlns:a16="http://schemas.microsoft.com/office/drawing/2014/main" id="{785CD3E5-B3ED-4AE3-B8E4-A6F4FABA1A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7" y="1654"/>
                  <a:ext cx="60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214485" name="Group 264">
                  <a:extLst>
                    <a:ext uri="{FF2B5EF4-FFF2-40B4-BE49-F238E27FC236}">
                      <a16:creationId xmlns:a16="http://schemas.microsoft.com/office/drawing/2014/main" id="{E036BD6B-53FE-4C7D-BE3A-DE58285BC60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1029" name="AutoShape 265">
                    <a:extLst>
                      <a:ext uri="{FF2B5EF4-FFF2-40B4-BE49-F238E27FC236}">
                        <a16:creationId xmlns:a16="http://schemas.microsoft.com/office/drawing/2014/main" id="{8B164DAE-FA56-4F5D-8E07-811DF642906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7" y="2566"/>
                    <a:ext cx="711" cy="142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030" name="AutoShape 266">
                    <a:extLst>
                      <a:ext uri="{FF2B5EF4-FFF2-40B4-BE49-F238E27FC236}">
                        <a16:creationId xmlns:a16="http://schemas.microsoft.com/office/drawing/2014/main" id="{41CECDA1-ADB3-4862-BB71-3E8EB34C5C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4"/>
                    <a:ext cx="674" cy="10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214486" name="Freeform 267">
                  <a:extLst>
                    <a:ext uri="{FF2B5EF4-FFF2-40B4-BE49-F238E27FC236}">
                      <a16:creationId xmlns:a16="http://schemas.microsoft.com/office/drawing/2014/main" id="{B3DA371C-17BC-4ABF-9EAF-E8041D8E58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45 w 328"/>
                    <a:gd name="T3" fmla="*/ 24 h 226"/>
                    <a:gd name="T4" fmla="*/ 45 w 328"/>
                    <a:gd name="T5" fmla="*/ 43 h 226"/>
                    <a:gd name="T6" fmla="*/ 0 w 328"/>
                    <a:gd name="T7" fmla="*/ 1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4487" name="Group 268">
                  <a:extLst>
                    <a:ext uri="{FF2B5EF4-FFF2-40B4-BE49-F238E27FC236}">
                      <a16:creationId xmlns:a16="http://schemas.microsoft.com/office/drawing/2014/main" id="{4CD02931-A2DA-44F5-B212-A3B92E79D99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027" name="AutoShape 269">
                    <a:extLst>
                      <a:ext uri="{FF2B5EF4-FFF2-40B4-BE49-F238E27FC236}">
                        <a16:creationId xmlns:a16="http://schemas.microsoft.com/office/drawing/2014/main" id="{4BC5F88B-2814-4B43-B305-E3CA5DC2CA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2" y="2568"/>
                    <a:ext cx="761" cy="135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028" name="AutoShape 270">
                    <a:extLst>
                      <a:ext uri="{FF2B5EF4-FFF2-40B4-BE49-F238E27FC236}">
                        <a16:creationId xmlns:a16="http://schemas.microsoft.com/office/drawing/2014/main" id="{AE84AE07-E8D2-4034-9429-B409F1E533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3" cy="10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1016" name="Rectangle 271">
                  <a:extLst>
                    <a:ext uri="{FF2B5EF4-FFF2-40B4-BE49-F238E27FC236}">
                      <a16:creationId xmlns:a16="http://schemas.microsoft.com/office/drawing/2014/main" id="{DEDEC494-99BA-45DB-AB07-F158AF1E3D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8" y="404"/>
                  <a:ext cx="70" cy="2316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4489" name="Freeform 272">
                  <a:extLst>
                    <a:ext uri="{FF2B5EF4-FFF2-40B4-BE49-F238E27FC236}">
                      <a16:creationId xmlns:a16="http://schemas.microsoft.com/office/drawing/2014/main" id="{1655CE60-71E6-40EB-9032-FA336DA459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40 w 296"/>
                    <a:gd name="T3" fmla="*/ 27 h 256"/>
                    <a:gd name="T4" fmla="*/ 40 w 296"/>
                    <a:gd name="T5" fmla="*/ 49 h 256"/>
                    <a:gd name="T6" fmla="*/ 0 w 296"/>
                    <a:gd name="T7" fmla="*/ 18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90" name="Freeform 273">
                  <a:extLst>
                    <a:ext uri="{FF2B5EF4-FFF2-40B4-BE49-F238E27FC236}">
                      <a16:creationId xmlns:a16="http://schemas.microsoft.com/office/drawing/2014/main" id="{3FDA8155-7FAC-43B6-ABBF-04621D41A8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42 w 304"/>
                    <a:gd name="T3" fmla="*/ 32 h 288"/>
                    <a:gd name="T4" fmla="*/ 39 w 304"/>
                    <a:gd name="T5" fmla="*/ 57 h 288"/>
                    <a:gd name="T6" fmla="*/ 2 w 304"/>
                    <a:gd name="T7" fmla="*/ 24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19" name="Oval 274">
                  <a:extLst>
                    <a:ext uri="{FF2B5EF4-FFF2-40B4-BE49-F238E27FC236}">
                      <a16:creationId xmlns:a16="http://schemas.microsoft.com/office/drawing/2014/main" id="{E6D40D43-2824-467A-AE37-E9014F4D78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9" y="2615"/>
                  <a:ext cx="50" cy="96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4492" name="Freeform 275">
                  <a:extLst>
                    <a:ext uri="{FF2B5EF4-FFF2-40B4-BE49-F238E27FC236}">
                      <a16:creationId xmlns:a16="http://schemas.microsoft.com/office/drawing/2014/main" id="{1A857173-CDDE-4A5F-B430-9A843E402B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21 h 240"/>
                    <a:gd name="T2" fmla="*/ 2 w 306"/>
                    <a:gd name="T3" fmla="*/ 48 h 240"/>
                    <a:gd name="T4" fmla="*/ 42 w 306"/>
                    <a:gd name="T5" fmla="*/ 22 h 240"/>
                    <a:gd name="T6" fmla="*/ 40 w 306"/>
                    <a:gd name="T7" fmla="*/ 0 h 240"/>
                    <a:gd name="T8" fmla="*/ 0 w 306"/>
                    <a:gd name="T9" fmla="*/ 21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1" name="AutoShape 276">
                  <a:extLst>
                    <a:ext uri="{FF2B5EF4-FFF2-40B4-BE49-F238E27FC236}">
                      <a16:creationId xmlns:a16="http://schemas.microsoft.com/office/drawing/2014/main" id="{26FB2692-C0A9-408A-9217-2FC9AD827E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37" y="2682"/>
                  <a:ext cx="1202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22" name="AutoShape 277">
                  <a:extLst>
                    <a:ext uri="{FF2B5EF4-FFF2-40B4-BE49-F238E27FC236}">
                      <a16:creationId xmlns:a16="http://schemas.microsoft.com/office/drawing/2014/main" id="{D61741D2-506B-4BC6-B442-1E2693AA1B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7" y="2711"/>
                  <a:ext cx="1071" cy="8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23" name="Oval 278">
                  <a:extLst>
                    <a:ext uri="{FF2B5EF4-FFF2-40B4-BE49-F238E27FC236}">
                      <a16:creationId xmlns:a16="http://schemas.microsoft.com/office/drawing/2014/main" id="{C6709F1B-B972-4173-952D-32435289B8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7" y="2384"/>
                  <a:ext cx="160" cy="144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24" name="Oval 279">
                  <a:extLst>
                    <a:ext uri="{FF2B5EF4-FFF2-40B4-BE49-F238E27FC236}">
                      <a16:creationId xmlns:a16="http://schemas.microsoft.com/office/drawing/2014/main" id="{D3824A99-5294-4AD0-9A0A-AC1E65D033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7" y="2384"/>
                  <a:ext cx="160" cy="144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FF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25" name="Oval 280">
                  <a:extLst>
                    <a:ext uri="{FF2B5EF4-FFF2-40B4-BE49-F238E27FC236}">
                      <a16:creationId xmlns:a16="http://schemas.microsoft.com/office/drawing/2014/main" id="{90B78C45-81BD-4641-BB78-78DFEF2264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4"/>
                  <a:ext cx="160" cy="135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26" name="Rectangle 281">
                  <a:extLst>
                    <a:ext uri="{FF2B5EF4-FFF2-40B4-BE49-F238E27FC236}">
                      <a16:creationId xmlns:a16="http://schemas.microsoft.com/office/drawing/2014/main" id="{EBB472FD-404C-4E7E-94CD-F56C3E1E44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8" y="1836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14442" name="Group 249">
                <a:extLst>
                  <a:ext uri="{FF2B5EF4-FFF2-40B4-BE49-F238E27FC236}">
                    <a16:creationId xmlns:a16="http://schemas.microsoft.com/office/drawing/2014/main" id="{8A5D1136-0568-40FD-ABCE-CE179E50BC9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8472213" y="4384408"/>
                <a:ext cx="225953" cy="395900"/>
                <a:chOff x="4140" y="429"/>
                <a:chExt cx="1425" cy="2396"/>
              </a:xfrm>
            </p:grpSpPr>
            <p:sp>
              <p:nvSpPr>
                <p:cNvPr id="214443" name="Freeform 250">
                  <a:extLst>
                    <a:ext uri="{FF2B5EF4-FFF2-40B4-BE49-F238E27FC236}">
                      <a16:creationId xmlns:a16="http://schemas.microsoft.com/office/drawing/2014/main" id="{E5A280E7-3417-4B41-9ABD-333810BF7B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9 w 354"/>
                    <a:gd name="T1" fmla="*/ 0 h 2742"/>
                    <a:gd name="T2" fmla="*/ 47 w 354"/>
                    <a:gd name="T3" fmla="*/ 66 h 2742"/>
                    <a:gd name="T4" fmla="*/ 46 w 354"/>
                    <a:gd name="T5" fmla="*/ 510 h 2742"/>
                    <a:gd name="T6" fmla="*/ 0 w 354"/>
                    <a:gd name="T7" fmla="*/ 534 h 2742"/>
                    <a:gd name="T8" fmla="*/ 9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7" name="Rectangle 251">
                  <a:extLst>
                    <a:ext uri="{FF2B5EF4-FFF2-40B4-BE49-F238E27FC236}">
                      <a16:creationId xmlns:a16="http://schemas.microsoft.com/office/drawing/2014/main" id="{4FD10CCF-42B0-47CF-9013-50F59EC066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0" y="428"/>
                  <a:ext cx="1051" cy="2278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4445" name="Freeform 252">
                  <a:extLst>
                    <a:ext uri="{FF2B5EF4-FFF2-40B4-BE49-F238E27FC236}">
                      <a16:creationId xmlns:a16="http://schemas.microsoft.com/office/drawing/2014/main" id="{2D7B86C0-4683-4DD8-94C0-F3BA93A30C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29 w 211"/>
                    <a:gd name="T3" fmla="*/ 43 h 2537"/>
                    <a:gd name="T4" fmla="*/ 2 w 211"/>
                    <a:gd name="T5" fmla="*/ 48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46" name="Freeform 253">
                  <a:extLst>
                    <a:ext uri="{FF2B5EF4-FFF2-40B4-BE49-F238E27FC236}">
                      <a16:creationId xmlns:a16="http://schemas.microsoft.com/office/drawing/2014/main" id="{B201BC94-11B8-487B-85A4-28EC8E2F43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45 w 328"/>
                    <a:gd name="T3" fmla="*/ 25 h 226"/>
                    <a:gd name="T4" fmla="*/ 45 w 328"/>
                    <a:gd name="T5" fmla="*/ 45 h 226"/>
                    <a:gd name="T6" fmla="*/ 0 w 328"/>
                    <a:gd name="T7" fmla="*/ 19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0" name="Rectangle 254">
                  <a:extLst>
                    <a:ext uri="{FF2B5EF4-FFF2-40B4-BE49-F238E27FC236}">
                      <a16:creationId xmlns:a16="http://schemas.microsoft.com/office/drawing/2014/main" id="{6EB25A58-9D96-4412-BD73-42E2F79F15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87"/>
                  <a:ext cx="60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214448" name="Group 255">
                  <a:extLst>
                    <a:ext uri="{FF2B5EF4-FFF2-40B4-BE49-F238E27FC236}">
                      <a16:creationId xmlns:a16="http://schemas.microsoft.com/office/drawing/2014/main" id="{EB35239D-89AA-4D45-BD72-EA2A102ED99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1066" name="AutoShape 256">
                    <a:extLst>
                      <a:ext uri="{FF2B5EF4-FFF2-40B4-BE49-F238E27FC236}">
                        <a16:creationId xmlns:a16="http://schemas.microsoft.com/office/drawing/2014/main" id="{BC7CF078-ADFB-463B-AF61-C75043382D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568"/>
                    <a:ext cx="725" cy="138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067" name="AutoShape 257">
                    <a:extLst>
                      <a:ext uri="{FF2B5EF4-FFF2-40B4-BE49-F238E27FC236}">
                        <a16:creationId xmlns:a16="http://schemas.microsoft.com/office/drawing/2014/main" id="{6234F318-FE89-44B0-A21E-350FE955A8F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9" y="2586"/>
                    <a:ext cx="700" cy="101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1042" name="Rectangle 258">
                  <a:extLst>
                    <a:ext uri="{FF2B5EF4-FFF2-40B4-BE49-F238E27FC236}">
                      <a16:creationId xmlns:a16="http://schemas.microsoft.com/office/drawing/2014/main" id="{FE45BD89-1B90-45FC-9DA1-8F32B90079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14"/>
                  <a:ext cx="60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214450" name="Group 259">
                  <a:extLst>
                    <a:ext uri="{FF2B5EF4-FFF2-40B4-BE49-F238E27FC236}">
                      <a16:creationId xmlns:a16="http://schemas.microsoft.com/office/drawing/2014/main" id="{5241D0CA-CFFB-482B-96C4-7CF9A403609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1064" name="AutoShape 260">
                    <a:extLst>
                      <a:ext uri="{FF2B5EF4-FFF2-40B4-BE49-F238E27FC236}">
                        <a16:creationId xmlns:a16="http://schemas.microsoft.com/office/drawing/2014/main" id="{8B5247E9-D560-4CE2-A667-7CFC810EDA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2569"/>
                    <a:ext cx="725" cy="14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065" name="AutoShape 261">
                    <a:extLst>
                      <a:ext uri="{FF2B5EF4-FFF2-40B4-BE49-F238E27FC236}">
                        <a16:creationId xmlns:a16="http://schemas.microsoft.com/office/drawing/2014/main" id="{028E40A1-947B-4A0C-91E0-C5728EC8B9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4" y="2589"/>
                    <a:ext cx="687" cy="100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1044" name="Rectangle 262">
                  <a:extLst>
                    <a:ext uri="{FF2B5EF4-FFF2-40B4-BE49-F238E27FC236}">
                      <a16:creationId xmlns:a16="http://schemas.microsoft.com/office/drawing/2014/main" id="{23BDE7B0-0D9D-4BF4-9E6D-30B11084D3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60"/>
                  <a:ext cx="591" cy="3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45" name="Rectangle 263">
                  <a:extLst>
                    <a:ext uri="{FF2B5EF4-FFF2-40B4-BE49-F238E27FC236}">
                      <a16:creationId xmlns:a16="http://schemas.microsoft.com/office/drawing/2014/main" id="{80FB5138-E202-48EF-9F11-7E715BAAB3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48"/>
                  <a:ext cx="59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214453" name="Group 264">
                  <a:extLst>
                    <a:ext uri="{FF2B5EF4-FFF2-40B4-BE49-F238E27FC236}">
                      <a16:creationId xmlns:a16="http://schemas.microsoft.com/office/drawing/2014/main" id="{E3366A9D-9E8E-4436-B3EC-8E23E590D1C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1062" name="AutoShape 265">
                    <a:extLst>
                      <a:ext uri="{FF2B5EF4-FFF2-40B4-BE49-F238E27FC236}">
                        <a16:creationId xmlns:a16="http://schemas.microsoft.com/office/drawing/2014/main" id="{9F91B1F7-50B4-4661-ACEB-B4945CCD44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9" y="2570"/>
                    <a:ext cx="686" cy="13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063" name="AutoShape 266">
                    <a:extLst>
                      <a:ext uri="{FF2B5EF4-FFF2-40B4-BE49-F238E27FC236}">
                        <a16:creationId xmlns:a16="http://schemas.microsoft.com/office/drawing/2014/main" id="{D252E085-B64B-413A-82FE-3363170351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1" y="2588"/>
                    <a:ext cx="649" cy="9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214454" name="Freeform 267">
                  <a:extLst>
                    <a:ext uri="{FF2B5EF4-FFF2-40B4-BE49-F238E27FC236}">
                      <a16:creationId xmlns:a16="http://schemas.microsoft.com/office/drawing/2014/main" id="{D427520E-840D-4707-9A93-F081B53C5C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45 w 328"/>
                    <a:gd name="T3" fmla="*/ 24 h 226"/>
                    <a:gd name="T4" fmla="*/ 45 w 328"/>
                    <a:gd name="T5" fmla="*/ 43 h 226"/>
                    <a:gd name="T6" fmla="*/ 0 w 328"/>
                    <a:gd name="T7" fmla="*/ 1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4455" name="Group 268">
                  <a:extLst>
                    <a:ext uri="{FF2B5EF4-FFF2-40B4-BE49-F238E27FC236}">
                      <a16:creationId xmlns:a16="http://schemas.microsoft.com/office/drawing/2014/main" id="{372E63AC-9F68-4610-A83B-936FA366471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060" name="AutoShape 269">
                    <a:extLst>
                      <a:ext uri="{FF2B5EF4-FFF2-40B4-BE49-F238E27FC236}">
                        <a16:creationId xmlns:a16="http://schemas.microsoft.com/office/drawing/2014/main" id="{7C6AB6F6-F83E-4C68-9A1E-2377933DFD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543"/>
                    <a:ext cx="723" cy="16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061" name="AutoShape 270">
                    <a:extLst>
                      <a:ext uri="{FF2B5EF4-FFF2-40B4-BE49-F238E27FC236}">
                        <a16:creationId xmlns:a16="http://schemas.microsoft.com/office/drawing/2014/main" id="{7014AED0-AD36-4745-A773-273A50663A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9" y="2582"/>
                    <a:ext cx="686" cy="115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1049" name="Rectangle 271">
                  <a:extLst>
                    <a:ext uri="{FF2B5EF4-FFF2-40B4-BE49-F238E27FC236}">
                      <a16:creationId xmlns:a16="http://schemas.microsoft.com/office/drawing/2014/main" id="{8673B314-C956-4A1D-B69B-9EC6D514CE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51" y="428"/>
                  <a:ext cx="60" cy="228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4457" name="Freeform 272">
                  <a:extLst>
                    <a:ext uri="{FF2B5EF4-FFF2-40B4-BE49-F238E27FC236}">
                      <a16:creationId xmlns:a16="http://schemas.microsoft.com/office/drawing/2014/main" id="{A57F65AD-E805-45C6-8099-7171A5E16C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40 w 296"/>
                    <a:gd name="T3" fmla="*/ 27 h 256"/>
                    <a:gd name="T4" fmla="*/ 40 w 296"/>
                    <a:gd name="T5" fmla="*/ 49 h 256"/>
                    <a:gd name="T6" fmla="*/ 0 w 296"/>
                    <a:gd name="T7" fmla="*/ 18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58" name="Freeform 273">
                  <a:extLst>
                    <a:ext uri="{FF2B5EF4-FFF2-40B4-BE49-F238E27FC236}">
                      <a16:creationId xmlns:a16="http://schemas.microsoft.com/office/drawing/2014/main" id="{2C180164-9E90-4F57-B8D9-E7741749B0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42 w 304"/>
                    <a:gd name="T3" fmla="*/ 32 h 288"/>
                    <a:gd name="T4" fmla="*/ 39 w 304"/>
                    <a:gd name="T5" fmla="*/ 57 h 288"/>
                    <a:gd name="T6" fmla="*/ 2 w 304"/>
                    <a:gd name="T7" fmla="*/ 24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2" name="Oval 274">
                  <a:extLst>
                    <a:ext uri="{FF2B5EF4-FFF2-40B4-BE49-F238E27FC236}">
                      <a16:creationId xmlns:a16="http://schemas.microsoft.com/office/drawing/2014/main" id="{968F9DF2-3FCB-42C9-BB02-2866C6807D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2" y="2609"/>
                  <a:ext cx="50" cy="96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4460" name="Freeform 275">
                  <a:extLst>
                    <a:ext uri="{FF2B5EF4-FFF2-40B4-BE49-F238E27FC236}">
                      <a16:creationId xmlns:a16="http://schemas.microsoft.com/office/drawing/2014/main" id="{1CA7A242-1685-498C-AF7B-9D57F0B2B2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21 h 240"/>
                    <a:gd name="T2" fmla="*/ 2 w 306"/>
                    <a:gd name="T3" fmla="*/ 48 h 240"/>
                    <a:gd name="T4" fmla="*/ 42 w 306"/>
                    <a:gd name="T5" fmla="*/ 22 h 240"/>
                    <a:gd name="T6" fmla="*/ 40 w 306"/>
                    <a:gd name="T7" fmla="*/ 0 h 240"/>
                    <a:gd name="T8" fmla="*/ 0 w 306"/>
                    <a:gd name="T9" fmla="*/ 21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4" name="AutoShape 276">
                  <a:extLst>
                    <a:ext uri="{FF2B5EF4-FFF2-40B4-BE49-F238E27FC236}">
                      <a16:creationId xmlns:a16="http://schemas.microsoft.com/office/drawing/2014/main" id="{39504C49-FAFD-4F81-B643-48E12B4F97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7"/>
                  <a:ext cx="1202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55" name="AutoShape 277">
                  <a:extLst>
                    <a:ext uri="{FF2B5EF4-FFF2-40B4-BE49-F238E27FC236}">
                      <a16:creationId xmlns:a16="http://schemas.microsoft.com/office/drawing/2014/main" id="{7FEC0E59-59F5-4B39-8FD1-88D26C80A6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0" y="2705"/>
                  <a:ext cx="1071" cy="7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56" name="Oval 278">
                  <a:extLst>
                    <a:ext uri="{FF2B5EF4-FFF2-40B4-BE49-F238E27FC236}">
                      <a16:creationId xmlns:a16="http://schemas.microsoft.com/office/drawing/2014/main" id="{1B4A10D3-ED9E-4669-B353-39EE2A0A41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10" y="2379"/>
                  <a:ext cx="160" cy="144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57" name="Oval 279">
                  <a:extLst>
                    <a:ext uri="{FF2B5EF4-FFF2-40B4-BE49-F238E27FC236}">
                      <a16:creationId xmlns:a16="http://schemas.microsoft.com/office/drawing/2014/main" id="{D6AE9E7D-712A-4BFB-A1B2-2C156B6483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0" y="2379"/>
                  <a:ext cx="160" cy="144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FF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58" name="Oval 280">
                  <a:extLst>
                    <a:ext uri="{FF2B5EF4-FFF2-40B4-BE49-F238E27FC236}">
                      <a16:creationId xmlns:a16="http://schemas.microsoft.com/office/drawing/2014/main" id="{0B0B7218-FB44-440E-970F-F0ED4127AA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1" y="2379"/>
                  <a:ext cx="160" cy="135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59" name="Rectangle 281">
                  <a:extLst>
                    <a:ext uri="{FF2B5EF4-FFF2-40B4-BE49-F238E27FC236}">
                      <a16:creationId xmlns:a16="http://schemas.microsoft.com/office/drawing/2014/main" id="{C4ABA24A-B69F-44DB-A0FB-79BBA1707F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1" y="1831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14399" name="Group 1068">
              <a:extLst>
                <a:ext uri="{FF2B5EF4-FFF2-40B4-BE49-F238E27FC236}">
                  <a16:creationId xmlns:a16="http://schemas.microsoft.com/office/drawing/2014/main" id="{5243B515-1028-484F-93EA-DFE86464A9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86941" y="5734675"/>
              <a:ext cx="347753" cy="680208"/>
              <a:chOff x="7923189" y="2486663"/>
              <a:chExt cx="360362" cy="884586"/>
            </a:xfrm>
          </p:grpSpPr>
          <p:pic>
            <p:nvPicPr>
              <p:cNvPr id="214405" name="Picture 3">
                <a:extLst>
                  <a:ext uri="{FF2B5EF4-FFF2-40B4-BE49-F238E27FC236}">
                    <a16:creationId xmlns:a16="http://schemas.microsoft.com/office/drawing/2014/main" id="{D625FCD6-F94A-46EC-A0C8-E8850CDB636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4406" name="Group 950">
                <a:extLst>
                  <a:ext uri="{FF2B5EF4-FFF2-40B4-BE49-F238E27FC236}">
                    <a16:creationId xmlns:a16="http://schemas.microsoft.com/office/drawing/2014/main" id="{9A416416-FAE7-49D0-9B13-7D2F2C8A44B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214407" name="Freeform 951">
                  <a:extLst>
                    <a:ext uri="{FF2B5EF4-FFF2-40B4-BE49-F238E27FC236}">
                      <a16:creationId xmlns:a16="http://schemas.microsoft.com/office/drawing/2014/main" id="{B84B172B-20AF-43F7-AFD3-66877EBDBE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08" name="Rectangle 952">
                  <a:extLst>
                    <a:ext uri="{FF2B5EF4-FFF2-40B4-BE49-F238E27FC236}">
                      <a16:creationId xmlns:a16="http://schemas.microsoft.com/office/drawing/2014/main" id="{A0B0C498-B333-4964-8310-CEEC8DE240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409" name="Freeform 953">
                  <a:extLst>
                    <a:ext uri="{FF2B5EF4-FFF2-40B4-BE49-F238E27FC236}">
                      <a16:creationId xmlns:a16="http://schemas.microsoft.com/office/drawing/2014/main" id="{090609B0-D668-4D79-BC24-3442B00C69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10" name="Freeform 954">
                  <a:extLst>
                    <a:ext uri="{FF2B5EF4-FFF2-40B4-BE49-F238E27FC236}">
                      <a16:creationId xmlns:a16="http://schemas.microsoft.com/office/drawing/2014/main" id="{B49DBB3C-CC3A-41A0-92D7-8477964F36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11" name="Rectangle 955">
                  <a:extLst>
                    <a:ext uri="{FF2B5EF4-FFF2-40B4-BE49-F238E27FC236}">
                      <a16:creationId xmlns:a16="http://schemas.microsoft.com/office/drawing/2014/main" id="{72D2AD25-B512-4E5A-AD4E-E88AF81E64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412" name="Group 956">
                  <a:extLst>
                    <a:ext uri="{FF2B5EF4-FFF2-40B4-BE49-F238E27FC236}">
                      <a16:creationId xmlns:a16="http://schemas.microsoft.com/office/drawing/2014/main" id="{954535E4-EE0F-4121-96B8-D351938DD88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437" name="AutoShape 957">
                    <a:extLst>
                      <a:ext uri="{FF2B5EF4-FFF2-40B4-BE49-F238E27FC236}">
                        <a16:creationId xmlns:a16="http://schemas.microsoft.com/office/drawing/2014/main" id="{1AB5982E-9BE7-497F-B3E7-AB6657D430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438" name="AutoShape 958">
                    <a:extLst>
                      <a:ext uri="{FF2B5EF4-FFF2-40B4-BE49-F238E27FC236}">
                        <a16:creationId xmlns:a16="http://schemas.microsoft.com/office/drawing/2014/main" id="{5E9C46A6-2486-4F77-B4B6-32A1CFADA34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413" name="Rectangle 959">
                  <a:extLst>
                    <a:ext uri="{FF2B5EF4-FFF2-40B4-BE49-F238E27FC236}">
                      <a16:creationId xmlns:a16="http://schemas.microsoft.com/office/drawing/2014/main" id="{9631C2AE-CEB1-499A-9292-53C4EA8225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414" name="Group 960">
                  <a:extLst>
                    <a:ext uri="{FF2B5EF4-FFF2-40B4-BE49-F238E27FC236}">
                      <a16:creationId xmlns:a16="http://schemas.microsoft.com/office/drawing/2014/main" id="{9085FE80-04B8-4349-B918-EDD55A6FFC5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435" name="AutoShape 961">
                    <a:extLst>
                      <a:ext uri="{FF2B5EF4-FFF2-40B4-BE49-F238E27FC236}">
                        <a16:creationId xmlns:a16="http://schemas.microsoft.com/office/drawing/2014/main" id="{26C5B667-AE56-459A-8803-16CAE17F27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436" name="AutoShape 962">
                    <a:extLst>
                      <a:ext uri="{FF2B5EF4-FFF2-40B4-BE49-F238E27FC236}">
                        <a16:creationId xmlns:a16="http://schemas.microsoft.com/office/drawing/2014/main" id="{33F6A993-BA3E-413C-926B-DA1999922E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415" name="Rectangle 963">
                  <a:extLst>
                    <a:ext uri="{FF2B5EF4-FFF2-40B4-BE49-F238E27FC236}">
                      <a16:creationId xmlns:a16="http://schemas.microsoft.com/office/drawing/2014/main" id="{3F9946C5-13D9-4D2C-ADC0-0DB2BE2ABD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416" name="Rectangle 964">
                  <a:extLst>
                    <a:ext uri="{FF2B5EF4-FFF2-40B4-BE49-F238E27FC236}">
                      <a16:creationId xmlns:a16="http://schemas.microsoft.com/office/drawing/2014/main" id="{AE7E348E-7D6C-4EFC-98D6-9978263301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417" name="Group 965">
                  <a:extLst>
                    <a:ext uri="{FF2B5EF4-FFF2-40B4-BE49-F238E27FC236}">
                      <a16:creationId xmlns:a16="http://schemas.microsoft.com/office/drawing/2014/main" id="{5B812862-05E2-4E03-93A0-900AB1124CB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433" name="AutoShape 966">
                    <a:extLst>
                      <a:ext uri="{FF2B5EF4-FFF2-40B4-BE49-F238E27FC236}">
                        <a16:creationId xmlns:a16="http://schemas.microsoft.com/office/drawing/2014/main" id="{C3696C76-5EC9-4C7D-992D-177D339629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434" name="AutoShape 967">
                    <a:extLst>
                      <a:ext uri="{FF2B5EF4-FFF2-40B4-BE49-F238E27FC236}">
                        <a16:creationId xmlns:a16="http://schemas.microsoft.com/office/drawing/2014/main" id="{173871E4-FC1F-40DA-A7C7-1D34C2C0E8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418" name="Freeform 968">
                  <a:extLst>
                    <a:ext uri="{FF2B5EF4-FFF2-40B4-BE49-F238E27FC236}">
                      <a16:creationId xmlns:a16="http://schemas.microsoft.com/office/drawing/2014/main" id="{402BB3F4-66FB-46B8-A97E-77CC073823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4419" name="Group 969">
                  <a:extLst>
                    <a:ext uri="{FF2B5EF4-FFF2-40B4-BE49-F238E27FC236}">
                      <a16:creationId xmlns:a16="http://schemas.microsoft.com/office/drawing/2014/main" id="{2FC3BF68-C1E5-48F8-9917-E44470A4434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431" name="AutoShape 970">
                    <a:extLst>
                      <a:ext uri="{FF2B5EF4-FFF2-40B4-BE49-F238E27FC236}">
                        <a16:creationId xmlns:a16="http://schemas.microsoft.com/office/drawing/2014/main" id="{9E904417-AAAF-4A55-BD2C-C7E9682361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432" name="AutoShape 971">
                    <a:extLst>
                      <a:ext uri="{FF2B5EF4-FFF2-40B4-BE49-F238E27FC236}">
                        <a16:creationId xmlns:a16="http://schemas.microsoft.com/office/drawing/2014/main" id="{288F0865-EDAF-4077-B2F1-EAAB5B9212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420" name="Rectangle 972">
                  <a:extLst>
                    <a:ext uri="{FF2B5EF4-FFF2-40B4-BE49-F238E27FC236}">
                      <a16:creationId xmlns:a16="http://schemas.microsoft.com/office/drawing/2014/main" id="{13A626F0-2E04-434C-9F9F-B09208A2F4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421" name="Freeform 973">
                  <a:extLst>
                    <a:ext uri="{FF2B5EF4-FFF2-40B4-BE49-F238E27FC236}">
                      <a16:creationId xmlns:a16="http://schemas.microsoft.com/office/drawing/2014/main" id="{87301509-43C8-42B8-9A7D-DFAAC340EC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22" name="Freeform 974">
                  <a:extLst>
                    <a:ext uri="{FF2B5EF4-FFF2-40B4-BE49-F238E27FC236}">
                      <a16:creationId xmlns:a16="http://schemas.microsoft.com/office/drawing/2014/main" id="{1A2E92B5-B210-4B6F-986B-71F4E0D8F5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23" name="Oval 975">
                  <a:extLst>
                    <a:ext uri="{FF2B5EF4-FFF2-40B4-BE49-F238E27FC236}">
                      <a16:creationId xmlns:a16="http://schemas.microsoft.com/office/drawing/2014/main" id="{3EFEE94B-C79D-4840-A12D-2FBE657920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424" name="Freeform 976">
                  <a:extLst>
                    <a:ext uri="{FF2B5EF4-FFF2-40B4-BE49-F238E27FC236}">
                      <a16:creationId xmlns:a16="http://schemas.microsoft.com/office/drawing/2014/main" id="{B1392A74-6EEC-4B18-BF6C-386B4E0E79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25" name="AutoShape 977">
                  <a:extLst>
                    <a:ext uri="{FF2B5EF4-FFF2-40B4-BE49-F238E27FC236}">
                      <a16:creationId xmlns:a16="http://schemas.microsoft.com/office/drawing/2014/main" id="{589AFBDA-D199-4495-9E2F-0C9BF73C65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426" name="AutoShape 978">
                  <a:extLst>
                    <a:ext uri="{FF2B5EF4-FFF2-40B4-BE49-F238E27FC236}">
                      <a16:creationId xmlns:a16="http://schemas.microsoft.com/office/drawing/2014/main" id="{A0EF2E8C-9AB4-41B9-8420-1AA09DF498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427" name="Oval 979">
                  <a:extLst>
                    <a:ext uri="{FF2B5EF4-FFF2-40B4-BE49-F238E27FC236}">
                      <a16:creationId xmlns:a16="http://schemas.microsoft.com/office/drawing/2014/main" id="{DA8036F0-DAB5-4D0D-8D2D-2B1B32A37F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428" name="Oval 980">
                  <a:extLst>
                    <a:ext uri="{FF2B5EF4-FFF2-40B4-BE49-F238E27FC236}">
                      <a16:creationId xmlns:a16="http://schemas.microsoft.com/office/drawing/2014/main" id="{7F68B331-7446-4D4C-980F-3234235E55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14429" name="Oval 981">
                  <a:extLst>
                    <a:ext uri="{FF2B5EF4-FFF2-40B4-BE49-F238E27FC236}">
                      <a16:creationId xmlns:a16="http://schemas.microsoft.com/office/drawing/2014/main" id="{89F6826E-6E7F-4F50-9D07-4E65B50A87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430" name="Rectangle 982">
                  <a:extLst>
                    <a:ext uri="{FF2B5EF4-FFF2-40B4-BE49-F238E27FC236}">
                      <a16:creationId xmlns:a16="http://schemas.microsoft.com/office/drawing/2014/main" id="{DECB45B5-EC6D-4AFF-92AE-F389A54199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</p:grpSp>
        <p:grpSp>
          <p:nvGrpSpPr>
            <p:cNvPr id="214400" name="Group 3">
              <a:extLst>
                <a:ext uri="{FF2B5EF4-FFF2-40B4-BE49-F238E27FC236}">
                  <a16:creationId xmlns:a16="http://schemas.microsoft.com/office/drawing/2014/main" id="{7A119742-7EB9-450A-9340-2D63643B9D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9215" y="4827099"/>
              <a:ext cx="875523" cy="506826"/>
              <a:chOff x="439215" y="4827099"/>
              <a:chExt cx="875523" cy="506826"/>
            </a:xfrm>
          </p:grpSpPr>
          <p:grpSp>
            <p:nvGrpSpPr>
              <p:cNvPr id="214401" name="Group 418">
                <a:extLst>
                  <a:ext uri="{FF2B5EF4-FFF2-40B4-BE49-F238E27FC236}">
                    <a16:creationId xmlns:a16="http://schemas.microsoft.com/office/drawing/2014/main" id="{EA2FA173-9366-44F2-B3E5-404E672F71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9215" y="4827099"/>
                <a:ext cx="875523" cy="506826"/>
                <a:chOff x="2889" y="1631"/>
                <a:chExt cx="980" cy="743"/>
              </a:xfrm>
            </p:grpSpPr>
            <p:sp>
              <p:nvSpPr>
                <p:cNvPr id="214403" name="Rectangle 419">
                  <a:extLst>
                    <a:ext uri="{FF2B5EF4-FFF2-40B4-BE49-F238E27FC236}">
                      <a16:creationId xmlns:a16="http://schemas.microsoft.com/office/drawing/2014/main" id="{51B5D24B-AC23-4159-B88E-C5E7F278F4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46" y="1841"/>
                  <a:ext cx="663" cy="533"/>
                </a:xfrm>
                <a:prstGeom prst="rect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5249" name="AutoShape 420">
                  <a:extLst>
                    <a:ext uri="{FF2B5EF4-FFF2-40B4-BE49-F238E27FC236}">
                      <a16:creationId xmlns:a16="http://schemas.microsoft.com/office/drawing/2014/main" id="{8D541E2B-7C78-4E1E-B3FF-C0662CD37A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9" y="1631"/>
                  <a:ext cx="976" cy="254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CCFF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pic>
            <p:nvPicPr>
              <p:cNvPr id="214402" name="Picture 9">
                <a:extLst>
                  <a:ext uri="{FF2B5EF4-FFF2-40B4-BE49-F238E27FC236}">
                    <a16:creationId xmlns:a16="http://schemas.microsoft.com/office/drawing/2014/main" id="{A6B4FAC6-7093-4337-9444-0D6F9FA6265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83109" y="5014480"/>
                <a:ext cx="405029" cy="2908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A8AE6A31-59DB-40AB-B6F2-64908A6CF47F}"/>
              </a:ext>
            </a:extLst>
          </p:cNvPr>
          <p:cNvGrpSpPr>
            <a:grpSpLocks/>
          </p:cNvGrpSpPr>
          <p:nvPr/>
        </p:nvGrpSpPr>
        <p:grpSpPr bwMode="auto">
          <a:xfrm>
            <a:off x="425450" y="1181100"/>
            <a:ext cx="8258175" cy="5427663"/>
            <a:chOff x="425291" y="1016574"/>
            <a:chExt cx="8258951" cy="5427438"/>
          </a:xfrm>
        </p:grpSpPr>
        <p:grpSp>
          <p:nvGrpSpPr>
            <p:cNvPr id="214030" name="Group 7">
              <a:extLst>
                <a:ext uri="{FF2B5EF4-FFF2-40B4-BE49-F238E27FC236}">
                  <a16:creationId xmlns:a16="http://schemas.microsoft.com/office/drawing/2014/main" id="{76CCC4E4-D70F-4EDA-A2D4-76618732CE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1857" y="1488950"/>
              <a:ext cx="7326607" cy="4955062"/>
              <a:chOff x="861857" y="1488950"/>
              <a:chExt cx="7326607" cy="4955062"/>
            </a:xfrm>
          </p:grpSpPr>
          <p:cxnSp>
            <p:nvCxnSpPr>
              <p:cNvPr id="214383" name="Straight Connector 6">
                <a:extLst>
                  <a:ext uri="{FF2B5EF4-FFF2-40B4-BE49-F238E27FC236}">
                    <a16:creationId xmlns:a16="http://schemas.microsoft.com/office/drawing/2014/main" id="{99216027-326B-42DA-95F7-AB2E8132EFB4}"/>
                  </a:ext>
                </a:extLst>
              </p:cNvPr>
              <p:cNvCxnSpPr>
                <a:cxnSpLocks noChangeShapeType="1"/>
                <a:stCxn id="214402" idx="2"/>
              </p:cNvCxnSpPr>
              <p:nvPr/>
            </p:nvCxnSpPr>
            <p:spPr bwMode="auto">
              <a:xfrm flipH="1" flipV="1">
                <a:off x="861857" y="2766634"/>
                <a:ext cx="24132" cy="237025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84" name="Straight Connector 786">
                <a:extLst>
                  <a:ext uri="{FF2B5EF4-FFF2-40B4-BE49-F238E27FC236}">
                    <a16:creationId xmlns:a16="http://schemas.microsoft.com/office/drawing/2014/main" id="{8006118F-3B32-42F3-BCE1-BBCF72D8FED6}"/>
                  </a:ext>
                </a:extLst>
              </p:cNvPr>
              <p:cNvCxnSpPr>
                <a:cxnSpLocks noChangeShapeType="1"/>
                <a:stCxn id="214712" idx="2"/>
              </p:cNvCxnSpPr>
              <p:nvPr/>
            </p:nvCxnSpPr>
            <p:spPr bwMode="auto">
              <a:xfrm flipV="1">
                <a:off x="1769891" y="1936350"/>
                <a:ext cx="381" cy="24137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85" name="Straight Connector 787">
                <a:extLst>
                  <a:ext uri="{FF2B5EF4-FFF2-40B4-BE49-F238E27FC236}">
                    <a16:creationId xmlns:a16="http://schemas.microsoft.com/office/drawing/2014/main" id="{E3BB3AB2-A596-4502-816C-A3D709237BC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2209958" y="3252851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86" name="Straight Connector 788">
                <a:extLst>
                  <a:ext uri="{FF2B5EF4-FFF2-40B4-BE49-F238E27FC236}">
                    <a16:creationId xmlns:a16="http://schemas.microsoft.com/office/drawing/2014/main" id="{3ED38E94-2C24-4998-9A96-7D9F8F6A377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3314938" y="3904152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87" name="Straight Connector 789">
                <a:extLst>
                  <a:ext uri="{FF2B5EF4-FFF2-40B4-BE49-F238E27FC236}">
                    <a16:creationId xmlns:a16="http://schemas.microsoft.com/office/drawing/2014/main" id="{DF4AC8A3-38DB-4402-8120-4345758C5B2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4465279" y="1488950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88" name="Straight Connector 791">
                <a:extLst>
                  <a:ext uri="{FF2B5EF4-FFF2-40B4-BE49-F238E27FC236}">
                    <a16:creationId xmlns:a16="http://schemas.microsoft.com/office/drawing/2014/main" id="{663A5391-CD33-4A10-9A6C-66F4D9CECCA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5162011" y="3561357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89" name="Straight Connector 967">
                <a:extLst>
                  <a:ext uri="{FF2B5EF4-FFF2-40B4-BE49-F238E27FC236}">
                    <a16:creationId xmlns:a16="http://schemas.microsoft.com/office/drawing/2014/main" id="{D9E49B03-87F0-4CAF-A04C-88FFADC431C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6130907" y="1778447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90" name="Straight Connector 1067">
                <a:extLst>
                  <a:ext uri="{FF2B5EF4-FFF2-40B4-BE49-F238E27FC236}">
                    <a16:creationId xmlns:a16="http://schemas.microsoft.com/office/drawing/2014/main" id="{0C797E60-BE0C-4969-B729-974C2BAA007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8188464" y="2384037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91" name="Straight Connector 1103">
                <a:extLst>
                  <a:ext uri="{FF2B5EF4-FFF2-40B4-BE49-F238E27FC236}">
                    <a16:creationId xmlns:a16="http://schemas.microsoft.com/office/drawing/2014/main" id="{5FA0BDCD-A356-44C9-B18C-6132E0C074B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7267323" y="3880001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214031" name="Group 1104">
              <a:extLst>
                <a:ext uri="{FF2B5EF4-FFF2-40B4-BE49-F238E27FC236}">
                  <a16:creationId xmlns:a16="http://schemas.microsoft.com/office/drawing/2014/main" id="{1F8C3519-B831-4B3B-95E5-19E45FC5BB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5291" y="1016574"/>
              <a:ext cx="8258951" cy="2901368"/>
              <a:chOff x="439215" y="3555216"/>
              <a:chExt cx="8258951" cy="2901368"/>
            </a:xfrm>
          </p:grpSpPr>
          <p:grpSp>
            <p:nvGrpSpPr>
              <p:cNvPr id="214032" name="Group 1105">
                <a:extLst>
                  <a:ext uri="{FF2B5EF4-FFF2-40B4-BE49-F238E27FC236}">
                    <a16:creationId xmlns:a16="http://schemas.microsoft.com/office/drawing/2014/main" id="{049FB087-660F-41E9-A70C-5F101A9E189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78362" y="3855145"/>
                <a:ext cx="347753" cy="680208"/>
                <a:chOff x="7923189" y="2486663"/>
                <a:chExt cx="360362" cy="884586"/>
              </a:xfrm>
            </p:grpSpPr>
            <p:pic>
              <p:nvPicPr>
                <p:cNvPr id="214349" name="Picture 3">
                  <a:extLst>
                    <a:ext uri="{FF2B5EF4-FFF2-40B4-BE49-F238E27FC236}">
                      <a16:creationId xmlns:a16="http://schemas.microsoft.com/office/drawing/2014/main" id="{1B45435D-F94F-43EF-9A11-B06FD2ED570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214350" name="Group 950">
                  <a:extLst>
                    <a:ext uri="{FF2B5EF4-FFF2-40B4-BE49-F238E27FC236}">
                      <a16:creationId xmlns:a16="http://schemas.microsoft.com/office/drawing/2014/main" id="{F0133173-8ECE-4BC4-8836-6BC3DB09B0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214351" name="Freeform 951">
                    <a:extLst>
                      <a:ext uri="{FF2B5EF4-FFF2-40B4-BE49-F238E27FC236}">
                        <a16:creationId xmlns:a16="http://schemas.microsoft.com/office/drawing/2014/main" id="{EF43B4DF-26FB-43D5-8975-270DA2095C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3 w 354"/>
                      <a:gd name="T1" fmla="*/ 0 h 2742"/>
                      <a:gd name="T2" fmla="*/ 15 w 354"/>
                      <a:gd name="T3" fmla="*/ 27 h 2742"/>
                      <a:gd name="T4" fmla="*/ 15 w 354"/>
                      <a:gd name="T5" fmla="*/ 205 h 2742"/>
                      <a:gd name="T6" fmla="*/ 0 w 354"/>
                      <a:gd name="T7" fmla="*/ 215 h 2742"/>
                      <a:gd name="T8" fmla="*/ 3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52" name="Rectangle 952">
                    <a:extLst>
                      <a:ext uri="{FF2B5EF4-FFF2-40B4-BE49-F238E27FC236}">
                        <a16:creationId xmlns:a16="http://schemas.microsoft.com/office/drawing/2014/main" id="{9D56AA3B-CE70-4A57-87B4-C1C762234F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53" name="Freeform 953">
                    <a:extLst>
                      <a:ext uri="{FF2B5EF4-FFF2-40B4-BE49-F238E27FC236}">
                        <a16:creationId xmlns:a16="http://schemas.microsoft.com/office/drawing/2014/main" id="{82AD93EB-FBA5-43BD-98BB-85F43CBE32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9 w 211"/>
                      <a:gd name="T3" fmla="*/ 18 h 2537"/>
                      <a:gd name="T4" fmla="*/ 2 w 211"/>
                      <a:gd name="T5" fmla="*/ 19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54" name="Freeform 954">
                    <a:extLst>
                      <a:ext uri="{FF2B5EF4-FFF2-40B4-BE49-F238E27FC236}">
                        <a16:creationId xmlns:a16="http://schemas.microsoft.com/office/drawing/2014/main" id="{5195D390-30CD-4396-8419-FF36B0BE37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1 h 226"/>
                      <a:gd name="T4" fmla="*/ 14 w 328"/>
                      <a:gd name="T5" fmla="*/ 19 h 226"/>
                      <a:gd name="T6" fmla="*/ 0 w 328"/>
                      <a:gd name="T7" fmla="*/ 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55" name="Rectangle 955">
                    <a:extLst>
                      <a:ext uri="{FF2B5EF4-FFF2-40B4-BE49-F238E27FC236}">
                        <a16:creationId xmlns:a16="http://schemas.microsoft.com/office/drawing/2014/main" id="{A0DA7367-D86B-42B8-AE4B-52BDD910D8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356" name="Group 956">
                    <a:extLst>
                      <a:ext uri="{FF2B5EF4-FFF2-40B4-BE49-F238E27FC236}">
                        <a16:creationId xmlns:a16="http://schemas.microsoft.com/office/drawing/2014/main" id="{FB2B67C5-1E60-4E65-A9C9-B48392DE9D1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381" name="AutoShape 957">
                      <a:extLst>
                        <a:ext uri="{FF2B5EF4-FFF2-40B4-BE49-F238E27FC236}">
                          <a16:creationId xmlns:a16="http://schemas.microsoft.com/office/drawing/2014/main" id="{5787F783-C3CE-4E76-B7A5-8E361390580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382" name="AutoShape 958">
                      <a:extLst>
                        <a:ext uri="{FF2B5EF4-FFF2-40B4-BE49-F238E27FC236}">
                          <a16:creationId xmlns:a16="http://schemas.microsoft.com/office/drawing/2014/main" id="{E108BC44-994C-42C7-A687-9BFCBCDC407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357" name="Rectangle 959">
                    <a:extLst>
                      <a:ext uri="{FF2B5EF4-FFF2-40B4-BE49-F238E27FC236}">
                        <a16:creationId xmlns:a16="http://schemas.microsoft.com/office/drawing/2014/main" id="{FFDA8E82-17A6-4D00-A480-8B0C1E49EF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358" name="Group 960">
                    <a:extLst>
                      <a:ext uri="{FF2B5EF4-FFF2-40B4-BE49-F238E27FC236}">
                        <a16:creationId xmlns:a16="http://schemas.microsoft.com/office/drawing/2014/main" id="{4C91006A-14D0-4276-840B-399744ACB44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379" name="AutoShape 961">
                      <a:extLst>
                        <a:ext uri="{FF2B5EF4-FFF2-40B4-BE49-F238E27FC236}">
                          <a16:creationId xmlns:a16="http://schemas.microsoft.com/office/drawing/2014/main" id="{6296A61B-4B11-4A0F-BBB6-42A5A65157C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380" name="AutoShape 962">
                      <a:extLst>
                        <a:ext uri="{FF2B5EF4-FFF2-40B4-BE49-F238E27FC236}">
                          <a16:creationId xmlns:a16="http://schemas.microsoft.com/office/drawing/2014/main" id="{74F52F65-2670-4552-974B-6C4F7579BBC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359" name="Rectangle 963">
                    <a:extLst>
                      <a:ext uri="{FF2B5EF4-FFF2-40B4-BE49-F238E27FC236}">
                        <a16:creationId xmlns:a16="http://schemas.microsoft.com/office/drawing/2014/main" id="{5A2AFD54-34EE-4290-8A5C-8F347C4446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60" name="Rectangle 964">
                    <a:extLst>
                      <a:ext uri="{FF2B5EF4-FFF2-40B4-BE49-F238E27FC236}">
                        <a16:creationId xmlns:a16="http://schemas.microsoft.com/office/drawing/2014/main" id="{FFE7BC5E-B7B7-42AB-BC2E-1688FDEF07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361" name="Group 965">
                    <a:extLst>
                      <a:ext uri="{FF2B5EF4-FFF2-40B4-BE49-F238E27FC236}">
                        <a16:creationId xmlns:a16="http://schemas.microsoft.com/office/drawing/2014/main" id="{8CD4BD3E-CF6D-4961-8749-30229A732E7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377" name="AutoShape 966">
                      <a:extLst>
                        <a:ext uri="{FF2B5EF4-FFF2-40B4-BE49-F238E27FC236}">
                          <a16:creationId xmlns:a16="http://schemas.microsoft.com/office/drawing/2014/main" id="{9E42AFAC-F485-497B-AF7A-F3D95BF9E7E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378" name="AutoShape 967">
                      <a:extLst>
                        <a:ext uri="{FF2B5EF4-FFF2-40B4-BE49-F238E27FC236}">
                          <a16:creationId xmlns:a16="http://schemas.microsoft.com/office/drawing/2014/main" id="{8CBA653C-B021-488D-A2FD-0BCFFC0AED3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362" name="Freeform 968">
                    <a:extLst>
                      <a:ext uri="{FF2B5EF4-FFF2-40B4-BE49-F238E27FC236}">
                        <a16:creationId xmlns:a16="http://schemas.microsoft.com/office/drawing/2014/main" id="{7B0F4BD0-C015-4809-9167-6EFE421153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0 h 226"/>
                      <a:gd name="T4" fmla="*/ 14 w 328"/>
                      <a:gd name="T5" fmla="*/ 17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4363" name="Group 969">
                    <a:extLst>
                      <a:ext uri="{FF2B5EF4-FFF2-40B4-BE49-F238E27FC236}">
                        <a16:creationId xmlns:a16="http://schemas.microsoft.com/office/drawing/2014/main" id="{C2437C32-FB2B-430A-87D0-7C87ED73E57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375" name="AutoShape 970">
                      <a:extLst>
                        <a:ext uri="{FF2B5EF4-FFF2-40B4-BE49-F238E27FC236}">
                          <a16:creationId xmlns:a16="http://schemas.microsoft.com/office/drawing/2014/main" id="{AF425A4F-5643-4AF0-B858-1D362C0D7E0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376" name="AutoShape 971">
                      <a:extLst>
                        <a:ext uri="{FF2B5EF4-FFF2-40B4-BE49-F238E27FC236}">
                          <a16:creationId xmlns:a16="http://schemas.microsoft.com/office/drawing/2014/main" id="{CE783A05-1D75-4570-9A56-7AFEC1843A9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364" name="Rectangle 972">
                    <a:extLst>
                      <a:ext uri="{FF2B5EF4-FFF2-40B4-BE49-F238E27FC236}">
                        <a16:creationId xmlns:a16="http://schemas.microsoft.com/office/drawing/2014/main" id="{631F4273-BB4C-4550-9E62-04E59DD2C0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65" name="Freeform 973">
                    <a:extLst>
                      <a:ext uri="{FF2B5EF4-FFF2-40B4-BE49-F238E27FC236}">
                        <a16:creationId xmlns:a16="http://schemas.microsoft.com/office/drawing/2014/main" id="{207F94AF-A8B7-4D6D-A842-62DE2424D8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4 w 296"/>
                      <a:gd name="T3" fmla="*/ 10 h 256"/>
                      <a:gd name="T4" fmla="*/ 14 w 296"/>
                      <a:gd name="T5" fmla="*/ 19 h 256"/>
                      <a:gd name="T6" fmla="*/ 0 w 296"/>
                      <a:gd name="T7" fmla="*/ 7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66" name="Freeform 974">
                    <a:extLst>
                      <a:ext uri="{FF2B5EF4-FFF2-40B4-BE49-F238E27FC236}">
                        <a16:creationId xmlns:a16="http://schemas.microsoft.com/office/drawing/2014/main" id="{0684640A-A33D-44BE-B7C8-0347558951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4 w 304"/>
                      <a:gd name="T3" fmla="*/ 13 h 288"/>
                      <a:gd name="T4" fmla="*/ 13 w 304"/>
                      <a:gd name="T5" fmla="*/ 23 h 288"/>
                      <a:gd name="T6" fmla="*/ 2 w 304"/>
                      <a:gd name="T7" fmla="*/ 1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67" name="Oval 975">
                    <a:extLst>
                      <a:ext uri="{FF2B5EF4-FFF2-40B4-BE49-F238E27FC236}">
                        <a16:creationId xmlns:a16="http://schemas.microsoft.com/office/drawing/2014/main" id="{AA65F63E-A2C3-4F15-AEBD-A77D13D5510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68" name="Freeform 976">
                    <a:extLst>
                      <a:ext uri="{FF2B5EF4-FFF2-40B4-BE49-F238E27FC236}">
                        <a16:creationId xmlns:a16="http://schemas.microsoft.com/office/drawing/2014/main" id="{6C23B0AF-15D1-41D4-86F0-964BAE7051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9 h 240"/>
                      <a:gd name="T2" fmla="*/ 2 w 306"/>
                      <a:gd name="T3" fmla="*/ 19 h 240"/>
                      <a:gd name="T4" fmla="*/ 14 w 306"/>
                      <a:gd name="T5" fmla="*/ 9 h 240"/>
                      <a:gd name="T6" fmla="*/ 14 w 306"/>
                      <a:gd name="T7" fmla="*/ 0 h 240"/>
                      <a:gd name="T8" fmla="*/ 0 w 306"/>
                      <a:gd name="T9" fmla="*/ 9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69" name="AutoShape 977">
                    <a:extLst>
                      <a:ext uri="{FF2B5EF4-FFF2-40B4-BE49-F238E27FC236}">
                        <a16:creationId xmlns:a16="http://schemas.microsoft.com/office/drawing/2014/main" id="{8ADDDAF9-E9D9-446D-B2CD-0E3D7A31E5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70" name="AutoShape 978">
                    <a:extLst>
                      <a:ext uri="{FF2B5EF4-FFF2-40B4-BE49-F238E27FC236}">
                        <a16:creationId xmlns:a16="http://schemas.microsoft.com/office/drawing/2014/main" id="{BA461E82-B2D3-495F-B906-86F80C769A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71" name="Oval 979">
                    <a:extLst>
                      <a:ext uri="{FF2B5EF4-FFF2-40B4-BE49-F238E27FC236}">
                        <a16:creationId xmlns:a16="http://schemas.microsoft.com/office/drawing/2014/main" id="{C8C23CBE-2DC3-411C-9483-13C9D2EA59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72" name="Oval 980">
                    <a:extLst>
                      <a:ext uri="{FF2B5EF4-FFF2-40B4-BE49-F238E27FC236}">
                        <a16:creationId xmlns:a16="http://schemas.microsoft.com/office/drawing/2014/main" id="{0552E99F-88F4-404B-B440-3225ABC6C1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214373" name="Oval 981">
                    <a:extLst>
                      <a:ext uri="{FF2B5EF4-FFF2-40B4-BE49-F238E27FC236}">
                        <a16:creationId xmlns:a16="http://schemas.microsoft.com/office/drawing/2014/main" id="{CFCA931C-6FE3-49C7-9093-8F2E41EAD3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74" name="Rectangle 982">
                    <a:extLst>
                      <a:ext uri="{FF2B5EF4-FFF2-40B4-BE49-F238E27FC236}">
                        <a16:creationId xmlns:a16="http://schemas.microsoft.com/office/drawing/2014/main" id="{0540C1DA-80A5-46C6-87E4-808CAFA875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</p:grpSp>
          <p:grpSp>
            <p:nvGrpSpPr>
              <p:cNvPr id="214033" name="Group 1106">
                <a:extLst>
                  <a:ext uri="{FF2B5EF4-FFF2-40B4-BE49-F238E27FC236}">
                    <a16:creationId xmlns:a16="http://schemas.microsoft.com/office/drawing/2014/main" id="{2485F949-1EE0-4B31-B572-324F623A6E3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21830" y="5776376"/>
                <a:ext cx="347753" cy="680208"/>
                <a:chOff x="7923189" y="2486663"/>
                <a:chExt cx="360362" cy="884586"/>
              </a:xfrm>
            </p:grpSpPr>
            <p:pic>
              <p:nvPicPr>
                <p:cNvPr id="214315" name="Picture 3">
                  <a:extLst>
                    <a:ext uri="{FF2B5EF4-FFF2-40B4-BE49-F238E27FC236}">
                      <a16:creationId xmlns:a16="http://schemas.microsoft.com/office/drawing/2014/main" id="{113A4E46-6C2A-434B-A3FB-A73CAA38AC2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214316" name="Group 950">
                  <a:extLst>
                    <a:ext uri="{FF2B5EF4-FFF2-40B4-BE49-F238E27FC236}">
                      <a16:creationId xmlns:a16="http://schemas.microsoft.com/office/drawing/2014/main" id="{BB9396A8-12C9-4DB9-87BD-4ADB099ED23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214317" name="Freeform 951">
                    <a:extLst>
                      <a:ext uri="{FF2B5EF4-FFF2-40B4-BE49-F238E27FC236}">
                        <a16:creationId xmlns:a16="http://schemas.microsoft.com/office/drawing/2014/main" id="{27E558E8-27DE-4D56-9298-718A0FAB58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3 w 354"/>
                      <a:gd name="T1" fmla="*/ 0 h 2742"/>
                      <a:gd name="T2" fmla="*/ 15 w 354"/>
                      <a:gd name="T3" fmla="*/ 27 h 2742"/>
                      <a:gd name="T4" fmla="*/ 15 w 354"/>
                      <a:gd name="T5" fmla="*/ 205 h 2742"/>
                      <a:gd name="T6" fmla="*/ 0 w 354"/>
                      <a:gd name="T7" fmla="*/ 215 h 2742"/>
                      <a:gd name="T8" fmla="*/ 3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18" name="Rectangle 952">
                    <a:extLst>
                      <a:ext uri="{FF2B5EF4-FFF2-40B4-BE49-F238E27FC236}">
                        <a16:creationId xmlns:a16="http://schemas.microsoft.com/office/drawing/2014/main" id="{49341AC8-7BE3-450A-9E81-C3DB7EE46AB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19" name="Freeform 953">
                    <a:extLst>
                      <a:ext uri="{FF2B5EF4-FFF2-40B4-BE49-F238E27FC236}">
                        <a16:creationId xmlns:a16="http://schemas.microsoft.com/office/drawing/2014/main" id="{B9449417-1397-42C3-9539-116B53B856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9 w 211"/>
                      <a:gd name="T3" fmla="*/ 18 h 2537"/>
                      <a:gd name="T4" fmla="*/ 2 w 211"/>
                      <a:gd name="T5" fmla="*/ 19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20" name="Freeform 954">
                    <a:extLst>
                      <a:ext uri="{FF2B5EF4-FFF2-40B4-BE49-F238E27FC236}">
                        <a16:creationId xmlns:a16="http://schemas.microsoft.com/office/drawing/2014/main" id="{A140E67B-86F8-4DD4-8402-EFAF12255D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1 h 226"/>
                      <a:gd name="T4" fmla="*/ 14 w 328"/>
                      <a:gd name="T5" fmla="*/ 19 h 226"/>
                      <a:gd name="T6" fmla="*/ 0 w 328"/>
                      <a:gd name="T7" fmla="*/ 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21" name="Rectangle 955">
                    <a:extLst>
                      <a:ext uri="{FF2B5EF4-FFF2-40B4-BE49-F238E27FC236}">
                        <a16:creationId xmlns:a16="http://schemas.microsoft.com/office/drawing/2014/main" id="{02DBC08E-5864-4EB2-86FF-146FBB0070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322" name="Group 956">
                    <a:extLst>
                      <a:ext uri="{FF2B5EF4-FFF2-40B4-BE49-F238E27FC236}">
                        <a16:creationId xmlns:a16="http://schemas.microsoft.com/office/drawing/2014/main" id="{29F56EA1-252E-4FC8-A609-26FA8EF548B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347" name="AutoShape 957">
                      <a:extLst>
                        <a:ext uri="{FF2B5EF4-FFF2-40B4-BE49-F238E27FC236}">
                          <a16:creationId xmlns:a16="http://schemas.microsoft.com/office/drawing/2014/main" id="{2AF4E537-B8B6-418C-9795-285E0A4E3B0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348" name="AutoShape 958">
                      <a:extLst>
                        <a:ext uri="{FF2B5EF4-FFF2-40B4-BE49-F238E27FC236}">
                          <a16:creationId xmlns:a16="http://schemas.microsoft.com/office/drawing/2014/main" id="{84E0F3B5-4052-4902-8AF4-BBB78399E30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323" name="Rectangle 959">
                    <a:extLst>
                      <a:ext uri="{FF2B5EF4-FFF2-40B4-BE49-F238E27FC236}">
                        <a16:creationId xmlns:a16="http://schemas.microsoft.com/office/drawing/2014/main" id="{F3DCD262-1BAD-4527-967A-C3A8CFAB24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324" name="Group 960">
                    <a:extLst>
                      <a:ext uri="{FF2B5EF4-FFF2-40B4-BE49-F238E27FC236}">
                        <a16:creationId xmlns:a16="http://schemas.microsoft.com/office/drawing/2014/main" id="{FBC9E696-9DA8-49B2-8D1A-0EE45F9319D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345" name="AutoShape 961">
                      <a:extLst>
                        <a:ext uri="{FF2B5EF4-FFF2-40B4-BE49-F238E27FC236}">
                          <a16:creationId xmlns:a16="http://schemas.microsoft.com/office/drawing/2014/main" id="{7A4625F7-9348-4B1D-948B-78E8FCFB4EE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346" name="AutoShape 962">
                      <a:extLst>
                        <a:ext uri="{FF2B5EF4-FFF2-40B4-BE49-F238E27FC236}">
                          <a16:creationId xmlns:a16="http://schemas.microsoft.com/office/drawing/2014/main" id="{E355B748-2AA4-47AB-9AF5-1C2B3282E8E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325" name="Rectangle 963">
                    <a:extLst>
                      <a:ext uri="{FF2B5EF4-FFF2-40B4-BE49-F238E27FC236}">
                        <a16:creationId xmlns:a16="http://schemas.microsoft.com/office/drawing/2014/main" id="{31CF9895-2115-4E7D-B04C-3540EFCE52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26" name="Rectangle 964">
                    <a:extLst>
                      <a:ext uri="{FF2B5EF4-FFF2-40B4-BE49-F238E27FC236}">
                        <a16:creationId xmlns:a16="http://schemas.microsoft.com/office/drawing/2014/main" id="{CBA4C2BB-3BF0-43AF-A727-2568402894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327" name="Group 965">
                    <a:extLst>
                      <a:ext uri="{FF2B5EF4-FFF2-40B4-BE49-F238E27FC236}">
                        <a16:creationId xmlns:a16="http://schemas.microsoft.com/office/drawing/2014/main" id="{5B67542D-7BD5-4102-9D71-301DFB28B4B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343" name="AutoShape 966">
                      <a:extLst>
                        <a:ext uri="{FF2B5EF4-FFF2-40B4-BE49-F238E27FC236}">
                          <a16:creationId xmlns:a16="http://schemas.microsoft.com/office/drawing/2014/main" id="{0BC8628A-AB6A-4F0C-9871-B2CFB11E5C9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344" name="AutoShape 967">
                      <a:extLst>
                        <a:ext uri="{FF2B5EF4-FFF2-40B4-BE49-F238E27FC236}">
                          <a16:creationId xmlns:a16="http://schemas.microsoft.com/office/drawing/2014/main" id="{5A773398-C9D7-4ED8-B774-5279F8DCDC5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328" name="Freeform 968">
                    <a:extLst>
                      <a:ext uri="{FF2B5EF4-FFF2-40B4-BE49-F238E27FC236}">
                        <a16:creationId xmlns:a16="http://schemas.microsoft.com/office/drawing/2014/main" id="{2F513F3E-2263-4FB5-9F0A-221AE5475A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0 h 226"/>
                      <a:gd name="T4" fmla="*/ 14 w 328"/>
                      <a:gd name="T5" fmla="*/ 17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4329" name="Group 969">
                    <a:extLst>
                      <a:ext uri="{FF2B5EF4-FFF2-40B4-BE49-F238E27FC236}">
                        <a16:creationId xmlns:a16="http://schemas.microsoft.com/office/drawing/2014/main" id="{F2A32201-807C-4256-A263-AAB22DEA5BE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341" name="AutoShape 970">
                      <a:extLst>
                        <a:ext uri="{FF2B5EF4-FFF2-40B4-BE49-F238E27FC236}">
                          <a16:creationId xmlns:a16="http://schemas.microsoft.com/office/drawing/2014/main" id="{831BBBC6-792B-4728-B7F7-EEADBBF8140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342" name="AutoShape 971">
                      <a:extLst>
                        <a:ext uri="{FF2B5EF4-FFF2-40B4-BE49-F238E27FC236}">
                          <a16:creationId xmlns:a16="http://schemas.microsoft.com/office/drawing/2014/main" id="{36299AAE-F77D-4F61-B60C-A761CABE5DA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330" name="Rectangle 972">
                    <a:extLst>
                      <a:ext uri="{FF2B5EF4-FFF2-40B4-BE49-F238E27FC236}">
                        <a16:creationId xmlns:a16="http://schemas.microsoft.com/office/drawing/2014/main" id="{CFCE8B52-BC08-4185-98A8-CA21FA168F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31" name="Freeform 973">
                    <a:extLst>
                      <a:ext uri="{FF2B5EF4-FFF2-40B4-BE49-F238E27FC236}">
                        <a16:creationId xmlns:a16="http://schemas.microsoft.com/office/drawing/2014/main" id="{106AEC15-85F4-4605-8073-3A3520C230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4 w 296"/>
                      <a:gd name="T3" fmla="*/ 10 h 256"/>
                      <a:gd name="T4" fmla="*/ 14 w 296"/>
                      <a:gd name="T5" fmla="*/ 19 h 256"/>
                      <a:gd name="T6" fmla="*/ 0 w 296"/>
                      <a:gd name="T7" fmla="*/ 7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32" name="Freeform 974">
                    <a:extLst>
                      <a:ext uri="{FF2B5EF4-FFF2-40B4-BE49-F238E27FC236}">
                        <a16:creationId xmlns:a16="http://schemas.microsoft.com/office/drawing/2014/main" id="{0F573AB3-F176-4F07-8932-95E8F63063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4 w 304"/>
                      <a:gd name="T3" fmla="*/ 13 h 288"/>
                      <a:gd name="T4" fmla="*/ 13 w 304"/>
                      <a:gd name="T5" fmla="*/ 23 h 288"/>
                      <a:gd name="T6" fmla="*/ 2 w 304"/>
                      <a:gd name="T7" fmla="*/ 1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33" name="Oval 975">
                    <a:extLst>
                      <a:ext uri="{FF2B5EF4-FFF2-40B4-BE49-F238E27FC236}">
                        <a16:creationId xmlns:a16="http://schemas.microsoft.com/office/drawing/2014/main" id="{787DD98C-037D-4A25-A24A-E11681076A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34" name="Freeform 976">
                    <a:extLst>
                      <a:ext uri="{FF2B5EF4-FFF2-40B4-BE49-F238E27FC236}">
                        <a16:creationId xmlns:a16="http://schemas.microsoft.com/office/drawing/2014/main" id="{247FA00B-6251-46A7-AB9E-A6A30536A9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9 h 240"/>
                      <a:gd name="T2" fmla="*/ 2 w 306"/>
                      <a:gd name="T3" fmla="*/ 19 h 240"/>
                      <a:gd name="T4" fmla="*/ 14 w 306"/>
                      <a:gd name="T5" fmla="*/ 9 h 240"/>
                      <a:gd name="T6" fmla="*/ 14 w 306"/>
                      <a:gd name="T7" fmla="*/ 0 h 240"/>
                      <a:gd name="T8" fmla="*/ 0 w 306"/>
                      <a:gd name="T9" fmla="*/ 9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35" name="AutoShape 977">
                    <a:extLst>
                      <a:ext uri="{FF2B5EF4-FFF2-40B4-BE49-F238E27FC236}">
                        <a16:creationId xmlns:a16="http://schemas.microsoft.com/office/drawing/2014/main" id="{5CD1B77E-ED55-4047-9A29-A4B4590521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36" name="AutoShape 978">
                    <a:extLst>
                      <a:ext uri="{FF2B5EF4-FFF2-40B4-BE49-F238E27FC236}">
                        <a16:creationId xmlns:a16="http://schemas.microsoft.com/office/drawing/2014/main" id="{A878B457-1A30-42FE-8CE7-BF14EECB6B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37" name="Oval 979">
                    <a:extLst>
                      <a:ext uri="{FF2B5EF4-FFF2-40B4-BE49-F238E27FC236}">
                        <a16:creationId xmlns:a16="http://schemas.microsoft.com/office/drawing/2014/main" id="{104E3436-192E-4ADA-95C5-6B62C8F843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38" name="Oval 980">
                    <a:extLst>
                      <a:ext uri="{FF2B5EF4-FFF2-40B4-BE49-F238E27FC236}">
                        <a16:creationId xmlns:a16="http://schemas.microsoft.com/office/drawing/2014/main" id="{E33BDE86-3571-435D-A3C0-09B5D87840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214339" name="Oval 981">
                    <a:extLst>
                      <a:ext uri="{FF2B5EF4-FFF2-40B4-BE49-F238E27FC236}">
                        <a16:creationId xmlns:a16="http://schemas.microsoft.com/office/drawing/2014/main" id="{B0581952-6525-4589-8DA3-57BEDC12A6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40" name="Rectangle 982">
                    <a:extLst>
                      <a:ext uri="{FF2B5EF4-FFF2-40B4-BE49-F238E27FC236}">
                        <a16:creationId xmlns:a16="http://schemas.microsoft.com/office/drawing/2014/main" id="{0E099842-733B-411D-AE77-4EFDB84699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</p:grpSp>
          <p:grpSp>
            <p:nvGrpSpPr>
              <p:cNvPr id="214034" name="Group 1108">
                <a:extLst>
                  <a:ext uri="{FF2B5EF4-FFF2-40B4-BE49-F238E27FC236}">
                    <a16:creationId xmlns:a16="http://schemas.microsoft.com/office/drawing/2014/main" id="{B34BEE90-CF76-4479-8937-E2622F6B490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7291" y="3555216"/>
                <a:ext cx="347753" cy="680208"/>
                <a:chOff x="7923189" y="2486663"/>
                <a:chExt cx="360362" cy="884586"/>
              </a:xfrm>
            </p:grpSpPr>
            <p:pic>
              <p:nvPicPr>
                <p:cNvPr id="214281" name="Picture 3">
                  <a:extLst>
                    <a:ext uri="{FF2B5EF4-FFF2-40B4-BE49-F238E27FC236}">
                      <a16:creationId xmlns:a16="http://schemas.microsoft.com/office/drawing/2014/main" id="{7390CB5A-6D51-4456-926B-6DA0FC95B75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214282" name="Group 950">
                  <a:extLst>
                    <a:ext uri="{FF2B5EF4-FFF2-40B4-BE49-F238E27FC236}">
                      <a16:creationId xmlns:a16="http://schemas.microsoft.com/office/drawing/2014/main" id="{19BFB09D-899C-43F0-9D8D-E872C15D797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214283" name="Freeform 951">
                    <a:extLst>
                      <a:ext uri="{FF2B5EF4-FFF2-40B4-BE49-F238E27FC236}">
                        <a16:creationId xmlns:a16="http://schemas.microsoft.com/office/drawing/2014/main" id="{95FC1A62-49A0-49D1-A88A-A975340621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3 w 354"/>
                      <a:gd name="T1" fmla="*/ 0 h 2742"/>
                      <a:gd name="T2" fmla="*/ 15 w 354"/>
                      <a:gd name="T3" fmla="*/ 27 h 2742"/>
                      <a:gd name="T4" fmla="*/ 15 w 354"/>
                      <a:gd name="T5" fmla="*/ 205 h 2742"/>
                      <a:gd name="T6" fmla="*/ 0 w 354"/>
                      <a:gd name="T7" fmla="*/ 215 h 2742"/>
                      <a:gd name="T8" fmla="*/ 3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84" name="Rectangle 952">
                    <a:extLst>
                      <a:ext uri="{FF2B5EF4-FFF2-40B4-BE49-F238E27FC236}">
                        <a16:creationId xmlns:a16="http://schemas.microsoft.com/office/drawing/2014/main" id="{A894AA3B-A57B-4B49-87D2-7D236BE669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85" name="Freeform 953">
                    <a:extLst>
                      <a:ext uri="{FF2B5EF4-FFF2-40B4-BE49-F238E27FC236}">
                        <a16:creationId xmlns:a16="http://schemas.microsoft.com/office/drawing/2014/main" id="{117CFA00-9AB6-4D05-AEE8-92DC247D9C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9 w 211"/>
                      <a:gd name="T3" fmla="*/ 18 h 2537"/>
                      <a:gd name="T4" fmla="*/ 2 w 211"/>
                      <a:gd name="T5" fmla="*/ 19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86" name="Freeform 954">
                    <a:extLst>
                      <a:ext uri="{FF2B5EF4-FFF2-40B4-BE49-F238E27FC236}">
                        <a16:creationId xmlns:a16="http://schemas.microsoft.com/office/drawing/2014/main" id="{BA4CEEA2-D7E0-4E11-AC7E-6F88D3BC42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1 h 226"/>
                      <a:gd name="T4" fmla="*/ 14 w 328"/>
                      <a:gd name="T5" fmla="*/ 19 h 226"/>
                      <a:gd name="T6" fmla="*/ 0 w 328"/>
                      <a:gd name="T7" fmla="*/ 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87" name="Rectangle 955">
                    <a:extLst>
                      <a:ext uri="{FF2B5EF4-FFF2-40B4-BE49-F238E27FC236}">
                        <a16:creationId xmlns:a16="http://schemas.microsoft.com/office/drawing/2014/main" id="{153E68FE-F38D-408F-A9F2-B419498F14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288" name="Group 956">
                    <a:extLst>
                      <a:ext uri="{FF2B5EF4-FFF2-40B4-BE49-F238E27FC236}">
                        <a16:creationId xmlns:a16="http://schemas.microsoft.com/office/drawing/2014/main" id="{EF5CA43B-0121-423A-9472-25B1F2D520D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313" name="AutoShape 957">
                      <a:extLst>
                        <a:ext uri="{FF2B5EF4-FFF2-40B4-BE49-F238E27FC236}">
                          <a16:creationId xmlns:a16="http://schemas.microsoft.com/office/drawing/2014/main" id="{F295E448-3F82-496F-A70A-E3155AC2AC7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314" name="AutoShape 958">
                      <a:extLst>
                        <a:ext uri="{FF2B5EF4-FFF2-40B4-BE49-F238E27FC236}">
                          <a16:creationId xmlns:a16="http://schemas.microsoft.com/office/drawing/2014/main" id="{BD59F161-D7E9-4EE7-BCE4-ABFACECD010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289" name="Rectangle 959">
                    <a:extLst>
                      <a:ext uri="{FF2B5EF4-FFF2-40B4-BE49-F238E27FC236}">
                        <a16:creationId xmlns:a16="http://schemas.microsoft.com/office/drawing/2014/main" id="{CEADC647-01DA-48CC-86CA-34B66F6177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290" name="Group 960">
                    <a:extLst>
                      <a:ext uri="{FF2B5EF4-FFF2-40B4-BE49-F238E27FC236}">
                        <a16:creationId xmlns:a16="http://schemas.microsoft.com/office/drawing/2014/main" id="{C6635DA9-C90C-4EF9-A8FF-74963E740FB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311" name="AutoShape 961">
                      <a:extLst>
                        <a:ext uri="{FF2B5EF4-FFF2-40B4-BE49-F238E27FC236}">
                          <a16:creationId xmlns:a16="http://schemas.microsoft.com/office/drawing/2014/main" id="{F03910E8-A87F-46BA-BC61-B64020A1362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312" name="AutoShape 962">
                      <a:extLst>
                        <a:ext uri="{FF2B5EF4-FFF2-40B4-BE49-F238E27FC236}">
                          <a16:creationId xmlns:a16="http://schemas.microsoft.com/office/drawing/2014/main" id="{52298567-256D-46DB-A9AD-3A06DA5C0BA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291" name="Rectangle 963">
                    <a:extLst>
                      <a:ext uri="{FF2B5EF4-FFF2-40B4-BE49-F238E27FC236}">
                        <a16:creationId xmlns:a16="http://schemas.microsoft.com/office/drawing/2014/main" id="{4CA46B92-2DB8-4D82-A7D8-C1C78ADC92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92" name="Rectangle 964">
                    <a:extLst>
                      <a:ext uri="{FF2B5EF4-FFF2-40B4-BE49-F238E27FC236}">
                        <a16:creationId xmlns:a16="http://schemas.microsoft.com/office/drawing/2014/main" id="{CE187A16-0E9D-41C8-81FB-818D9492E1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293" name="Group 965">
                    <a:extLst>
                      <a:ext uri="{FF2B5EF4-FFF2-40B4-BE49-F238E27FC236}">
                        <a16:creationId xmlns:a16="http://schemas.microsoft.com/office/drawing/2014/main" id="{A8C4DBBB-3BFF-4AEF-B830-B202B8E2126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309" name="AutoShape 966">
                      <a:extLst>
                        <a:ext uri="{FF2B5EF4-FFF2-40B4-BE49-F238E27FC236}">
                          <a16:creationId xmlns:a16="http://schemas.microsoft.com/office/drawing/2014/main" id="{021D3B03-7936-4C00-94C2-42364DB838D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310" name="AutoShape 967">
                      <a:extLst>
                        <a:ext uri="{FF2B5EF4-FFF2-40B4-BE49-F238E27FC236}">
                          <a16:creationId xmlns:a16="http://schemas.microsoft.com/office/drawing/2014/main" id="{CDE9F292-164C-4A5D-A4B4-8515BAA31C5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294" name="Freeform 968">
                    <a:extLst>
                      <a:ext uri="{FF2B5EF4-FFF2-40B4-BE49-F238E27FC236}">
                        <a16:creationId xmlns:a16="http://schemas.microsoft.com/office/drawing/2014/main" id="{EA4D1D99-5E2B-459E-936F-7DA4BCAE68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0 h 226"/>
                      <a:gd name="T4" fmla="*/ 14 w 328"/>
                      <a:gd name="T5" fmla="*/ 17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4295" name="Group 969">
                    <a:extLst>
                      <a:ext uri="{FF2B5EF4-FFF2-40B4-BE49-F238E27FC236}">
                        <a16:creationId xmlns:a16="http://schemas.microsoft.com/office/drawing/2014/main" id="{2CFBEC2B-3457-4035-AD3B-6571D95109F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307" name="AutoShape 970">
                      <a:extLst>
                        <a:ext uri="{FF2B5EF4-FFF2-40B4-BE49-F238E27FC236}">
                          <a16:creationId xmlns:a16="http://schemas.microsoft.com/office/drawing/2014/main" id="{2762CC9E-ADDD-4CCC-A0FC-51DD7DFF2A5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308" name="AutoShape 971">
                      <a:extLst>
                        <a:ext uri="{FF2B5EF4-FFF2-40B4-BE49-F238E27FC236}">
                          <a16:creationId xmlns:a16="http://schemas.microsoft.com/office/drawing/2014/main" id="{7519EBB2-4071-4241-8231-7C3E3415F5A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296" name="Rectangle 972">
                    <a:extLst>
                      <a:ext uri="{FF2B5EF4-FFF2-40B4-BE49-F238E27FC236}">
                        <a16:creationId xmlns:a16="http://schemas.microsoft.com/office/drawing/2014/main" id="{1B217A5A-6E8D-4FD1-AD12-7CEABFB871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97" name="Freeform 973">
                    <a:extLst>
                      <a:ext uri="{FF2B5EF4-FFF2-40B4-BE49-F238E27FC236}">
                        <a16:creationId xmlns:a16="http://schemas.microsoft.com/office/drawing/2014/main" id="{B16C5741-7942-4FF3-A09B-151945513B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4 w 296"/>
                      <a:gd name="T3" fmla="*/ 10 h 256"/>
                      <a:gd name="T4" fmla="*/ 14 w 296"/>
                      <a:gd name="T5" fmla="*/ 19 h 256"/>
                      <a:gd name="T6" fmla="*/ 0 w 296"/>
                      <a:gd name="T7" fmla="*/ 7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98" name="Freeform 974">
                    <a:extLst>
                      <a:ext uri="{FF2B5EF4-FFF2-40B4-BE49-F238E27FC236}">
                        <a16:creationId xmlns:a16="http://schemas.microsoft.com/office/drawing/2014/main" id="{F69095AB-9A2F-40D1-A820-10D117508F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4 w 304"/>
                      <a:gd name="T3" fmla="*/ 13 h 288"/>
                      <a:gd name="T4" fmla="*/ 13 w 304"/>
                      <a:gd name="T5" fmla="*/ 23 h 288"/>
                      <a:gd name="T6" fmla="*/ 2 w 304"/>
                      <a:gd name="T7" fmla="*/ 1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99" name="Oval 975">
                    <a:extLst>
                      <a:ext uri="{FF2B5EF4-FFF2-40B4-BE49-F238E27FC236}">
                        <a16:creationId xmlns:a16="http://schemas.microsoft.com/office/drawing/2014/main" id="{0F56AA35-56A1-44F2-9905-9F90A66FE2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00" name="Freeform 976">
                    <a:extLst>
                      <a:ext uri="{FF2B5EF4-FFF2-40B4-BE49-F238E27FC236}">
                        <a16:creationId xmlns:a16="http://schemas.microsoft.com/office/drawing/2014/main" id="{4354E463-FB0C-47B6-AE9F-67259CC33D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9 h 240"/>
                      <a:gd name="T2" fmla="*/ 2 w 306"/>
                      <a:gd name="T3" fmla="*/ 19 h 240"/>
                      <a:gd name="T4" fmla="*/ 14 w 306"/>
                      <a:gd name="T5" fmla="*/ 9 h 240"/>
                      <a:gd name="T6" fmla="*/ 14 w 306"/>
                      <a:gd name="T7" fmla="*/ 0 h 240"/>
                      <a:gd name="T8" fmla="*/ 0 w 306"/>
                      <a:gd name="T9" fmla="*/ 9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01" name="AutoShape 977">
                    <a:extLst>
                      <a:ext uri="{FF2B5EF4-FFF2-40B4-BE49-F238E27FC236}">
                        <a16:creationId xmlns:a16="http://schemas.microsoft.com/office/drawing/2014/main" id="{D17ABE40-EC6C-489D-A6DB-E91D1AD32F2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02" name="AutoShape 978">
                    <a:extLst>
                      <a:ext uri="{FF2B5EF4-FFF2-40B4-BE49-F238E27FC236}">
                        <a16:creationId xmlns:a16="http://schemas.microsoft.com/office/drawing/2014/main" id="{8F22B32B-40DB-41BF-B692-48DD672BCE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03" name="Oval 979">
                    <a:extLst>
                      <a:ext uri="{FF2B5EF4-FFF2-40B4-BE49-F238E27FC236}">
                        <a16:creationId xmlns:a16="http://schemas.microsoft.com/office/drawing/2014/main" id="{8B91B36E-95AA-4C4C-9E07-23E3BC226F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04" name="Oval 980">
                    <a:extLst>
                      <a:ext uri="{FF2B5EF4-FFF2-40B4-BE49-F238E27FC236}">
                        <a16:creationId xmlns:a16="http://schemas.microsoft.com/office/drawing/2014/main" id="{1C3B002C-D4E9-47B0-926A-1CD985FC05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214305" name="Oval 981">
                    <a:extLst>
                      <a:ext uri="{FF2B5EF4-FFF2-40B4-BE49-F238E27FC236}">
                        <a16:creationId xmlns:a16="http://schemas.microsoft.com/office/drawing/2014/main" id="{82281B61-D2E6-4B32-B1CE-E5ABA5C189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06" name="Rectangle 982">
                    <a:extLst>
                      <a:ext uri="{FF2B5EF4-FFF2-40B4-BE49-F238E27FC236}">
                        <a16:creationId xmlns:a16="http://schemas.microsoft.com/office/drawing/2014/main" id="{BFB37D63-23F2-4322-9CD4-3F43136ED5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</p:grpSp>
          <p:grpSp>
            <p:nvGrpSpPr>
              <p:cNvPr id="214035" name="Group 1109">
                <a:extLst>
                  <a:ext uri="{FF2B5EF4-FFF2-40B4-BE49-F238E27FC236}">
                    <a16:creationId xmlns:a16="http://schemas.microsoft.com/office/drawing/2014/main" id="{C7B0C20F-C831-494D-A2B7-06D8A40320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4012" y="5612511"/>
                <a:ext cx="347767" cy="680207"/>
                <a:chOff x="7923189" y="2486664"/>
                <a:chExt cx="360377" cy="884585"/>
              </a:xfrm>
            </p:grpSpPr>
            <p:pic>
              <p:nvPicPr>
                <p:cNvPr id="214247" name="Picture 3">
                  <a:extLst>
                    <a:ext uri="{FF2B5EF4-FFF2-40B4-BE49-F238E27FC236}">
                      <a16:creationId xmlns:a16="http://schemas.microsoft.com/office/drawing/2014/main" id="{8CBBF7E5-6577-4ABC-A7C5-37083B498B5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98" y="2486664"/>
                  <a:ext cx="239568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214248" name="Group 950">
                  <a:extLst>
                    <a:ext uri="{FF2B5EF4-FFF2-40B4-BE49-F238E27FC236}">
                      <a16:creationId xmlns:a16="http://schemas.microsoft.com/office/drawing/2014/main" id="{24E0B163-3C0A-4256-A174-8F0634EBE47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214249" name="Freeform 951">
                    <a:extLst>
                      <a:ext uri="{FF2B5EF4-FFF2-40B4-BE49-F238E27FC236}">
                        <a16:creationId xmlns:a16="http://schemas.microsoft.com/office/drawing/2014/main" id="{55F9D962-1776-48BB-9C71-CF5600AFBC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3 w 354"/>
                      <a:gd name="T1" fmla="*/ 0 h 2742"/>
                      <a:gd name="T2" fmla="*/ 15 w 354"/>
                      <a:gd name="T3" fmla="*/ 27 h 2742"/>
                      <a:gd name="T4" fmla="*/ 15 w 354"/>
                      <a:gd name="T5" fmla="*/ 205 h 2742"/>
                      <a:gd name="T6" fmla="*/ 0 w 354"/>
                      <a:gd name="T7" fmla="*/ 215 h 2742"/>
                      <a:gd name="T8" fmla="*/ 3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50" name="Rectangle 952">
                    <a:extLst>
                      <a:ext uri="{FF2B5EF4-FFF2-40B4-BE49-F238E27FC236}">
                        <a16:creationId xmlns:a16="http://schemas.microsoft.com/office/drawing/2014/main" id="{6DBC5B9D-CB29-432A-8654-4CF0DC2F5B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51" name="Freeform 953">
                    <a:extLst>
                      <a:ext uri="{FF2B5EF4-FFF2-40B4-BE49-F238E27FC236}">
                        <a16:creationId xmlns:a16="http://schemas.microsoft.com/office/drawing/2014/main" id="{80404DF6-9380-4B2A-A9DF-5DD9872547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9 w 211"/>
                      <a:gd name="T3" fmla="*/ 18 h 2537"/>
                      <a:gd name="T4" fmla="*/ 2 w 211"/>
                      <a:gd name="T5" fmla="*/ 19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52" name="Freeform 954">
                    <a:extLst>
                      <a:ext uri="{FF2B5EF4-FFF2-40B4-BE49-F238E27FC236}">
                        <a16:creationId xmlns:a16="http://schemas.microsoft.com/office/drawing/2014/main" id="{B823CF98-A79A-49C4-8558-7DE70E74F9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1 h 226"/>
                      <a:gd name="T4" fmla="*/ 14 w 328"/>
                      <a:gd name="T5" fmla="*/ 19 h 226"/>
                      <a:gd name="T6" fmla="*/ 0 w 328"/>
                      <a:gd name="T7" fmla="*/ 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53" name="Rectangle 955">
                    <a:extLst>
                      <a:ext uri="{FF2B5EF4-FFF2-40B4-BE49-F238E27FC236}">
                        <a16:creationId xmlns:a16="http://schemas.microsoft.com/office/drawing/2014/main" id="{844C1D6B-C268-493D-9641-76A6D02D24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254" name="Group 956">
                    <a:extLst>
                      <a:ext uri="{FF2B5EF4-FFF2-40B4-BE49-F238E27FC236}">
                        <a16:creationId xmlns:a16="http://schemas.microsoft.com/office/drawing/2014/main" id="{935EB599-EEB4-4FB3-BA2C-AE13654E1A3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279" name="AutoShape 957">
                      <a:extLst>
                        <a:ext uri="{FF2B5EF4-FFF2-40B4-BE49-F238E27FC236}">
                          <a16:creationId xmlns:a16="http://schemas.microsoft.com/office/drawing/2014/main" id="{73608EDD-F404-46D7-B869-E9DBBB7EC03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280" name="AutoShape 958">
                      <a:extLst>
                        <a:ext uri="{FF2B5EF4-FFF2-40B4-BE49-F238E27FC236}">
                          <a16:creationId xmlns:a16="http://schemas.microsoft.com/office/drawing/2014/main" id="{84BF8E6B-A534-4B7F-BD84-8B5D9BB6F2A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255" name="Rectangle 959">
                    <a:extLst>
                      <a:ext uri="{FF2B5EF4-FFF2-40B4-BE49-F238E27FC236}">
                        <a16:creationId xmlns:a16="http://schemas.microsoft.com/office/drawing/2014/main" id="{B182EC72-646C-491C-AE64-7FEB4086D1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256" name="Group 960">
                    <a:extLst>
                      <a:ext uri="{FF2B5EF4-FFF2-40B4-BE49-F238E27FC236}">
                        <a16:creationId xmlns:a16="http://schemas.microsoft.com/office/drawing/2014/main" id="{AD8222B1-83F2-431D-9824-0E8A9B55F3A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277" name="AutoShape 961">
                      <a:extLst>
                        <a:ext uri="{FF2B5EF4-FFF2-40B4-BE49-F238E27FC236}">
                          <a16:creationId xmlns:a16="http://schemas.microsoft.com/office/drawing/2014/main" id="{9220D748-881A-48EC-B894-127FD7C9AB4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278" name="AutoShape 962">
                      <a:extLst>
                        <a:ext uri="{FF2B5EF4-FFF2-40B4-BE49-F238E27FC236}">
                          <a16:creationId xmlns:a16="http://schemas.microsoft.com/office/drawing/2014/main" id="{2DCC884A-D295-47ED-B18D-0894DE3F88D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257" name="Rectangle 963">
                    <a:extLst>
                      <a:ext uri="{FF2B5EF4-FFF2-40B4-BE49-F238E27FC236}">
                        <a16:creationId xmlns:a16="http://schemas.microsoft.com/office/drawing/2014/main" id="{39787446-624C-46BB-8C01-4E07D28681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58" name="Rectangle 964">
                    <a:extLst>
                      <a:ext uri="{FF2B5EF4-FFF2-40B4-BE49-F238E27FC236}">
                        <a16:creationId xmlns:a16="http://schemas.microsoft.com/office/drawing/2014/main" id="{346916B8-EFB0-443F-8D44-DBBFAE4CC2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259" name="Group 965">
                    <a:extLst>
                      <a:ext uri="{FF2B5EF4-FFF2-40B4-BE49-F238E27FC236}">
                        <a16:creationId xmlns:a16="http://schemas.microsoft.com/office/drawing/2014/main" id="{6D0D2703-1FDD-40D1-BE6A-941603B25AE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275" name="AutoShape 966">
                      <a:extLst>
                        <a:ext uri="{FF2B5EF4-FFF2-40B4-BE49-F238E27FC236}">
                          <a16:creationId xmlns:a16="http://schemas.microsoft.com/office/drawing/2014/main" id="{BF141CA5-8434-4FD6-AF61-7C1CC59F0A3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276" name="AutoShape 967">
                      <a:extLst>
                        <a:ext uri="{FF2B5EF4-FFF2-40B4-BE49-F238E27FC236}">
                          <a16:creationId xmlns:a16="http://schemas.microsoft.com/office/drawing/2014/main" id="{5D430379-FF87-4293-BDB4-6D477477F38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260" name="Freeform 968">
                    <a:extLst>
                      <a:ext uri="{FF2B5EF4-FFF2-40B4-BE49-F238E27FC236}">
                        <a16:creationId xmlns:a16="http://schemas.microsoft.com/office/drawing/2014/main" id="{99669F6A-2144-433E-8707-43502658E8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0 h 226"/>
                      <a:gd name="T4" fmla="*/ 14 w 328"/>
                      <a:gd name="T5" fmla="*/ 17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4261" name="Group 969">
                    <a:extLst>
                      <a:ext uri="{FF2B5EF4-FFF2-40B4-BE49-F238E27FC236}">
                        <a16:creationId xmlns:a16="http://schemas.microsoft.com/office/drawing/2014/main" id="{966678C7-DFAF-432D-B1D8-D000C242060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273" name="AutoShape 970">
                      <a:extLst>
                        <a:ext uri="{FF2B5EF4-FFF2-40B4-BE49-F238E27FC236}">
                          <a16:creationId xmlns:a16="http://schemas.microsoft.com/office/drawing/2014/main" id="{5B1DFC79-88DB-4BB7-9D12-6CE135D91FA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274" name="AutoShape 971">
                      <a:extLst>
                        <a:ext uri="{FF2B5EF4-FFF2-40B4-BE49-F238E27FC236}">
                          <a16:creationId xmlns:a16="http://schemas.microsoft.com/office/drawing/2014/main" id="{E8F95080-B919-499C-8687-1CCAAA14688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262" name="Rectangle 972">
                    <a:extLst>
                      <a:ext uri="{FF2B5EF4-FFF2-40B4-BE49-F238E27FC236}">
                        <a16:creationId xmlns:a16="http://schemas.microsoft.com/office/drawing/2014/main" id="{13CE7276-D51A-40FD-AE56-EC2B2500E9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63" name="Freeform 973">
                    <a:extLst>
                      <a:ext uri="{FF2B5EF4-FFF2-40B4-BE49-F238E27FC236}">
                        <a16:creationId xmlns:a16="http://schemas.microsoft.com/office/drawing/2014/main" id="{8C2CFA3E-7842-4335-A000-5F5AB6D85E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4 w 296"/>
                      <a:gd name="T3" fmla="*/ 10 h 256"/>
                      <a:gd name="T4" fmla="*/ 14 w 296"/>
                      <a:gd name="T5" fmla="*/ 19 h 256"/>
                      <a:gd name="T6" fmla="*/ 0 w 296"/>
                      <a:gd name="T7" fmla="*/ 7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64" name="Freeform 974">
                    <a:extLst>
                      <a:ext uri="{FF2B5EF4-FFF2-40B4-BE49-F238E27FC236}">
                        <a16:creationId xmlns:a16="http://schemas.microsoft.com/office/drawing/2014/main" id="{8424D0FD-857B-43DA-BB54-D14559ACF2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4 w 304"/>
                      <a:gd name="T3" fmla="*/ 13 h 288"/>
                      <a:gd name="T4" fmla="*/ 13 w 304"/>
                      <a:gd name="T5" fmla="*/ 23 h 288"/>
                      <a:gd name="T6" fmla="*/ 2 w 304"/>
                      <a:gd name="T7" fmla="*/ 1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65" name="Oval 975">
                    <a:extLst>
                      <a:ext uri="{FF2B5EF4-FFF2-40B4-BE49-F238E27FC236}">
                        <a16:creationId xmlns:a16="http://schemas.microsoft.com/office/drawing/2014/main" id="{53BF5408-8408-451D-851B-E70581E255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66" name="Freeform 976">
                    <a:extLst>
                      <a:ext uri="{FF2B5EF4-FFF2-40B4-BE49-F238E27FC236}">
                        <a16:creationId xmlns:a16="http://schemas.microsoft.com/office/drawing/2014/main" id="{5D19E33F-EA29-4B29-B9D8-2459832B13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9 h 240"/>
                      <a:gd name="T2" fmla="*/ 2 w 306"/>
                      <a:gd name="T3" fmla="*/ 19 h 240"/>
                      <a:gd name="T4" fmla="*/ 14 w 306"/>
                      <a:gd name="T5" fmla="*/ 9 h 240"/>
                      <a:gd name="T6" fmla="*/ 14 w 306"/>
                      <a:gd name="T7" fmla="*/ 0 h 240"/>
                      <a:gd name="T8" fmla="*/ 0 w 306"/>
                      <a:gd name="T9" fmla="*/ 9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67" name="AutoShape 977">
                    <a:extLst>
                      <a:ext uri="{FF2B5EF4-FFF2-40B4-BE49-F238E27FC236}">
                        <a16:creationId xmlns:a16="http://schemas.microsoft.com/office/drawing/2014/main" id="{9A64D57D-43DF-4A8E-BDD1-6A94063157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68" name="AutoShape 978">
                    <a:extLst>
                      <a:ext uri="{FF2B5EF4-FFF2-40B4-BE49-F238E27FC236}">
                        <a16:creationId xmlns:a16="http://schemas.microsoft.com/office/drawing/2014/main" id="{84D0ABCF-88A8-4F0B-B8D6-AB6B50ED3D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69" name="Oval 979">
                    <a:extLst>
                      <a:ext uri="{FF2B5EF4-FFF2-40B4-BE49-F238E27FC236}">
                        <a16:creationId xmlns:a16="http://schemas.microsoft.com/office/drawing/2014/main" id="{36C18C14-5EC1-475A-9651-50393102B8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70" name="Oval 980">
                    <a:extLst>
                      <a:ext uri="{FF2B5EF4-FFF2-40B4-BE49-F238E27FC236}">
                        <a16:creationId xmlns:a16="http://schemas.microsoft.com/office/drawing/2014/main" id="{FA404EE7-C01A-4C24-856B-D12DABD490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214271" name="Oval 981">
                    <a:extLst>
                      <a:ext uri="{FF2B5EF4-FFF2-40B4-BE49-F238E27FC236}">
                        <a16:creationId xmlns:a16="http://schemas.microsoft.com/office/drawing/2014/main" id="{B7387488-DEEA-4CDA-B473-42395A1CA0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72" name="Rectangle 982">
                    <a:extLst>
                      <a:ext uri="{FF2B5EF4-FFF2-40B4-BE49-F238E27FC236}">
                        <a16:creationId xmlns:a16="http://schemas.microsoft.com/office/drawing/2014/main" id="{1DF49017-2AE3-4FA9-9AE9-66AD41C3A2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</p:grpSp>
          <p:grpSp>
            <p:nvGrpSpPr>
              <p:cNvPr id="214036" name="Group 1110">
                <a:extLst>
                  <a:ext uri="{FF2B5EF4-FFF2-40B4-BE49-F238E27FC236}">
                    <a16:creationId xmlns:a16="http://schemas.microsoft.com/office/drawing/2014/main" id="{047550AD-CF5B-428B-AEBC-E25D5EF6F6D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68038" y="3829780"/>
                <a:ext cx="347753" cy="680208"/>
                <a:chOff x="7923189" y="2486663"/>
                <a:chExt cx="360362" cy="884586"/>
              </a:xfrm>
            </p:grpSpPr>
            <p:pic>
              <p:nvPicPr>
                <p:cNvPr id="214213" name="Picture 3">
                  <a:extLst>
                    <a:ext uri="{FF2B5EF4-FFF2-40B4-BE49-F238E27FC236}">
                      <a16:creationId xmlns:a16="http://schemas.microsoft.com/office/drawing/2014/main" id="{6D4F6578-FEF2-45B5-A0DE-4189804BB903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214214" name="Group 950">
                  <a:extLst>
                    <a:ext uri="{FF2B5EF4-FFF2-40B4-BE49-F238E27FC236}">
                      <a16:creationId xmlns:a16="http://schemas.microsoft.com/office/drawing/2014/main" id="{D33F82DC-CC9D-4B2A-98BC-6A38C6DA30E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214215" name="Freeform 951">
                    <a:extLst>
                      <a:ext uri="{FF2B5EF4-FFF2-40B4-BE49-F238E27FC236}">
                        <a16:creationId xmlns:a16="http://schemas.microsoft.com/office/drawing/2014/main" id="{DF33E8F4-ABCF-4E51-8CBE-BDDA231E5B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3 w 354"/>
                      <a:gd name="T1" fmla="*/ 0 h 2742"/>
                      <a:gd name="T2" fmla="*/ 15 w 354"/>
                      <a:gd name="T3" fmla="*/ 27 h 2742"/>
                      <a:gd name="T4" fmla="*/ 15 w 354"/>
                      <a:gd name="T5" fmla="*/ 205 h 2742"/>
                      <a:gd name="T6" fmla="*/ 0 w 354"/>
                      <a:gd name="T7" fmla="*/ 215 h 2742"/>
                      <a:gd name="T8" fmla="*/ 3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16" name="Rectangle 952">
                    <a:extLst>
                      <a:ext uri="{FF2B5EF4-FFF2-40B4-BE49-F238E27FC236}">
                        <a16:creationId xmlns:a16="http://schemas.microsoft.com/office/drawing/2014/main" id="{EF858CD7-5FFB-4A2F-A996-8A63F43206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17" name="Freeform 953">
                    <a:extLst>
                      <a:ext uri="{FF2B5EF4-FFF2-40B4-BE49-F238E27FC236}">
                        <a16:creationId xmlns:a16="http://schemas.microsoft.com/office/drawing/2014/main" id="{7CB6165B-30ED-46A6-82B7-7E54AB9BCF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9 w 211"/>
                      <a:gd name="T3" fmla="*/ 18 h 2537"/>
                      <a:gd name="T4" fmla="*/ 2 w 211"/>
                      <a:gd name="T5" fmla="*/ 19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18" name="Freeform 954">
                    <a:extLst>
                      <a:ext uri="{FF2B5EF4-FFF2-40B4-BE49-F238E27FC236}">
                        <a16:creationId xmlns:a16="http://schemas.microsoft.com/office/drawing/2014/main" id="{8702AD64-485A-404D-8BC0-E6823DBA75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1 h 226"/>
                      <a:gd name="T4" fmla="*/ 14 w 328"/>
                      <a:gd name="T5" fmla="*/ 19 h 226"/>
                      <a:gd name="T6" fmla="*/ 0 w 328"/>
                      <a:gd name="T7" fmla="*/ 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19" name="Rectangle 955">
                    <a:extLst>
                      <a:ext uri="{FF2B5EF4-FFF2-40B4-BE49-F238E27FC236}">
                        <a16:creationId xmlns:a16="http://schemas.microsoft.com/office/drawing/2014/main" id="{0134D037-5079-476C-9969-248168607C0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220" name="Group 956">
                    <a:extLst>
                      <a:ext uri="{FF2B5EF4-FFF2-40B4-BE49-F238E27FC236}">
                        <a16:creationId xmlns:a16="http://schemas.microsoft.com/office/drawing/2014/main" id="{7240D6A5-678E-4F92-9348-3F89AE7B91D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245" name="AutoShape 957">
                      <a:extLst>
                        <a:ext uri="{FF2B5EF4-FFF2-40B4-BE49-F238E27FC236}">
                          <a16:creationId xmlns:a16="http://schemas.microsoft.com/office/drawing/2014/main" id="{0D8FFA8E-420C-4157-B4DF-225F6ED9C2A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246" name="AutoShape 958">
                      <a:extLst>
                        <a:ext uri="{FF2B5EF4-FFF2-40B4-BE49-F238E27FC236}">
                          <a16:creationId xmlns:a16="http://schemas.microsoft.com/office/drawing/2014/main" id="{1DBEA53F-A858-4069-816A-57C1C0B3193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221" name="Rectangle 959">
                    <a:extLst>
                      <a:ext uri="{FF2B5EF4-FFF2-40B4-BE49-F238E27FC236}">
                        <a16:creationId xmlns:a16="http://schemas.microsoft.com/office/drawing/2014/main" id="{4A0324DB-6956-4D77-8640-1FA338CF75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222" name="Group 960">
                    <a:extLst>
                      <a:ext uri="{FF2B5EF4-FFF2-40B4-BE49-F238E27FC236}">
                        <a16:creationId xmlns:a16="http://schemas.microsoft.com/office/drawing/2014/main" id="{C43345E7-B78A-4D8E-99DA-FC86D659FFE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243" name="AutoShape 961">
                      <a:extLst>
                        <a:ext uri="{FF2B5EF4-FFF2-40B4-BE49-F238E27FC236}">
                          <a16:creationId xmlns:a16="http://schemas.microsoft.com/office/drawing/2014/main" id="{9795FC24-B88F-4B00-9692-3326DA05CEE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244" name="AutoShape 962">
                      <a:extLst>
                        <a:ext uri="{FF2B5EF4-FFF2-40B4-BE49-F238E27FC236}">
                          <a16:creationId xmlns:a16="http://schemas.microsoft.com/office/drawing/2014/main" id="{CE861AD6-24A6-4D76-8587-8042F7C654B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223" name="Rectangle 963">
                    <a:extLst>
                      <a:ext uri="{FF2B5EF4-FFF2-40B4-BE49-F238E27FC236}">
                        <a16:creationId xmlns:a16="http://schemas.microsoft.com/office/drawing/2014/main" id="{B75CDE7D-88D2-48B6-839F-FEFAC088C2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24" name="Rectangle 964">
                    <a:extLst>
                      <a:ext uri="{FF2B5EF4-FFF2-40B4-BE49-F238E27FC236}">
                        <a16:creationId xmlns:a16="http://schemas.microsoft.com/office/drawing/2014/main" id="{9010E2DC-D846-47E9-9FCB-0820FE7E97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225" name="Group 965">
                    <a:extLst>
                      <a:ext uri="{FF2B5EF4-FFF2-40B4-BE49-F238E27FC236}">
                        <a16:creationId xmlns:a16="http://schemas.microsoft.com/office/drawing/2014/main" id="{5661E537-E678-49B0-9ABB-F0A20D94B20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241" name="AutoShape 966">
                      <a:extLst>
                        <a:ext uri="{FF2B5EF4-FFF2-40B4-BE49-F238E27FC236}">
                          <a16:creationId xmlns:a16="http://schemas.microsoft.com/office/drawing/2014/main" id="{43A1DCF1-59E4-4D0A-B0D4-3E22099DF0F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242" name="AutoShape 967">
                      <a:extLst>
                        <a:ext uri="{FF2B5EF4-FFF2-40B4-BE49-F238E27FC236}">
                          <a16:creationId xmlns:a16="http://schemas.microsoft.com/office/drawing/2014/main" id="{C12A8FD8-5EF6-4450-A9CE-60A2C3D93C4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226" name="Freeform 968">
                    <a:extLst>
                      <a:ext uri="{FF2B5EF4-FFF2-40B4-BE49-F238E27FC236}">
                        <a16:creationId xmlns:a16="http://schemas.microsoft.com/office/drawing/2014/main" id="{B4DD40BC-0E5E-47E4-A251-DAF1E728C3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0 h 226"/>
                      <a:gd name="T4" fmla="*/ 14 w 328"/>
                      <a:gd name="T5" fmla="*/ 17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4227" name="Group 969">
                    <a:extLst>
                      <a:ext uri="{FF2B5EF4-FFF2-40B4-BE49-F238E27FC236}">
                        <a16:creationId xmlns:a16="http://schemas.microsoft.com/office/drawing/2014/main" id="{E1A350B9-9171-4224-A37D-47F13557E6F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239" name="AutoShape 970">
                      <a:extLst>
                        <a:ext uri="{FF2B5EF4-FFF2-40B4-BE49-F238E27FC236}">
                          <a16:creationId xmlns:a16="http://schemas.microsoft.com/office/drawing/2014/main" id="{9DA1AE69-CBA7-4CE9-915C-A496A9B166E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240" name="AutoShape 971">
                      <a:extLst>
                        <a:ext uri="{FF2B5EF4-FFF2-40B4-BE49-F238E27FC236}">
                          <a16:creationId xmlns:a16="http://schemas.microsoft.com/office/drawing/2014/main" id="{97927F6E-7F69-40BB-AB3B-D1379452B01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228" name="Rectangle 972">
                    <a:extLst>
                      <a:ext uri="{FF2B5EF4-FFF2-40B4-BE49-F238E27FC236}">
                        <a16:creationId xmlns:a16="http://schemas.microsoft.com/office/drawing/2014/main" id="{2B2BDBF6-F6C5-49B4-A179-FCABA222DD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29" name="Freeform 973">
                    <a:extLst>
                      <a:ext uri="{FF2B5EF4-FFF2-40B4-BE49-F238E27FC236}">
                        <a16:creationId xmlns:a16="http://schemas.microsoft.com/office/drawing/2014/main" id="{644977FA-3ACE-4FA1-8974-C4E21B0A83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4 w 296"/>
                      <a:gd name="T3" fmla="*/ 10 h 256"/>
                      <a:gd name="T4" fmla="*/ 14 w 296"/>
                      <a:gd name="T5" fmla="*/ 19 h 256"/>
                      <a:gd name="T6" fmla="*/ 0 w 296"/>
                      <a:gd name="T7" fmla="*/ 7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30" name="Freeform 974">
                    <a:extLst>
                      <a:ext uri="{FF2B5EF4-FFF2-40B4-BE49-F238E27FC236}">
                        <a16:creationId xmlns:a16="http://schemas.microsoft.com/office/drawing/2014/main" id="{B134302E-AE01-4A7D-B759-C5C87A9A0C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4 w 304"/>
                      <a:gd name="T3" fmla="*/ 13 h 288"/>
                      <a:gd name="T4" fmla="*/ 13 w 304"/>
                      <a:gd name="T5" fmla="*/ 23 h 288"/>
                      <a:gd name="T6" fmla="*/ 2 w 304"/>
                      <a:gd name="T7" fmla="*/ 1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31" name="Oval 975">
                    <a:extLst>
                      <a:ext uri="{FF2B5EF4-FFF2-40B4-BE49-F238E27FC236}">
                        <a16:creationId xmlns:a16="http://schemas.microsoft.com/office/drawing/2014/main" id="{34FF619F-B86C-48B6-882D-87E6B4B724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32" name="Freeform 976">
                    <a:extLst>
                      <a:ext uri="{FF2B5EF4-FFF2-40B4-BE49-F238E27FC236}">
                        <a16:creationId xmlns:a16="http://schemas.microsoft.com/office/drawing/2014/main" id="{2B6DC580-AAA0-45A2-8685-1444EDEF39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9 h 240"/>
                      <a:gd name="T2" fmla="*/ 2 w 306"/>
                      <a:gd name="T3" fmla="*/ 19 h 240"/>
                      <a:gd name="T4" fmla="*/ 14 w 306"/>
                      <a:gd name="T5" fmla="*/ 9 h 240"/>
                      <a:gd name="T6" fmla="*/ 14 w 306"/>
                      <a:gd name="T7" fmla="*/ 0 h 240"/>
                      <a:gd name="T8" fmla="*/ 0 w 306"/>
                      <a:gd name="T9" fmla="*/ 9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33" name="AutoShape 977">
                    <a:extLst>
                      <a:ext uri="{FF2B5EF4-FFF2-40B4-BE49-F238E27FC236}">
                        <a16:creationId xmlns:a16="http://schemas.microsoft.com/office/drawing/2014/main" id="{8435C4C2-E406-4E3B-BBB8-88C8CCBE4D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34" name="AutoShape 978">
                    <a:extLst>
                      <a:ext uri="{FF2B5EF4-FFF2-40B4-BE49-F238E27FC236}">
                        <a16:creationId xmlns:a16="http://schemas.microsoft.com/office/drawing/2014/main" id="{D7C36D60-2C55-4516-A6E5-6585DA464C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35" name="Oval 979">
                    <a:extLst>
                      <a:ext uri="{FF2B5EF4-FFF2-40B4-BE49-F238E27FC236}">
                        <a16:creationId xmlns:a16="http://schemas.microsoft.com/office/drawing/2014/main" id="{F940BFB6-9EC8-4328-BB86-3976F644FC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36" name="Oval 980">
                    <a:extLst>
                      <a:ext uri="{FF2B5EF4-FFF2-40B4-BE49-F238E27FC236}">
                        <a16:creationId xmlns:a16="http://schemas.microsoft.com/office/drawing/2014/main" id="{CE0D88D6-E0D9-49A6-B77A-C25BD3DADB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214237" name="Oval 981">
                    <a:extLst>
                      <a:ext uri="{FF2B5EF4-FFF2-40B4-BE49-F238E27FC236}">
                        <a16:creationId xmlns:a16="http://schemas.microsoft.com/office/drawing/2014/main" id="{D917F3DC-F9A8-4955-832A-7E88EC1CA0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38" name="Rectangle 982">
                    <a:extLst>
                      <a:ext uri="{FF2B5EF4-FFF2-40B4-BE49-F238E27FC236}">
                        <a16:creationId xmlns:a16="http://schemas.microsoft.com/office/drawing/2014/main" id="{A9366178-49BB-4839-80E0-07792FF223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</p:grpSp>
          <p:grpSp>
            <p:nvGrpSpPr>
              <p:cNvPr id="214037" name="Group 1111">
                <a:extLst>
                  <a:ext uri="{FF2B5EF4-FFF2-40B4-BE49-F238E27FC236}">
                    <a16:creationId xmlns:a16="http://schemas.microsoft.com/office/drawing/2014/main" id="{549C3C82-8B01-4777-AAC0-37503238E5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122838" y="5630065"/>
                <a:ext cx="347753" cy="680208"/>
                <a:chOff x="7923189" y="2486663"/>
                <a:chExt cx="360362" cy="884586"/>
              </a:xfrm>
            </p:grpSpPr>
            <p:pic>
              <p:nvPicPr>
                <p:cNvPr id="214179" name="Picture 3">
                  <a:extLst>
                    <a:ext uri="{FF2B5EF4-FFF2-40B4-BE49-F238E27FC236}">
                      <a16:creationId xmlns:a16="http://schemas.microsoft.com/office/drawing/2014/main" id="{8A528802-A97E-4DF6-A0B5-1CAC8931E5B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214180" name="Group 950">
                  <a:extLst>
                    <a:ext uri="{FF2B5EF4-FFF2-40B4-BE49-F238E27FC236}">
                      <a16:creationId xmlns:a16="http://schemas.microsoft.com/office/drawing/2014/main" id="{3BB37F3D-D0FF-4856-AB0B-146E0721A43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214181" name="Freeform 951">
                    <a:extLst>
                      <a:ext uri="{FF2B5EF4-FFF2-40B4-BE49-F238E27FC236}">
                        <a16:creationId xmlns:a16="http://schemas.microsoft.com/office/drawing/2014/main" id="{B3C2B04D-A21C-4E8B-A901-739D36FB18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3 w 354"/>
                      <a:gd name="T1" fmla="*/ 0 h 2742"/>
                      <a:gd name="T2" fmla="*/ 15 w 354"/>
                      <a:gd name="T3" fmla="*/ 27 h 2742"/>
                      <a:gd name="T4" fmla="*/ 15 w 354"/>
                      <a:gd name="T5" fmla="*/ 205 h 2742"/>
                      <a:gd name="T6" fmla="*/ 0 w 354"/>
                      <a:gd name="T7" fmla="*/ 215 h 2742"/>
                      <a:gd name="T8" fmla="*/ 3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82" name="Rectangle 952">
                    <a:extLst>
                      <a:ext uri="{FF2B5EF4-FFF2-40B4-BE49-F238E27FC236}">
                        <a16:creationId xmlns:a16="http://schemas.microsoft.com/office/drawing/2014/main" id="{F577C80E-64AA-4025-BCE2-B10F828BBB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183" name="Freeform 953">
                    <a:extLst>
                      <a:ext uri="{FF2B5EF4-FFF2-40B4-BE49-F238E27FC236}">
                        <a16:creationId xmlns:a16="http://schemas.microsoft.com/office/drawing/2014/main" id="{FBC70B62-B453-49D6-8445-AD43DA1FF7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9 w 211"/>
                      <a:gd name="T3" fmla="*/ 18 h 2537"/>
                      <a:gd name="T4" fmla="*/ 2 w 211"/>
                      <a:gd name="T5" fmla="*/ 19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84" name="Freeform 954">
                    <a:extLst>
                      <a:ext uri="{FF2B5EF4-FFF2-40B4-BE49-F238E27FC236}">
                        <a16:creationId xmlns:a16="http://schemas.microsoft.com/office/drawing/2014/main" id="{18DA4EE1-8A1E-4CA0-A876-15C0489F6B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1 h 226"/>
                      <a:gd name="T4" fmla="*/ 14 w 328"/>
                      <a:gd name="T5" fmla="*/ 19 h 226"/>
                      <a:gd name="T6" fmla="*/ 0 w 328"/>
                      <a:gd name="T7" fmla="*/ 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85" name="Rectangle 955">
                    <a:extLst>
                      <a:ext uri="{FF2B5EF4-FFF2-40B4-BE49-F238E27FC236}">
                        <a16:creationId xmlns:a16="http://schemas.microsoft.com/office/drawing/2014/main" id="{5BAB6A6E-853D-4249-BD6B-CE4D8FD063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186" name="Group 956">
                    <a:extLst>
                      <a:ext uri="{FF2B5EF4-FFF2-40B4-BE49-F238E27FC236}">
                        <a16:creationId xmlns:a16="http://schemas.microsoft.com/office/drawing/2014/main" id="{80A0F123-BD11-49E1-A40E-FBA0520BFFD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211" name="AutoShape 957">
                      <a:extLst>
                        <a:ext uri="{FF2B5EF4-FFF2-40B4-BE49-F238E27FC236}">
                          <a16:creationId xmlns:a16="http://schemas.microsoft.com/office/drawing/2014/main" id="{996EC2B1-405A-40F3-844C-3DC54A7972E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212" name="AutoShape 958">
                      <a:extLst>
                        <a:ext uri="{FF2B5EF4-FFF2-40B4-BE49-F238E27FC236}">
                          <a16:creationId xmlns:a16="http://schemas.microsoft.com/office/drawing/2014/main" id="{01330E27-C1C9-496B-AA99-BA8D8C38518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187" name="Rectangle 959">
                    <a:extLst>
                      <a:ext uri="{FF2B5EF4-FFF2-40B4-BE49-F238E27FC236}">
                        <a16:creationId xmlns:a16="http://schemas.microsoft.com/office/drawing/2014/main" id="{2BEA5558-4740-43A6-8CC9-CCA8DBCAD9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188" name="Group 960">
                    <a:extLst>
                      <a:ext uri="{FF2B5EF4-FFF2-40B4-BE49-F238E27FC236}">
                        <a16:creationId xmlns:a16="http://schemas.microsoft.com/office/drawing/2014/main" id="{00786F57-85F1-4B6F-A447-F711F764CBC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209" name="AutoShape 961">
                      <a:extLst>
                        <a:ext uri="{FF2B5EF4-FFF2-40B4-BE49-F238E27FC236}">
                          <a16:creationId xmlns:a16="http://schemas.microsoft.com/office/drawing/2014/main" id="{6810D6B4-74C6-4823-9026-99610A1A166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210" name="AutoShape 962">
                      <a:extLst>
                        <a:ext uri="{FF2B5EF4-FFF2-40B4-BE49-F238E27FC236}">
                          <a16:creationId xmlns:a16="http://schemas.microsoft.com/office/drawing/2014/main" id="{B987F306-140E-4315-BCBD-B253DECC2C7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189" name="Rectangle 963">
                    <a:extLst>
                      <a:ext uri="{FF2B5EF4-FFF2-40B4-BE49-F238E27FC236}">
                        <a16:creationId xmlns:a16="http://schemas.microsoft.com/office/drawing/2014/main" id="{8586C042-3115-4F9D-84DE-D48AF5AB42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190" name="Rectangle 964">
                    <a:extLst>
                      <a:ext uri="{FF2B5EF4-FFF2-40B4-BE49-F238E27FC236}">
                        <a16:creationId xmlns:a16="http://schemas.microsoft.com/office/drawing/2014/main" id="{85BCA1A6-342B-4148-B16C-850AA35014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191" name="Group 965">
                    <a:extLst>
                      <a:ext uri="{FF2B5EF4-FFF2-40B4-BE49-F238E27FC236}">
                        <a16:creationId xmlns:a16="http://schemas.microsoft.com/office/drawing/2014/main" id="{E46A5994-C6CB-4348-B225-56CAFEE162B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207" name="AutoShape 966">
                      <a:extLst>
                        <a:ext uri="{FF2B5EF4-FFF2-40B4-BE49-F238E27FC236}">
                          <a16:creationId xmlns:a16="http://schemas.microsoft.com/office/drawing/2014/main" id="{966400DB-3AD8-4E9B-B3BE-CA63EC163CC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208" name="AutoShape 967">
                      <a:extLst>
                        <a:ext uri="{FF2B5EF4-FFF2-40B4-BE49-F238E27FC236}">
                          <a16:creationId xmlns:a16="http://schemas.microsoft.com/office/drawing/2014/main" id="{C611D70F-DAFE-4040-BC6B-947D893A452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192" name="Freeform 968">
                    <a:extLst>
                      <a:ext uri="{FF2B5EF4-FFF2-40B4-BE49-F238E27FC236}">
                        <a16:creationId xmlns:a16="http://schemas.microsoft.com/office/drawing/2014/main" id="{63FE007B-BCE9-4DE2-BD3C-220D09C675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0 h 226"/>
                      <a:gd name="T4" fmla="*/ 14 w 328"/>
                      <a:gd name="T5" fmla="*/ 17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4193" name="Group 969">
                    <a:extLst>
                      <a:ext uri="{FF2B5EF4-FFF2-40B4-BE49-F238E27FC236}">
                        <a16:creationId xmlns:a16="http://schemas.microsoft.com/office/drawing/2014/main" id="{673BBD33-E0C8-416C-B55C-363EC921714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205" name="AutoShape 970">
                      <a:extLst>
                        <a:ext uri="{FF2B5EF4-FFF2-40B4-BE49-F238E27FC236}">
                          <a16:creationId xmlns:a16="http://schemas.microsoft.com/office/drawing/2014/main" id="{44986F9D-8E86-4E4D-BA33-6A7764F9723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206" name="AutoShape 971">
                      <a:extLst>
                        <a:ext uri="{FF2B5EF4-FFF2-40B4-BE49-F238E27FC236}">
                          <a16:creationId xmlns:a16="http://schemas.microsoft.com/office/drawing/2014/main" id="{DB02875A-2FDC-465A-8D70-567FA4A6D7E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194" name="Rectangle 972">
                    <a:extLst>
                      <a:ext uri="{FF2B5EF4-FFF2-40B4-BE49-F238E27FC236}">
                        <a16:creationId xmlns:a16="http://schemas.microsoft.com/office/drawing/2014/main" id="{EC3B8527-F756-4790-B9B5-46EEF080ED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195" name="Freeform 973">
                    <a:extLst>
                      <a:ext uri="{FF2B5EF4-FFF2-40B4-BE49-F238E27FC236}">
                        <a16:creationId xmlns:a16="http://schemas.microsoft.com/office/drawing/2014/main" id="{4E5C06B7-3C09-47D0-9DB8-15FA6E41EE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4 w 296"/>
                      <a:gd name="T3" fmla="*/ 10 h 256"/>
                      <a:gd name="T4" fmla="*/ 14 w 296"/>
                      <a:gd name="T5" fmla="*/ 19 h 256"/>
                      <a:gd name="T6" fmla="*/ 0 w 296"/>
                      <a:gd name="T7" fmla="*/ 7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96" name="Freeform 974">
                    <a:extLst>
                      <a:ext uri="{FF2B5EF4-FFF2-40B4-BE49-F238E27FC236}">
                        <a16:creationId xmlns:a16="http://schemas.microsoft.com/office/drawing/2014/main" id="{085D9EDD-22D0-426B-8CFD-F61CF05F8C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4 w 304"/>
                      <a:gd name="T3" fmla="*/ 13 h 288"/>
                      <a:gd name="T4" fmla="*/ 13 w 304"/>
                      <a:gd name="T5" fmla="*/ 23 h 288"/>
                      <a:gd name="T6" fmla="*/ 2 w 304"/>
                      <a:gd name="T7" fmla="*/ 1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97" name="Oval 975">
                    <a:extLst>
                      <a:ext uri="{FF2B5EF4-FFF2-40B4-BE49-F238E27FC236}">
                        <a16:creationId xmlns:a16="http://schemas.microsoft.com/office/drawing/2014/main" id="{0FE2BCEB-270E-4BC5-BC5A-6E50A578AE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198" name="Freeform 976">
                    <a:extLst>
                      <a:ext uri="{FF2B5EF4-FFF2-40B4-BE49-F238E27FC236}">
                        <a16:creationId xmlns:a16="http://schemas.microsoft.com/office/drawing/2014/main" id="{7D3FC1E0-2BDF-4BD6-9170-0E89E91A7B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9 h 240"/>
                      <a:gd name="T2" fmla="*/ 2 w 306"/>
                      <a:gd name="T3" fmla="*/ 19 h 240"/>
                      <a:gd name="T4" fmla="*/ 14 w 306"/>
                      <a:gd name="T5" fmla="*/ 9 h 240"/>
                      <a:gd name="T6" fmla="*/ 14 w 306"/>
                      <a:gd name="T7" fmla="*/ 0 h 240"/>
                      <a:gd name="T8" fmla="*/ 0 w 306"/>
                      <a:gd name="T9" fmla="*/ 9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99" name="AutoShape 977">
                    <a:extLst>
                      <a:ext uri="{FF2B5EF4-FFF2-40B4-BE49-F238E27FC236}">
                        <a16:creationId xmlns:a16="http://schemas.microsoft.com/office/drawing/2014/main" id="{85CFA823-C18B-4FB3-9AC9-DE8B9F31AB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00" name="AutoShape 978">
                    <a:extLst>
                      <a:ext uri="{FF2B5EF4-FFF2-40B4-BE49-F238E27FC236}">
                        <a16:creationId xmlns:a16="http://schemas.microsoft.com/office/drawing/2014/main" id="{FA06C709-680B-4E7A-BE78-376D1F4BBC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01" name="Oval 979">
                    <a:extLst>
                      <a:ext uri="{FF2B5EF4-FFF2-40B4-BE49-F238E27FC236}">
                        <a16:creationId xmlns:a16="http://schemas.microsoft.com/office/drawing/2014/main" id="{88C9E63E-F337-4FDC-9665-C17AD70E378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02" name="Oval 980">
                    <a:extLst>
                      <a:ext uri="{FF2B5EF4-FFF2-40B4-BE49-F238E27FC236}">
                        <a16:creationId xmlns:a16="http://schemas.microsoft.com/office/drawing/2014/main" id="{0B71BA95-0695-4585-8769-203F52BF49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214203" name="Oval 981">
                    <a:extLst>
                      <a:ext uri="{FF2B5EF4-FFF2-40B4-BE49-F238E27FC236}">
                        <a16:creationId xmlns:a16="http://schemas.microsoft.com/office/drawing/2014/main" id="{D611A52B-F028-408E-B1DA-8D782F1DC8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04" name="Rectangle 982">
                    <a:extLst>
                      <a:ext uri="{FF2B5EF4-FFF2-40B4-BE49-F238E27FC236}">
                        <a16:creationId xmlns:a16="http://schemas.microsoft.com/office/drawing/2014/main" id="{5FD5E521-2B60-4D63-8AF1-BCFEDDD210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</p:grpSp>
          <p:grpSp>
            <p:nvGrpSpPr>
              <p:cNvPr id="214038" name="Group 1115">
                <a:extLst>
                  <a:ext uri="{FF2B5EF4-FFF2-40B4-BE49-F238E27FC236}">
                    <a16:creationId xmlns:a16="http://schemas.microsoft.com/office/drawing/2014/main" id="{1EBF004A-A056-4A67-B3D4-8AA944AF7F8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07615" y="4368892"/>
                <a:ext cx="990551" cy="731635"/>
                <a:chOff x="7707615" y="4368892"/>
                <a:chExt cx="990551" cy="731635"/>
              </a:xfrm>
            </p:grpSpPr>
            <p:pic>
              <p:nvPicPr>
                <p:cNvPr id="214079" name="Picture 1159">
                  <a:extLst>
                    <a:ext uri="{FF2B5EF4-FFF2-40B4-BE49-F238E27FC236}">
                      <a16:creationId xmlns:a16="http://schemas.microsoft.com/office/drawing/2014/main" id="{0D46FE95-21E2-4E3D-B3A5-5B320DB4E77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71833" y="4640202"/>
                  <a:ext cx="822008" cy="4603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214080" name="Group 249">
                  <a:extLst>
                    <a:ext uri="{FF2B5EF4-FFF2-40B4-BE49-F238E27FC236}">
                      <a16:creationId xmlns:a16="http://schemas.microsoft.com/office/drawing/2014/main" id="{52DA9404-6528-40A5-8440-69A8222ED2C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707615" y="4368892"/>
                  <a:ext cx="225953" cy="395900"/>
                  <a:chOff x="4140" y="429"/>
                  <a:chExt cx="1425" cy="2396"/>
                </a:xfrm>
              </p:grpSpPr>
              <p:sp>
                <p:nvSpPr>
                  <p:cNvPr id="214147" name="Freeform 250">
                    <a:extLst>
                      <a:ext uri="{FF2B5EF4-FFF2-40B4-BE49-F238E27FC236}">
                        <a16:creationId xmlns:a16="http://schemas.microsoft.com/office/drawing/2014/main" id="{04FDD067-1D9F-420C-8738-6CEF3AB6A4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9 w 354"/>
                      <a:gd name="T1" fmla="*/ 0 h 2742"/>
                      <a:gd name="T2" fmla="*/ 47 w 354"/>
                      <a:gd name="T3" fmla="*/ 66 h 2742"/>
                      <a:gd name="T4" fmla="*/ 46 w 354"/>
                      <a:gd name="T5" fmla="*/ 510 h 2742"/>
                      <a:gd name="T6" fmla="*/ 0 w 354"/>
                      <a:gd name="T7" fmla="*/ 534 h 2742"/>
                      <a:gd name="T8" fmla="*/ 9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29" name="Rectangle 251">
                    <a:extLst>
                      <a:ext uri="{FF2B5EF4-FFF2-40B4-BE49-F238E27FC236}">
                        <a16:creationId xmlns:a16="http://schemas.microsoft.com/office/drawing/2014/main" id="{9319A0EC-6A13-49AE-84F3-7E59DA2292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04" y="433"/>
                    <a:ext cx="1051" cy="227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4149" name="Freeform 252">
                    <a:extLst>
                      <a:ext uri="{FF2B5EF4-FFF2-40B4-BE49-F238E27FC236}">
                        <a16:creationId xmlns:a16="http://schemas.microsoft.com/office/drawing/2014/main" id="{5A369C9C-870A-4BD7-852C-FB239C333B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29 w 211"/>
                      <a:gd name="T3" fmla="*/ 43 h 2537"/>
                      <a:gd name="T4" fmla="*/ 2 w 211"/>
                      <a:gd name="T5" fmla="*/ 48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50" name="Freeform 253">
                    <a:extLst>
                      <a:ext uri="{FF2B5EF4-FFF2-40B4-BE49-F238E27FC236}">
                        <a16:creationId xmlns:a16="http://schemas.microsoft.com/office/drawing/2014/main" id="{F073C81C-D9E7-4811-A6F4-9ED75CFE7A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45 w 328"/>
                      <a:gd name="T3" fmla="*/ 25 h 226"/>
                      <a:gd name="T4" fmla="*/ 45 w 328"/>
                      <a:gd name="T5" fmla="*/ 45 h 226"/>
                      <a:gd name="T6" fmla="*/ 0 w 328"/>
                      <a:gd name="T7" fmla="*/ 19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2" name="Rectangle 254">
                    <a:extLst>
                      <a:ext uri="{FF2B5EF4-FFF2-40B4-BE49-F238E27FC236}">
                        <a16:creationId xmlns:a16="http://schemas.microsoft.com/office/drawing/2014/main" id="{E21EA14F-DDA4-44C1-A428-253C41B4456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4" y="692"/>
                    <a:ext cx="60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214152" name="Group 255">
                    <a:extLst>
                      <a:ext uri="{FF2B5EF4-FFF2-40B4-BE49-F238E27FC236}">
                        <a16:creationId xmlns:a16="http://schemas.microsoft.com/office/drawing/2014/main" id="{88E8B9E1-CBC9-4AF3-883E-38B381E0C6B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1258" name="AutoShape 256">
                      <a:extLst>
                        <a:ext uri="{FF2B5EF4-FFF2-40B4-BE49-F238E27FC236}">
                          <a16:creationId xmlns:a16="http://schemas.microsoft.com/office/drawing/2014/main" id="{14461D3A-FA2A-4B58-9E62-202EE71888E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46" y="2591"/>
                      <a:ext cx="725" cy="12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259" name="AutoShape 257">
                      <a:extLst>
                        <a:ext uri="{FF2B5EF4-FFF2-40B4-BE49-F238E27FC236}">
                          <a16:creationId xmlns:a16="http://schemas.microsoft.com/office/drawing/2014/main" id="{95A18D7D-0D12-43BF-8A4D-AF74BAFDBB6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59" y="2591"/>
                      <a:ext cx="700" cy="101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sp>
                <p:nvSpPr>
                  <p:cNvPr id="1234" name="Rectangle 258">
                    <a:extLst>
                      <a:ext uri="{FF2B5EF4-FFF2-40B4-BE49-F238E27FC236}">
                        <a16:creationId xmlns:a16="http://schemas.microsoft.com/office/drawing/2014/main" id="{30B6DEB7-5F2D-46E6-9CC2-87615E81AB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4" y="1019"/>
                    <a:ext cx="60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214154" name="Group 259">
                    <a:extLst>
                      <a:ext uri="{FF2B5EF4-FFF2-40B4-BE49-F238E27FC236}">
                        <a16:creationId xmlns:a16="http://schemas.microsoft.com/office/drawing/2014/main" id="{F6DB9349-7ABB-4F83-8670-E0274CDE3B7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1256" name="AutoShape 260">
                      <a:extLst>
                        <a:ext uri="{FF2B5EF4-FFF2-40B4-BE49-F238E27FC236}">
                          <a16:creationId xmlns:a16="http://schemas.microsoft.com/office/drawing/2014/main" id="{0B54F899-4B34-4719-B8A8-E0A11B2B804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1" y="2594"/>
                      <a:ext cx="725" cy="14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257" name="AutoShape 261">
                      <a:extLst>
                        <a:ext uri="{FF2B5EF4-FFF2-40B4-BE49-F238E27FC236}">
                          <a16:creationId xmlns:a16="http://schemas.microsoft.com/office/drawing/2014/main" id="{7FB1F327-E8A8-4A92-8F09-4710A870A22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4" y="2614"/>
                      <a:ext cx="687" cy="100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sp>
                <p:nvSpPr>
                  <p:cNvPr id="1236" name="Rectangle 262">
                    <a:extLst>
                      <a:ext uri="{FF2B5EF4-FFF2-40B4-BE49-F238E27FC236}">
                        <a16:creationId xmlns:a16="http://schemas.microsoft.com/office/drawing/2014/main" id="{5DB6B35B-D5F0-4637-B55C-5948008BEE8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4" y="1365"/>
                    <a:ext cx="591" cy="3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237" name="Rectangle 263">
                    <a:extLst>
                      <a:ext uri="{FF2B5EF4-FFF2-40B4-BE49-F238E27FC236}">
                        <a16:creationId xmlns:a16="http://schemas.microsoft.com/office/drawing/2014/main" id="{E672848E-9ACB-4BA2-A335-51F390A7AF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4" y="1653"/>
                    <a:ext cx="59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214157" name="Group 264">
                    <a:extLst>
                      <a:ext uri="{FF2B5EF4-FFF2-40B4-BE49-F238E27FC236}">
                        <a16:creationId xmlns:a16="http://schemas.microsoft.com/office/drawing/2014/main" id="{3BA26E03-A64E-4050-B282-4A5F7342579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1254" name="AutoShape 265">
                      <a:extLst>
                        <a:ext uri="{FF2B5EF4-FFF2-40B4-BE49-F238E27FC236}">
                          <a16:creationId xmlns:a16="http://schemas.microsoft.com/office/drawing/2014/main" id="{2266867C-67DF-4A96-9946-B73E77BEDCB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4" y="2592"/>
                      <a:ext cx="711" cy="115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255" name="AutoShape 266">
                      <a:extLst>
                        <a:ext uri="{FF2B5EF4-FFF2-40B4-BE49-F238E27FC236}">
                          <a16:creationId xmlns:a16="http://schemas.microsoft.com/office/drawing/2014/main" id="{674CD214-06F2-42B8-984D-1E7EE19D5E6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6" y="2610"/>
                      <a:ext cx="674" cy="80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sp>
                <p:nvSpPr>
                  <p:cNvPr id="214158" name="Freeform 267">
                    <a:extLst>
                      <a:ext uri="{FF2B5EF4-FFF2-40B4-BE49-F238E27FC236}">
                        <a16:creationId xmlns:a16="http://schemas.microsoft.com/office/drawing/2014/main" id="{92FF0BF1-3515-4C3F-B923-307FD286E9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45 w 328"/>
                      <a:gd name="T3" fmla="*/ 24 h 226"/>
                      <a:gd name="T4" fmla="*/ 45 w 328"/>
                      <a:gd name="T5" fmla="*/ 43 h 226"/>
                      <a:gd name="T6" fmla="*/ 0 w 328"/>
                      <a:gd name="T7" fmla="*/ 1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4159" name="Group 268">
                    <a:extLst>
                      <a:ext uri="{FF2B5EF4-FFF2-40B4-BE49-F238E27FC236}">
                        <a16:creationId xmlns:a16="http://schemas.microsoft.com/office/drawing/2014/main" id="{EA031D72-1C71-492B-889B-21214794D74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1252" name="AutoShape 269">
                      <a:extLst>
                        <a:ext uri="{FF2B5EF4-FFF2-40B4-BE49-F238E27FC236}">
                          <a16:creationId xmlns:a16="http://schemas.microsoft.com/office/drawing/2014/main" id="{1B26605E-310C-4B10-AD78-86B869365BD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46" y="2568"/>
                      <a:ext cx="698" cy="163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253" name="AutoShape 270">
                      <a:extLst>
                        <a:ext uri="{FF2B5EF4-FFF2-40B4-BE49-F238E27FC236}">
                          <a16:creationId xmlns:a16="http://schemas.microsoft.com/office/drawing/2014/main" id="{8197F7D0-C47F-473F-937B-D24A4B29BD0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59" y="2587"/>
                      <a:ext cx="661" cy="115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sp>
                <p:nvSpPr>
                  <p:cNvPr id="1241" name="Rectangle 271">
                    <a:extLst>
                      <a:ext uri="{FF2B5EF4-FFF2-40B4-BE49-F238E27FC236}">
                        <a16:creationId xmlns:a16="http://schemas.microsoft.com/office/drawing/2014/main" id="{09CF90F5-DCC1-4315-8783-50E83BB490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55" y="433"/>
                    <a:ext cx="60" cy="228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4161" name="Freeform 272">
                    <a:extLst>
                      <a:ext uri="{FF2B5EF4-FFF2-40B4-BE49-F238E27FC236}">
                        <a16:creationId xmlns:a16="http://schemas.microsoft.com/office/drawing/2014/main" id="{5C56155C-761B-4BCE-B8F7-1FAC5C0437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40 w 296"/>
                      <a:gd name="T3" fmla="*/ 27 h 256"/>
                      <a:gd name="T4" fmla="*/ 40 w 296"/>
                      <a:gd name="T5" fmla="*/ 49 h 256"/>
                      <a:gd name="T6" fmla="*/ 0 w 296"/>
                      <a:gd name="T7" fmla="*/ 18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62" name="Freeform 273">
                    <a:extLst>
                      <a:ext uri="{FF2B5EF4-FFF2-40B4-BE49-F238E27FC236}">
                        <a16:creationId xmlns:a16="http://schemas.microsoft.com/office/drawing/2014/main" id="{90A30EDB-951B-4E3E-B5EA-BD77E2F008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42 w 304"/>
                      <a:gd name="T3" fmla="*/ 32 h 288"/>
                      <a:gd name="T4" fmla="*/ 39 w 304"/>
                      <a:gd name="T5" fmla="*/ 57 h 288"/>
                      <a:gd name="T6" fmla="*/ 2 w 304"/>
                      <a:gd name="T7" fmla="*/ 24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4" name="Oval 274">
                    <a:extLst>
                      <a:ext uri="{FF2B5EF4-FFF2-40B4-BE49-F238E27FC236}">
                        <a16:creationId xmlns:a16="http://schemas.microsoft.com/office/drawing/2014/main" id="{1EEAB30F-994F-40DA-B126-9045D29A10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6" y="2614"/>
                    <a:ext cx="50" cy="96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4164" name="Freeform 275">
                    <a:extLst>
                      <a:ext uri="{FF2B5EF4-FFF2-40B4-BE49-F238E27FC236}">
                        <a16:creationId xmlns:a16="http://schemas.microsoft.com/office/drawing/2014/main" id="{F41F4280-AEFA-4B08-A2F5-9FEF541FCC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21 h 240"/>
                      <a:gd name="T2" fmla="*/ 2 w 306"/>
                      <a:gd name="T3" fmla="*/ 48 h 240"/>
                      <a:gd name="T4" fmla="*/ 42 w 306"/>
                      <a:gd name="T5" fmla="*/ 22 h 240"/>
                      <a:gd name="T6" fmla="*/ 40 w 306"/>
                      <a:gd name="T7" fmla="*/ 0 h 240"/>
                      <a:gd name="T8" fmla="*/ 0 w 306"/>
                      <a:gd name="T9" fmla="*/ 21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6" name="AutoShape 276">
                    <a:extLst>
                      <a:ext uri="{FF2B5EF4-FFF2-40B4-BE49-F238E27FC236}">
                        <a16:creationId xmlns:a16="http://schemas.microsoft.com/office/drawing/2014/main" id="{BE3F1B10-1B0F-4989-9238-C4E39467D3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4" y="2681"/>
                    <a:ext cx="1202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247" name="AutoShape 277">
                    <a:extLst>
                      <a:ext uri="{FF2B5EF4-FFF2-40B4-BE49-F238E27FC236}">
                        <a16:creationId xmlns:a16="http://schemas.microsoft.com/office/drawing/2014/main" id="{DABEB550-D639-4D90-AC39-35D8D4887C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04" y="2710"/>
                    <a:ext cx="1071" cy="8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248" name="Oval 278">
                    <a:extLst>
                      <a:ext uri="{FF2B5EF4-FFF2-40B4-BE49-F238E27FC236}">
                        <a16:creationId xmlns:a16="http://schemas.microsoft.com/office/drawing/2014/main" id="{7F106932-CA54-4571-99D9-21EDE76A1E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14" y="2383"/>
                    <a:ext cx="160" cy="144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249" name="Oval 279">
                    <a:extLst>
                      <a:ext uri="{FF2B5EF4-FFF2-40B4-BE49-F238E27FC236}">
                        <a16:creationId xmlns:a16="http://schemas.microsoft.com/office/drawing/2014/main" id="{DFEBF5CF-F4B2-46C5-AA71-62D96BD32B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5" y="2383"/>
                    <a:ext cx="160" cy="144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algn="ctr"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FF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250" name="Oval 280">
                    <a:extLst>
                      <a:ext uri="{FF2B5EF4-FFF2-40B4-BE49-F238E27FC236}">
                        <a16:creationId xmlns:a16="http://schemas.microsoft.com/office/drawing/2014/main" id="{B38DD41E-3A59-4587-A2F1-3CFCA706B5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65" y="2383"/>
                    <a:ext cx="160" cy="135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251" name="Rectangle 281">
                    <a:extLst>
                      <a:ext uri="{FF2B5EF4-FFF2-40B4-BE49-F238E27FC236}">
                        <a16:creationId xmlns:a16="http://schemas.microsoft.com/office/drawing/2014/main" id="{40433821-DE92-48F7-9CBF-B6BD8D9619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5" y="1836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214081" name="Group 249">
                  <a:extLst>
                    <a:ext uri="{FF2B5EF4-FFF2-40B4-BE49-F238E27FC236}">
                      <a16:creationId xmlns:a16="http://schemas.microsoft.com/office/drawing/2014/main" id="{60EC656E-4904-4EE9-95A2-0E984B279F9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939866" y="4369199"/>
                  <a:ext cx="225953" cy="395900"/>
                  <a:chOff x="4140" y="429"/>
                  <a:chExt cx="1425" cy="2396"/>
                </a:xfrm>
              </p:grpSpPr>
              <p:sp>
                <p:nvSpPr>
                  <p:cNvPr id="214115" name="Freeform 250">
                    <a:extLst>
                      <a:ext uri="{FF2B5EF4-FFF2-40B4-BE49-F238E27FC236}">
                        <a16:creationId xmlns:a16="http://schemas.microsoft.com/office/drawing/2014/main" id="{F7406ACE-7DB1-4468-ABD4-083D65332E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9 w 354"/>
                      <a:gd name="T1" fmla="*/ 0 h 2742"/>
                      <a:gd name="T2" fmla="*/ 47 w 354"/>
                      <a:gd name="T3" fmla="*/ 66 h 2742"/>
                      <a:gd name="T4" fmla="*/ 46 w 354"/>
                      <a:gd name="T5" fmla="*/ 510 h 2742"/>
                      <a:gd name="T6" fmla="*/ 0 w 354"/>
                      <a:gd name="T7" fmla="*/ 534 h 2742"/>
                      <a:gd name="T8" fmla="*/ 9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7" name="Rectangle 251">
                    <a:extLst>
                      <a:ext uri="{FF2B5EF4-FFF2-40B4-BE49-F238E27FC236}">
                        <a16:creationId xmlns:a16="http://schemas.microsoft.com/office/drawing/2014/main" id="{4AD8BAF2-38C1-475C-9A3D-FEF749B906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07" y="431"/>
                    <a:ext cx="1051" cy="2306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4117" name="Freeform 252">
                    <a:extLst>
                      <a:ext uri="{FF2B5EF4-FFF2-40B4-BE49-F238E27FC236}">
                        <a16:creationId xmlns:a16="http://schemas.microsoft.com/office/drawing/2014/main" id="{3EB740A1-47E2-4741-8738-D0C1382BA2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29 w 211"/>
                      <a:gd name="T3" fmla="*/ 43 h 2537"/>
                      <a:gd name="T4" fmla="*/ 2 w 211"/>
                      <a:gd name="T5" fmla="*/ 48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18" name="Freeform 253">
                    <a:extLst>
                      <a:ext uri="{FF2B5EF4-FFF2-40B4-BE49-F238E27FC236}">
                        <a16:creationId xmlns:a16="http://schemas.microsoft.com/office/drawing/2014/main" id="{35A394DF-DBF8-4E8B-A15C-AF68206E5F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45 w 328"/>
                      <a:gd name="T3" fmla="*/ 25 h 226"/>
                      <a:gd name="T4" fmla="*/ 45 w 328"/>
                      <a:gd name="T5" fmla="*/ 45 h 226"/>
                      <a:gd name="T6" fmla="*/ 0 w 328"/>
                      <a:gd name="T7" fmla="*/ 19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00" name="Rectangle 254">
                    <a:extLst>
                      <a:ext uri="{FF2B5EF4-FFF2-40B4-BE49-F238E27FC236}">
                        <a16:creationId xmlns:a16="http://schemas.microsoft.com/office/drawing/2014/main" id="{67D1EB8A-E7CE-43E8-AAAF-D1151E3CE6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07" y="700"/>
                    <a:ext cx="601" cy="3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214120" name="Group 255">
                    <a:extLst>
                      <a:ext uri="{FF2B5EF4-FFF2-40B4-BE49-F238E27FC236}">
                        <a16:creationId xmlns:a16="http://schemas.microsoft.com/office/drawing/2014/main" id="{BF2EC330-AD0B-4DF8-AAF6-EAF20A444FF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1226" name="AutoShape 256">
                      <a:extLst>
                        <a:ext uri="{FF2B5EF4-FFF2-40B4-BE49-F238E27FC236}">
                          <a16:creationId xmlns:a16="http://schemas.microsoft.com/office/drawing/2014/main" id="{D8142F91-7988-4FE6-A395-76E63CF2111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2" y="2571"/>
                      <a:ext cx="725" cy="138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227" name="AutoShape 257">
                      <a:extLst>
                        <a:ext uri="{FF2B5EF4-FFF2-40B4-BE49-F238E27FC236}">
                          <a16:creationId xmlns:a16="http://schemas.microsoft.com/office/drawing/2014/main" id="{8B6D064D-257D-4C16-B78F-0E2C884B39C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90"/>
                      <a:ext cx="700" cy="101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sp>
                <p:nvSpPr>
                  <p:cNvPr id="1202" name="Rectangle 258">
                    <a:extLst>
                      <a:ext uri="{FF2B5EF4-FFF2-40B4-BE49-F238E27FC236}">
                        <a16:creationId xmlns:a16="http://schemas.microsoft.com/office/drawing/2014/main" id="{C9BD3772-E075-49E6-9258-7CF35F9C8C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7" y="1027"/>
                    <a:ext cx="591" cy="3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214122" name="Group 259">
                    <a:extLst>
                      <a:ext uri="{FF2B5EF4-FFF2-40B4-BE49-F238E27FC236}">
                        <a16:creationId xmlns:a16="http://schemas.microsoft.com/office/drawing/2014/main" id="{363ACA9C-3047-4C0E-A257-06ADC70C71D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1224" name="AutoShape 260">
                      <a:extLst>
                        <a:ext uri="{FF2B5EF4-FFF2-40B4-BE49-F238E27FC236}">
                          <a16:creationId xmlns:a16="http://schemas.microsoft.com/office/drawing/2014/main" id="{7EF321EA-5CE2-4F98-9C7B-9A9BF32CA7F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72"/>
                      <a:ext cx="725" cy="14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225" name="AutoShape 261">
                      <a:extLst>
                        <a:ext uri="{FF2B5EF4-FFF2-40B4-BE49-F238E27FC236}">
                          <a16:creationId xmlns:a16="http://schemas.microsoft.com/office/drawing/2014/main" id="{8634FC5B-9319-41CD-8CFE-354014A6E28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7" y="2592"/>
                      <a:ext cx="687" cy="100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sp>
                <p:nvSpPr>
                  <p:cNvPr id="1204" name="Rectangle 262">
                    <a:extLst>
                      <a:ext uri="{FF2B5EF4-FFF2-40B4-BE49-F238E27FC236}">
                        <a16:creationId xmlns:a16="http://schemas.microsoft.com/office/drawing/2014/main" id="{88B1A80C-8A2D-44F2-89E1-A0A9D63232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7" y="1363"/>
                    <a:ext cx="59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205" name="Rectangle 263">
                    <a:extLst>
                      <a:ext uri="{FF2B5EF4-FFF2-40B4-BE49-F238E27FC236}">
                        <a16:creationId xmlns:a16="http://schemas.microsoft.com/office/drawing/2014/main" id="{B1621A0E-86BE-4F04-AC2E-9E6BA69EFA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7" y="1680"/>
                    <a:ext cx="60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214125" name="Group 264">
                    <a:extLst>
                      <a:ext uri="{FF2B5EF4-FFF2-40B4-BE49-F238E27FC236}">
                        <a16:creationId xmlns:a16="http://schemas.microsoft.com/office/drawing/2014/main" id="{7D93566E-B521-4F37-91DB-61333CC1349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1222" name="AutoShape 265">
                      <a:extLst>
                        <a:ext uri="{FF2B5EF4-FFF2-40B4-BE49-F238E27FC236}">
                          <a16:creationId xmlns:a16="http://schemas.microsoft.com/office/drawing/2014/main" id="{EEBDFA19-248B-4570-B165-4288D424C9A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7" y="2590"/>
                      <a:ext cx="711" cy="142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223" name="AutoShape 266">
                      <a:extLst>
                        <a:ext uri="{FF2B5EF4-FFF2-40B4-BE49-F238E27FC236}">
                          <a16:creationId xmlns:a16="http://schemas.microsoft.com/office/drawing/2014/main" id="{6F14771F-3A89-4459-995B-DD816B64582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608"/>
                      <a:ext cx="674" cy="106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sp>
                <p:nvSpPr>
                  <p:cNvPr id="214126" name="Freeform 267">
                    <a:extLst>
                      <a:ext uri="{FF2B5EF4-FFF2-40B4-BE49-F238E27FC236}">
                        <a16:creationId xmlns:a16="http://schemas.microsoft.com/office/drawing/2014/main" id="{2424B275-2F3D-451D-9904-8B89AF2DB1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45 w 328"/>
                      <a:gd name="T3" fmla="*/ 24 h 226"/>
                      <a:gd name="T4" fmla="*/ 45 w 328"/>
                      <a:gd name="T5" fmla="*/ 43 h 226"/>
                      <a:gd name="T6" fmla="*/ 0 w 328"/>
                      <a:gd name="T7" fmla="*/ 1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4127" name="Group 268">
                    <a:extLst>
                      <a:ext uri="{FF2B5EF4-FFF2-40B4-BE49-F238E27FC236}">
                        <a16:creationId xmlns:a16="http://schemas.microsoft.com/office/drawing/2014/main" id="{0F5A0B38-E6A7-4E52-A55C-71451484B58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1220" name="AutoShape 269">
                      <a:extLst>
                        <a:ext uri="{FF2B5EF4-FFF2-40B4-BE49-F238E27FC236}">
                          <a16:creationId xmlns:a16="http://schemas.microsoft.com/office/drawing/2014/main" id="{108953A1-71DB-4E7D-806C-C24C50C7C47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2" y="2595"/>
                      <a:ext cx="761" cy="115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221" name="AutoShape 270">
                      <a:extLst>
                        <a:ext uri="{FF2B5EF4-FFF2-40B4-BE49-F238E27FC236}">
                          <a16:creationId xmlns:a16="http://schemas.microsoft.com/office/drawing/2014/main" id="{4BA1F854-61C8-46D6-99A4-6FF2823D2F7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614"/>
                      <a:ext cx="723" cy="86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sp>
                <p:nvSpPr>
                  <p:cNvPr id="1209" name="Rectangle 271">
                    <a:extLst>
                      <a:ext uri="{FF2B5EF4-FFF2-40B4-BE49-F238E27FC236}">
                        <a16:creationId xmlns:a16="http://schemas.microsoft.com/office/drawing/2014/main" id="{6B62D3E9-391D-4296-8629-EADA828C13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8" y="431"/>
                    <a:ext cx="70" cy="231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4129" name="Freeform 272">
                    <a:extLst>
                      <a:ext uri="{FF2B5EF4-FFF2-40B4-BE49-F238E27FC236}">
                        <a16:creationId xmlns:a16="http://schemas.microsoft.com/office/drawing/2014/main" id="{693BFEF8-C68C-4935-8605-382137092F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40 w 296"/>
                      <a:gd name="T3" fmla="*/ 27 h 256"/>
                      <a:gd name="T4" fmla="*/ 40 w 296"/>
                      <a:gd name="T5" fmla="*/ 49 h 256"/>
                      <a:gd name="T6" fmla="*/ 0 w 296"/>
                      <a:gd name="T7" fmla="*/ 18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30" name="Freeform 273">
                    <a:extLst>
                      <a:ext uri="{FF2B5EF4-FFF2-40B4-BE49-F238E27FC236}">
                        <a16:creationId xmlns:a16="http://schemas.microsoft.com/office/drawing/2014/main" id="{55817B27-7130-4E2E-BB1B-B2F93E5E03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42 w 304"/>
                      <a:gd name="T3" fmla="*/ 32 h 288"/>
                      <a:gd name="T4" fmla="*/ 39 w 304"/>
                      <a:gd name="T5" fmla="*/ 57 h 288"/>
                      <a:gd name="T6" fmla="*/ 2 w 304"/>
                      <a:gd name="T7" fmla="*/ 24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12" name="Oval 274">
                    <a:extLst>
                      <a:ext uri="{FF2B5EF4-FFF2-40B4-BE49-F238E27FC236}">
                        <a16:creationId xmlns:a16="http://schemas.microsoft.com/office/drawing/2014/main" id="{4D026138-33E0-4DD9-9673-0C95103FB3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9" y="2641"/>
                    <a:ext cx="50" cy="96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4132" name="Freeform 275">
                    <a:extLst>
                      <a:ext uri="{FF2B5EF4-FFF2-40B4-BE49-F238E27FC236}">
                        <a16:creationId xmlns:a16="http://schemas.microsoft.com/office/drawing/2014/main" id="{5B89E42A-945D-4B59-B282-197D8ACF2B1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21 h 240"/>
                      <a:gd name="T2" fmla="*/ 2 w 306"/>
                      <a:gd name="T3" fmla="*/ 48 h 240"/>
                      <a:gd name="T4" fmla="*/ 42 w 306"/>
                      <a:gd name="T5" fmla="*/ 22 h 240"/>
                      <a:gd name="T6" fmla="*/ 40 w 306"/>
                      <a:gd name="T7" fmla="*/ 0 h 240"/>
                      <a:gd name="T8" fmla="*/ 0 w 306"/>
                      <a:gd name="T9" fmla="*/ 21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14" name="AutoShape 276">
                    <a:extLst>
                      <a:ext uri="{FF2B5EF4-FFF2-40B4-BE49-F238E27FC236}">
                        <a16:creationId xmlns:a16="http://schemas.microsoft.com/office/drawing/2014/main" id="{B442A3FD-1429-4319-ADD0-5077121105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37" y="2708"/>
                    <a:ext cx="1202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215" name="AutoShape 277">
                    <a:extLst>
                      <a:ext uri="{FF2B5EF4-FFF2-40B4-BE49-F238E27FC236}">
                        <a16:creationId xmlns:a16="http://schemas.microsoft.com/office/drawing/2014/main" id="{710A9673-847B-4F13-BAFC-1DB66D9351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07" y="2737"/>
                    <a:ext cx="1071" cy="8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216" name="Oval 278">
                    <a:extLst>
                      <a:ext uri="{FF2B5EF4-FFF2-40B4-BE49-F238E27FC236}">
                        <a16:creationId xmlns:a16="http://schemas.microsoft.com/office/drawing/2014/main" id="{44B1BD75-6F88-4381-A873-E13740B040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7" y="2410"/>
                    <a:ext cx="160" cy="144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217" name="Oval 279">
                    <a:extLst>
                      <a:ext uri="{FF2B5EF4-FFF2-40B4-BE49-F238E27FC236}">
                        <a16:creationId xmlns:a16="http://schemas.microsoft.com/office/drawing/2014/main" id="{B489C004-0867-41D8-9AFC-96892FD56A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7" y="2410"/>
                    <a:ext cx="160" cy="144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algn="ctr"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FF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218" name="Oval 280">
                    <a:extLst>
                      <a:ext uri="{FF2B5EF4-FFF2-40B4-BE49-F238E27FC236}">
                        <a16:creationId xmlns:a16="http://schemas.microsoft.com/office/drawing/2014/main" id="{3CC115E2-B3A0-4214-8D8C-A9042C6ED3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410"/>
                    <a:ext cx="160" cy="135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219" name="Rectangle 281">
                    <a:extLst>
                      <a:ext uri="{FF2B5EF4-FFF2-40B4-BE49-F238E27FC236}">
                        <a16:creationId xmlns:a16="http://schemas.microsoft.com/office/drawing/2014/main" id="{9A8D893E-8311-4EEE-A71C-8EF9037E6F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8" y="1863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214082" name="Group 249">
                  <a:extLst>
                    <a:ext uri="{FF2B5EF4-FFF2-40B4-BE49-F238E27FC236}">
                      <a16:creationId xmlns:a16="http://schemas.microsoft.com/office/drawing/2014/main" id="{0CE638A3-B998-4F65-A777-4FFD1B729F5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472213" y="4384408"/>
                  <a:ext cx="225953" cy="395900"/>
                  <a:chOff x="4140" y="429"/>
                  <a:chExt cx="1425" cy="2396"/>
                </a:xfrm>
              </p:grpSpPr>
              <p:sp>
                <p:nvSpPr>
                  <p:cNvPr id="214083" name="Freeform 250">
                    <a:extLst>
                      <a:ext uri="{FF2B5EF4-FFF2-40B4-BE49-F238E27FC236}">
                        <a16:creationId xmlns:a16="http://schemas.microsoft.com/office/drawing/2014/main" id="{BFFA34E6-C278-429D-9196-426D8AC67C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9 w 354"/>
                      <a:gd name="T1" fmla="*/ 0 h 2742"/>
                      <a:gd name="T2" fmla="*/ 47 w 354"/>
                      <a:gd name="T3" fmla="*/ 66 h 2742"/>
                      <a:gd name="T4" fmla="*/ 46 w 354"/>
                      <a:gd name="T5" fmla="*/ 510 h 2742"/>
                      <a:gd name="T6" fmla="*/ 0 w 354"/>
                      <a:gd name="T7" fmla="*/ 534 h 2742"/>
                      <a:gd name="T8" fmla="*/ 9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65" name="Rectangle 251">
                    <a:extLst>
                      <a:ext uri="{FF2B5EF4-FFF2-40B4-BE49-F238E27FC236}">
                        <a16:creationId xmlns:a16="http://schemas.microsoft.com/office/drawing/2014/main" id="{5F0964ED-B6A0-49FD-8DBC-564B320CE55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00" y="454"/>
                    <a:ext cx="1051" cy="225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4085" name="Freeform 252">
                    <a:extLst>
                      <a:ext uri="{FF2B5EF4-FFF2-40B4-BE49-F238E27FC236}">
                        <a16:creationId xmlns:a16="http://schemas.microsoft.com/office/drawing/2014/main" id="{8C44ECC6-964B-4342-A732-C88BF40D93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29 w 211"/>
                      <a:gd name="T3" fmla="*/ 43 h 2537"/>
                      <a:gd name="T4" fmla="*/ 2 w 211"/>
                      <a:gd name="T5" fmla="*/ 48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086" name="Freeform 253">
                    <a:extLst>
                      <a:ext uri="{FF2B5EF4-FFF2-40B4-BE49-F238E27FC236}">
                        <a16:creationId xmlns:a16="http://schemas.microsoft.com/office/drawing/2014/main" id="{B36DCCAE-F770-4C86-B6D0-853C1B86B4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45 w 328"/>
                      <a:gd name="T3" fmla="*/ 25 h 226"/>
                      <a:gd name="T4" fmla="*/ 45 w 328"/>
                      <a:gd name="T5" fmla="*/ 45 h 226"/>
                      <a:gd name="T6" fmla="*/ 0 w 328"/>
                      <a:gd name="T7" fmla="*/ 19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68" name="Rectangle 254">
                    <a:extLst>
                      <a:ext uri="{FF2B5EF4-FFF2-40B4-BE49-F238E27FC236}">
                        <a16:creationId xmlns:a16="http://schemas.microsoft.com/office/drawing/2014/main" id="{CC72D624-6A69-47FF-B7D0-9536B1BDE0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714"/>
                    <a:ext cx="60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214088" name="Group 255">
                    <a:extLst>
                      <a:ext uri="{FF2B5EF4-FFF2-40B4-BE49-F238E27FC236}">
                        <a16:creationId xmlns:a16="http://schemas.microsoft.com/office/drawing/2014/main" id="{37B4E43C-C826-4071-9432-88044182C89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1194" name="AutoShape 256">
                      <a:extLst>
                        <a:ext uri="{FF2B5EF4-FFF2-40B4-BE49-F238E27FC236}">
                          <a16:creationId xmlns:a16="http://schemas.microsoft.com/office/drawing/2014/main" id="{451ECEBD-B960-40BE-8F15-550E4741F79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6" y="2594"/>
                      <a:ext cx="725" cy="138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195" name="AutoShape 257">
                      <a:extLst>
                        <a:ext uri="{FF2B5EF4-FFF2-40B4-BE49-F238E27FC236}">
                          <a16:creationId xmlns:a16="http://schemas.microsoft.com/office/drawing/2014/main" id="{41E17193-18EC-4E7C-BCD0-289343AB1DD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9" y="2612"/>
                      <a:ext cx="700" cy="101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sp>
                <p:nvSpPr>
                  <p:cNvPr id="1170" name="Rectangle 258">
                    <a:extLst>
                      <a:ext uri="{FF2B5EF4-FFF2-40B4-BE49-F238E27FC236}">
                        <a16:creationId xmlns:a16="http://schemas.microsoft.com/office/drawing/2014/main" id="{91640F86-3E37-4CA6-A3DD-332860704C6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41"/>
                    <a:ext cx="60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214090" name="Group 259">
                    <a:extLst>
                      <a:ext uri="{FF2B5EF4-FFF2-40B4-BE49-F238E27FC236}">
                        <a16:creationId xmlns:a16="http://schemas.microsoft.com/office/drawing/2014/main" id="{2AC95761-3278-4865-83DC-A9F2C92C0B3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1192" name="AutoShape 260">
                      <a:extLst>
                        <a:ext uri="{FF2B5EF4-FFF2-40B4-BE49-F238E27FC236}">
                          <a16:creationId xmlns:a16="http://schemas.microsoft.com/office/drawing/2014/main" id="{7BB4950A-BC18-4F9D-AF4A-31A3A2FF821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81" y="2596"/>
                      <a:ext cx="725" cy="14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193" name="AutoShape 261">
                      <a:extLst>
                        <a:ext uri="{FF2B5EF4-FFF2-40B4-BE49-F238E27FC236}">
                          <a16:creationId xmlns:a16="http://schemas.microsoft.com/office/drawing/2014/main" id="{14ED4B93-1D44-47BA-AA9A-C6C8D6952AA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94" y="2616"/>
                      <a:ext cx="687" cy="100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sp>
                <p:nvSpPr>
                  <p:cNvPr id="1172" name="Rectangle 262">
                    <a:extLst>
                      <a:ext uri="{FF2B5EF4-FFF2-40B4-BE49-F238E27FC236}">
                        <a16:creationId xmlns:a16="http://schemas.microsoft.com/office/drawing/2014/main" id="{4E3A348E-274D-40C8-81C5-0FFBB32F18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67"/>
                    <a:ext cx="591" cy="3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173" name="Rectangle 263">
                    <a:extLst>
                      <a:ext uri="{FF2B5EF4-FFF2-40B4-BE49-F238E27FC236}">
                        <a16:creationId xmlns:a16="http://schemas.microsoft.com/office/drawing/2014/main" id="{5CF8B31B-DEAD-4531-A69E-DC90A97D8C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214093" name="Group 264">
                    <a:extLst>
                      <a:ext uri="{FF2B5EF4-FFF2-40B4-BE49-F238E27FC236}">
                        <a16:creationId xmlns:a16="http://schemas.microsoft.com/office/drawing/2014/main" id="{ABE8ADCD-7F60-4B27-828C-1EAE8387BEC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1190" name="AutoShape 265">
                      <a:extLst>
                        <a:ext uri="{FF2B5EF4-FFF2-40B4-BE49-F238E27FC236}">
                          <a16:creationId xmlns:a16="http://schemas.microsoft.com/office/drawing/2014/main" id="{B6F381A4-6E3A-4149-B33E-B929A4D94E1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09" y="2594"/>
                      <a:ext cx="686" cy="115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191" name="AutoShape 266">
                      <a:extLst>
                        <a:ext uri="{FF2B5EF4-FFF2-40B4-BE49-F238E27FC236}">
                          <a16:creationId xmlns:a16="http://schemas.microsoft.com/office/drawing/2014/main" id="{01E0E229-A037-477E-B077-CE02A78CB8F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1" y="2612"/>
                      <a:ext cx="649" cy="80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sp>
                <p:nvSpPr>
                  <p:cNvPr id="214094" name="Freeform 267">
                    <a:extLst>
                      <a:ext uri="{FF2B5EF4-FFF2-40B4-BE49-F238E27FC236}">
                        <a16:creationId xmlns:a16="http://schemas.microsoft.com/office/drawing/2014/main" id="{037926E6-9DE9-4AE5-89B6-64B1F4AB46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45 w 328"/>
                      <a:gd name="T3" fmla="*/ 24 h 226"/>
                      <a:gd name="T4" fmla="*/ 45 w 328"/>
                      <a:gd name="T5" fmla="*/ 43 h 226"/>
                      <a:gd name="T6" fmla="*/ 0 w 328"/>
                      <a:gd name="T7" fmla="*/ 1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4095" name="Group 268">
                    <a:extLst>
                      <a:ext uri="{FF2B5EF4-FFF2-40B4-BE49-F238E27FC236}">
                        <a16:creationId xmlns:a16="http://schemas.microsoft.com/office/drawing/2014/main" id="{3C02115C-D807-456E-BDEB-6DD0438CBDF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1188" name="AutoShape 269">
                      <a:extLst>
                        <a:ext uri="{FF2B5EF4-FFF2-40B4-BE49-F238E27FC236}">
                          <a16:creationId xmlns:a16="http://schemas.microsoft.com/office/drawing/2014/main" id="{33F48699-B80F-4EC8-BB9A-FD4CE36964F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6" y="2570"/>
                      <a:ext cx="723" cy="163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189" name="AutoShape 270">
                      <a:extLst>
                        <a:ext uri="{FF2B5EF4-FFF2-40B4-BE49-F238E27FC236}">
                          <a16:creationId xmlns:a16="http://schemas.microsoft.com/office/drawing/2014/main" id="{396EFBA4-1EA3-4CB6-A4BE-F29489D091E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9" y="2589"/>
                      <a:ext cx="686" cy="135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sp>
                <p:nvSpPr>
                  <p:cNvPr id="1177" name="Rectangle 271">
                    <a:extLst>
                      <a:ext uri="{FF2B5EF4-FFF2-40B4-BE49-F238E27FC236}">
                        <a16:creationId xmlns:a16="http://schemas.microsoft.com/office/drawing/2014/main" id="{93D2BCB3-38AA-4633-83AF-2705393CF8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51" y="454"/>
                    <a:ext cx="60" cy="226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4097" name="Freeform 272">
                    <a:extLst>
                      <a:ext uri="{FF2B5EF4-FFF2-40B4-BE49-F238E27FC236}">
                        <a16:creationId xmlns:a16="http://schemas.microsoft.com/office/drawing/2014/main" id="{B2105869-9D41-4E1C-A466-12F1428EF8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40 w 296"/>
                      <a:gd name="T3" fmla="*/ 27 h 256"/>
                      <a:gd name="T4" fmla="*/ 40 w 296"/>
                      <a:gd name="T5" fmla="*/ 49 h 256"/>
                      <a:gd name="T6" fmla="*/ 0 w 296"/>
                      <a:gd name="T7" fmla="*/ 18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098" name="Freeform 273">
                    <a:extLst>
                      <a:ext uri="{FF2B5EF4-FFF2-40B4-BE49-F238E27FC236}">
                        <a16:creationId xmlns:a16="http://schemas.microsoft.com/office/drawing/2014/main" id="{6BC8559A-842E-472D-84A9-B3FE197C35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42 w 304"/>
                      <a:gd name="T3" fmla="*/ 32 h 288"/>
                      <a:gd name="T4" fmla="*/ 39 w 304"/>
                      <a:gd name="T5" fmla="*/ 57 h 288"/>
                      <a:gd name="T6" fmla="*/ 2 w 304"/>
                      <a:gd name="T7" fmla="*/ 24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0" name="Oval 274">
                    <a:extLst>
                      <a:ext uri="{FF2B5EF4-FFF2-40B4-BE49-F238E27FC236}">
                        <a16:creationId xmlns:a16="http://schemas.microsoft.com/office/drawing/2014/main" id="{EBEDFF97-D5F1-48C9-A728-414E0F1097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2" y="2616"/>
                    <a:ext cx="50" cy="96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4100" name="Freeform 275">
                    <a:extLst>
                      <a:ext uri="{FF2B5EF4-FFF2-40B4-BE49-F238E27FC236}">
                        <a16:creationId xmlns:a16="http://schemas.microsoft.com/office/drawing/2014/main" id="{587938D5-C39C-47EB-8345-BDC8BBD668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21 h 240"/>
                      <a:gd name="T2" fmla="*/ 2 w 306"/>
                      <a:gd name="T3" fmla="*/ 48 h 240"/>
                      <a:gd name="T4" fmla="*/ 42 w 306"/>
                      <a:gd name="T5" fmla="*/ 22 h 240"/>
                      <a:gd name="T6" fmla="*/ 40 w 306"/>
                      <a:gd name="T7" fmla="*/ 0 h 240"/>
                      <a:gd name="T8" fmla="*/ 0 w 306"/>
                      <a:gd name="T9" fmla="*/ 21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2" name="AutoShape 276">
                    <a:extLst>
                      <a:ext uri="{FF2B5EF4-FFF2-40B4-BE49-F238E27FC236}">
                        <a16:creationId xmlns:a16="http://schemas.microsoft.com/office/drawing/2014/main" id="{B9133784-250C-4E4C-8604-8188DC3AE8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83"/>
                    <a:ext cx="1202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183" name="AutoShape 277">
                    <a:extLst>
                      <a:ext uri="{FF2B5EF4-FFF2-40B4-BE49-F238E27FC236}">
                        <a16:creationId xmlns:a16="http://schemas.microsoft.com/office/drawing/2014/main" id="{B52F0199-C371-49CB-B9DE-64C7101D4E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00" y="2712"/>
                    <a:ext cx="1071" cy="8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184" name="Oval 278">
                    <a:extLst>
                      <a:ext uri="{FF2B5EF4-FFF2-40B4-BE49-F238E27FC236}">
                        <a16:creationId xmlns:a16="http://schemas.microsoft.com/office/drawing/2014/main" id="{B20E05FC-D7D3-44F6-A273-3F1C7E2D8B7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10" y="2386"/>
                    <a:ext cx="160" cy="144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185" name="Oval 279">
                    <a:extLst>
                      <a:ext uri="{FF2B5EF4-FFF2-40B4-BE49-F238E27FC236}">
                        <a16:creationId xmlns:a16="http://schemas.microsoft.com/office/drawing/2014/main" id="{2E9618FF-4A2D-4065-9B09-6A680A31F6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0" y="2386"/>
                    <a:ext cx="160" cy="144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algn="ctr"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FF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186" name="Oval 280">
                    <a:extLst>
                      <a:ext uri="{FF2B5EF4-FFF2-40B4-BE49-F238E27FC236}">
                        <a16:creationId xmlns:a16="http://schemas.microsoft.com/office/drawing/2014/main" id="{C219B827-9D19-4803-9162-D0C1AB07CA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61" y="2386"/>
                    <a:ext cx="160" cy="135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187" name="Rectangle 281">
                    <a:extLst>
                      <a:ext uri="{FF2B5EF4-FFF2-40B4-BE49-F238E27FC236}">
                        <a16:creationId xmlns:a16="http://schemas.microsoft.com/office/drawing/2014/main" id="{A7263A49-BC88-4EC5-8934-7D3AF8B2E0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1" y="1838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214039" name="Group 1116">
                <a:extLst>
                  <a:ext uri="{FF2B5EF4-FFF2-40B4-BE49-F238E27FC236}">
                    <a16:creationId xmlns:a16="http://schemas.microsoft.com/office/drawing/2014/main" id="{7F3E69CD-5589-4DAB-A6C5-66D1CDBD761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186941" y="5734675"/>
                <a:ext cx="347753" cy="680208"/>
                <a:chOff x="7923189" y="2486663"/>
                <a:chExt cx="360362" cy="884586"/>
              </a:xfrm>
            </p:grpSpPr>
            <p:pic>
              <p:nvPicPr>
                <p:cNvPr id="214045" name="Picture 3">
                  <a:extLst>
                    <a:ext uri="{FF2B5EF4-FFF2-40B4-BE49-F238E27FC236}">
                      <a16:creationId xmlns:a16="http://schemas.microsoft.com/office/drawing/2014/main" id="{E20C6E9E-AF8E-4BC7-82F1-C1B08A807113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214046" name="Group 950">
                  <a:extLst>
                    <a:ext uri="{FF2B5EF4-FFF2-40B4-BE49-F238E27FC236}">
                      <a16:creationId xmlns:a16="http://schemas.microsoft.com/office/drawing/2014/main" id="{54957E37-2B9F-4C9E-AA6D-21E8F66CACF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214047" name="Freeform 951">
                    <a:extLst>
                      <a:ext uri="{FF2B5EF4-FFF2-40B4-BE49-F238E27FC236}">
                        <a16:creationId xmlns:a16="http://schemas.microsoft.com/office/drawing/2014/main" id="{FA3B9C20-1E21-493A-B6A5-B5A07EDD2A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3 w 354"/>
                      <a:gd name="T1" fmla="*/ 0 h 2742"/>
                      <a:gd name="T2" fmla="*/ 15 w 354"/>
                      <a:gd name="T3" fmla="*/ 27 h 2742"/>
                      <a:gd name="T4" fmla="*/ 15 w 354"/>
                      <a:gd name="T5" fmla="*/ 205 h 2742"/>
                      <a:gd name="T6" fmla="*/ 0 w 354"/>
                      <a:gd name="T7" fmla="*/ 215 h 2742"/>
                      <a:gd name="T8" fmla="*/ 3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048" name="Rectangle 952">
                    <a:extLst>
                      <a:ext uri="{FF2B5EF4-FFF2-40B4-BE49-F238E27FC236}">
                        <a16:creationId xmlns:a16="http://schemas.microsoft.com/office/drawing/2014/main" id="{198AA085-3F35-4AC5-87FA-84E2806B74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049" name="Freeform 953">
                    <a:extLst>
                      <a:ext uri="{FF2B5EF4-FFF2-40B4-BE49-F238E27FC236}">
                        <a16:creationId xmlns:a16="http://schemas.microsoft.com/office/drawing/2014/main" id="{8DBA8D33-B650-43DF-81B6-B9DA8C0964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9 w 211"/>
                      <a:gd name="T3" fmla="*/ 18 h 2537"/>
                      <a:gd name="T4" fmla="*/ 2 w 211"/>
                      <a:gd name="T5" fmla="*/ 19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050" name="Freeform 954">
                    <a:extLst>
                      <a:ext uri="{FF2B5EF4-FFF2-40B4-BE49-F238E27FC236}">
                        <a16:creationId xmlns:a16="http://schemas.microsoft.com/office/drawing/2014/main" id="{D5559071-0DC4-4ABC-B580-49234E74A2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1 h 226"/>
                      <a:gd name="T4" fmla="*/ 14 w 328"/>
                      <a:gd name="T5" fmla="*/ 19 h 226"/>
                      <a:gd name="T6" fmla="*/ 0 w 328"/>
                      <a:gd name="T7" fmla="*/ 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051" name="Rectangle 955">
                    <a:extLst>
                      <a:ext uri="{FF2B5EF4-FFF2-40B4-BE49-F238E27FC236}">
                        <a16:creationId xmlns:a16="http://schemas.microsoft.com/office/drawing/2014/main" id="{4DC25B78-D6EE-4622-9380-611AD1E475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052" name="Group 956">
                    <a:extLst>
                      <a:ext uri="{FF2B5EF4-FFF2-40B4-BE49-F238E27FC236}">
                        <a16:creationId xmlns:a16="http://schemas.microsoft.com/office/drawing/2014/main" id="{B91D1137-7366-4EEB-AD54-E2C29F05258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077" name="AutoShape 957">
                      <a:extLst>
                        <a:ext uri="{FF2B5EF4-FFF2-40B4-BE49-F238E27FC236}">
                          <a16:creationId xmlns:a16="http://schemas.microsoft.com/office/drawing/2014/main" id="{ED09BD09-0C30-45F6-BC4E-B16A483462A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078" name="AutoShape 958">
                      <a:extLst>
                        <a:ext uri="{FF2B5EF4-FFF2-40B4-BE49-F238E27FC236}">
                          <a16:creationId xmlns:a16="http://schemas.microsoft.com/office/drawing/2014/main" id="{92ED6C7A-0E5E-4382-8C9F-F1D30BB808A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053" name="Rectangle 959">
                    <a:extLst>
                      <a:ext uri="{FF2B5EF4-FFF2-40B4-BE49-F238E27FC236}">
                        <a16:creationId xmlns:a16="http://schemas.microsoft.com/office/drawing/2014/main" id="{E1A4A928-C083-4C71-A841-EF5A1A3FB3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054" name="Group 960">
                    <a:extLst>
                      <a:ext uri="{FF2B5EF4-FFF2-40B4-BE49-F238E27FC236}">
                        <a16:creationId xmlns:a16="http://schemas.microsoft.com/office/drawing/2014/main" id="{3C6D7581-C062-4BD4-B0A4-E50E12D4FCB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075" name="AutoShape 961">
                      <a:extLst>
                        <a:ext uri="{FF2B5EF4-FFF2-40B4-BE49-F238E27FC236}">
                          <a16:creationId xmlns:a16="http://schemas.microsoft.com/office/drawing/2014/main" id="{48196000-CE26-45C7-A44D-3E7045A4181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076" name="AutoShape 962">
                      <a:extLst>
                        <a:ext uri="{FF2B5EF4-FFF2-40B4-BE49-F238E27FC236}">
                          <a16:creationId xmlns:a16="http://schemas.microsoft.com/office/drawing/2014/main" id="{017E9939-6371-42CB-8F5E-663CE97FAC4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055" name="Rectangle 963">
                    <a:extLst>
                      <a:ext uri="{FF2B5EF4-FFF2-40B4-BE49-F238E27FC236}">
                        <a16:creationId xmlns:a16="http://schemas.microsoft.com/office/drawing/2014/main" id="{27EB73C1-E94E-40F8-A5B2-1708FB65D0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056" name="Rectangle 964">
                    <a:extLst>
                      <a:ext uri="{FF2B5EF4-FFF2-40B4-BE49-F238E27FC236}">
                        <a16:creationId xmlns:a16="http://schemas.microsoft.com/office/drawing/2014/main" id="{C9ECD075-D24D-4609-84E9-7A5884EF11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057" name="Group 965">
                    <a:extLst>
                      <a:ext uri="{FF2B5EF4-FFF2-40B4-BE49-F238E27FC236}">
                        <a16:creationId xmlns:a16="http://schemas.microsoft.com/office/drawing/2014/main" id="{50DA74F1-BC31-4C9A-8C59-5C75BA856F9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073" name="AutoShape 966">
                      <a:extLst>
                        <a:ext uri="{FF2B5EF4-FFF2-40B4-BE49-F238E27FC236}">
                          <a16:creationId xmlns:a16="http://schemas.microsoft.com/office/drawing/2014/main" id="{156FD71B-5953-4F3C-8D6D-21A68DCC3CC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074" name="AutoShape 967">
                      <a:extLst>
                        <a:ext uri="{FF2B5EF4-FFF2-40B4-BE49-F238E27FC236}">
                          <a16:creationId xmlns:a16="http://schemas.microsoft.com/office/drawing/2014/main" id="{5F37C842-2341-457D-8161-F5BE2232222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058" name="Freeform 968">
                    <a:extLst>
                      <a:ext uri="{FF2B5EF4-FFF2-40B4-BE49-F238E27FC236}">
                        <a16:creationId xmlns:a16="http://schemas.microsoft.com/office/drawing/2014/main" id="{D2C82821-DAE9-4AC2-8969-ACFD68E78F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0 h 226"/>
                      <a:gd name="T4" fmla="*/ 14 w 328"/>
                      <a:gd name="T5" fmla="*/ 17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4059" name="Group 969">
                    <a:extLst>
                      <a:ext uri="{FF2B5EF4-FFF2-40B4-BE49-F238E27FC236}">
                        <a16:creationId xmlns:a16="http://schemas.microsoft.com/office/drawing/2014/main" id="{8A5013F1-C0D4-4F92-BB1D-E2BE5ABE316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071" name="AutoShape 970">
                      <a:extLst>
                        <a:ext uri="{FF2B5EF4-FFF2-40B4-BE49-F238E27FC236}">
                          <a16:creationId xmlns:a16="http://schemas.microsoft.com/office/drawing/2014/main" id="{691060C9-B589-4AAA-A5C8-825C2284FFE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072" name="AutoShape 971">
                      <a:extLst>
                        <a:ext uri="{FF2B5EF4-FFF2-40B4-BE49-F238E27FC236}">
                          <a16:creationId xmlns:a16="http://schemas.microsoft.com/office/drawing/2014/main" id="{B2516972-C95F-406D-B110-8DB49CD632F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060" name="Rectangle 972">
                    <a:extLst>
                      <a:ext uri="{FF2B5EF4-FFF2-40B4-BE49-F238E27FC236}">
                        <a16:creationId xmlns:a16="http://schemas.microsoft.com/office/drawing/2014/main" id="{31E70037-EC8D-411F-8B97-7EDD1A8820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061" name="Freeform 973">
                    <a:extLst>
                      <a:ext uri="{FF2B5EF4-FFF2-40B4-BE49-F238E27FC236}">
                        <a16:creationId xmlns:a16="http://schemas.microsoft.com/office/drawing/2014/main" id="{0D534309-7526-46AB-8C24-4029E6E2E4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4 w 296"/>
                      <a:gd name="T3" fmla="*/ 10 h 256"/>
                      <a:gd name="T4" fmla="*/ 14 w 296"/>
                      <a:gd name="T5" fmla="*/ 19 h 256"/>
                      <a:gd name="T6" fmla="*/ 0 w 296"/>
                      <a:gd name="T7" fmla="*/ 7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062" name="Freeform 974">
                    <a:extLst>
                      <a:ext uri="{FF2B5EF4-FFF2-40B4-BE49-F238E27FC236}">
                        <a16:creationId xmlns:a16="http://schemas.microsoft.com/office/drawing/2014/main" id="{A4EA306F-3D16-4A83-8766-2A8EFCA30C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4 w 304"/>
                      <a:gd name="T3" fmla="*/ 13 h 288"/>
                      <a:gd name="T4" fmla="*/ 13 w 304"/>
                      <a:gd name="T5" fmla="*/ 23 h 288"/>
                      <a:gd name="T6" fmla="*/ 2 w 304"/>
                      <a:gd name="T7" fmla="*/ 1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063" name="Oval 975">
                    <a:extLst>
                      <a:ext uri="{FF2B5EF4-FFF2-40B4-BE49-F238E27FC236}">
                        <a16:creationId xmlns:a16="http://schemas.microsoft.com/office/drawing/2014/main" id="{93AED395-4D49-4141-8ED9-34579B3650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064" name="Freeform 976">
                    <a:extLst>
                      <a:ext uri="{FF2B5EF4-FFF2-40B4-BE49-F238E27FC236}">
                        <a16:creationId xmlns:a16="http://schemas.microsoft.com/office/drawing/2014/main" id="{C553CD40-965F-4BBC-AF34-7238281BF2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9 h 240"/>
                      <a:gd name="T2" fmla="*/ 2 w 306"/>
                      <a:gd name="T3" fmla="*/ 19 h 240"/>
                      <a:gd name="T4" fmla="*/ 14 w 306"/>
                      <a:gd name="T5" fmla="*/ 9 h 240"/>
                      <a:gd name="T6" fmla="*/ 14 w 306"/>
                      <a:gd name="T7" fmla="*/ 0 h 240"/>
                      <a:gd name="T8" fmla="*/ 0 w 306"/>
                      <a:gd name="T9" fmla="*/ 9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065" name="AutoShape 977">
                    <a:extLst>
                      <a:ext uri="{FF2B5EF4-FFF2-40B4-BE49-F238E27FC236}">
                        <a16:creationId xmlns:a16="http://schemas.microsoft.com/office/drawing/2014/main" id="{167AF782-E2D8-4FFA-826E-23D24DAC6D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066" name="AutoShape 978">
                    <a:extLst>
                      <a:ext uri="{FF2B5EF4-FFF2-40B4-BE49-F238E27FC236}">
                        <a16:creationId xmlns:a16="http://schemas.microsoft.com/office/drawing/2014/main" id="{4B6B9490-0A8B-4704-9622-E7A380C83D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067" name="Oval 979">
                    <a:extLst>
                      <a:ext uri="{FF2B5EF4-FFF2-40B4-BE49-F238E27FC236}">
                        <a16:creationId xmlns:a16="http://schemas.microsoft.com/office/drawing/2014/main" id="{F0D8FA5A-7284-441D-BE10-E5150123F6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068" name="Oval 980">
                    <a:extLst>
                      <a:ext uri="{FF2B5EF4-FFF2-40B4-BE49-F238E27FC236}">
                        <a16:creationId xmlns:a16="http://schemas.microsoft.com/office/drawing/2014/main" id="{C37D32DC-DAD0-4DC2-8544-9D223003466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214069" name="Oval 981">
                    <a:extLst>
                      <a:ext uri="{FF2B5EF4-FFF2-40B4-BE49-F238E27FC236}">
                        <a16:creationId xmlns:a16="http://schemas.microsoft.com/office/drawing/2014/main" id="{3F1D2DCD-5F20-4D3C-B749-2BCAF88E9A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070" name="Rectangle 982">
                    <a:extLst>
                      <a:ext uri="{FF2B5EF4-FFF2-40B4-BE49-F238E27FC236}">
                        <a16:creationId xmlns:a16="http://schemas.microsoft.com/office/drawing/2014/main" id="{572CB039-F51E-4BF2-9AA9-75C31491BF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</p:grpSp>
          <p:grpSp>
            <p:nvGrpSpPr>
              <p:cNvPr id="214040" name="Group 1117">
                <a:extLst>
                  <a:ext uri="{FF2B5EF4-FFF2-40B4-BE49-F238E27FC236}">
                    <a16:creationId xmlns:a16="http://schemas.microsoft.com/office/drawing/2014/main" id="{02CD8AE7-5F21-4711-8255-534BEE1FA6A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9215" y="4827099"/>
                <a:ext cx="875523" cy="506826"/>
                <a:chOff x="439215" y="4827099"/>
                <a:chExt cx="875523" cy="506826"/>
              </a:xfrm>
            </p:grpSpPr>
            <p:grpSp>
              <p:nvGrpSpPr>
                <p:cNvPr id="214041" name="Group 418">
                  <a:extLst>
                    <a:ext uri="{FF2B5EF4-FFF2-40B4-BE49-F238E27FC236}">
                      <a16:creationId xmlns:a16="http://schemas.microsoft.com/office/drawing/2014/main" id="{B2F2D255-AF0D-43A7-99D2-9D58FD6CD69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9215" y="4827099"/>
                  <a:ext cx="875523" cy="506826"/>
                  <a:chOff x="2889" y="1631"/>
                  <a:chExt cx="980" cy="743"/>
                </a:xfrm>
              </p:grpSpPr>
              <p:sp>
                <p:nvSpPr>
                  <p:cNvPr id="214043" name="Rectangle 419">
                    <a:extLst>
                      <a:ext uri="{FF2B5EF4-FFF2-40B4-BE49-F238E27FC236}">
                        <a16:creationId xmlns:a16="http://schemas.microsoft.com/office/drawing/2014/main" id="{C55BFA80-02A4-4E50-BF59-3CBAD93D64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46" y="1841"/>
                    <a:ext cx="663" cy="533"/>
                  </a:xfrm>
                  <a:prstGeom prst="rect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125" name="AutoShape 420">
                    <a:extLst>
                      <a:ext uri="{FF2B5EF4-FFF2-40B4-BE49-F238E27FC236}">
                        <a16:creationId xmlns:a16="http://schemas.microsoft.com/office/drawing/2014/main" id="{2818C700-B99D-43A7-9F22-ABA5037DEA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89" y="1630"/>
                    <a:ext cx="976" cy="254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ctr"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CCFF"/>
                      </a:solidFill>
                      <a:latin typeface="Arial" charset="0"/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pic>
              <p:nvPicPr>
                <p:cNvPr id="214042" name="Picture 1119">
                  <a:extLst>
                    <a:ext uri="{FF2B5EF4-FFF2-40B4-BE49-F238E27FC236}">
                      <a16:creationId xmlns:a16="http://schemas.microsoft.com/office/drawing/2014/main" id="{968312EB-959F-4723-B95D-EBB296ED9C0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683109" y="5014480"/>
                  <a:ext cx="405029" cy="29083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</p:grpSp>
      <p:sp>
        <p:nvSpPr>
          <p:cNvPr id="11" name="Rectangle 10">
            <a:extLst>
              <a:ext uri="{FF2B5EF4-FFF2-40B4-BE49-F238E27FC236}">
                <a16:creationId xmlns:a16="http://schemas.microsoft.com/office/drawing/2014/main" id="{B971659C-0774-4A89-B96A-9C049A850D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-44450" y="4205288"/>
            <a:ext cx="9037638" cy="25034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solidFill>
                <a:srgbClr val="000000"/>
              </a:solidFill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74E93E88-C341-492A-9E69-A4DF2D6E107F}"/>
              </a:ext>
            </a:extLst>
          </p:cNvPr>
          <p:cNvGrpSpPr>
            <a:grpSpLocks/>
          </p:cNvGrpSpPr>
          <p:nvPr/>
        </p:nvGrpSpPr>
        <p:grpSpPr bwMode="auto">
          <a:xfrm>
            <a:off x="401638" y="4171950"/>
            <a:ext cx="8074025" cy="460375"/>
            <a:chOff x="379080" y="5456397"/>
            <a:chExt cx="8074239" cy="461665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377EC5E8-F4C8-4A36-8477-1DD85F3BD4AC}"/>
                </a:ext>
              </a:extLst>
            </p:cNvPr>
            <p:cNvSpPr/>
            <p:nvPr/>
          </p:nvSpPr>
          <p:spPr>
            <a:xfrm>
              <a:off x="379080" y="5489828"/>
              <a:ext cx="8074239" cy="421866"/>
            </a:xfrm>
            <a:prstGeom prst="rect">
              <a:avLst/>
            </a:prstGeom>
            <a:ln>
              <a:solidFill>
                <a:schemeClr val="accent6"/>
              </a:solidFill>
            </a:ln>
          </p:spPr>
          <p:txBody>
            <a:bodyPr anchor="ctr"/>
            <a:lstStyle/>
            <a:p>
              <a:pPr algn="ctr">
                <a:spcBef>
                  <a:spcPct val="0"/>
                </a:spcBef>
                <a:buClrTx/>
                <a:buSzTx/>
                <a:buFontTx/>
                <a:buNone/>
                <a:defRPr/>
              </a:pPr>
              <a:endParaRPr lang="en-US" sz="2400" dirty="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14029" name="TextBox 17">
              <a:extLst>
                <a:ext uri="{FF2B5EF4-FFF2-40B4-BE49-F238E27FC236}">
                  <a16:creationId xmlns:a16="http://schemas.microsoft.com/office/drawing/2014/main" id="{8795AC14-9F08-43C4-B663-8B97444ED4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81801" y="5456397"/>
              <a:ext cx="646282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000000"/>
                  </a:solidFill>
                </a:rPr>
                <a:t>Internet host-host communication as a service</a:t>
              </a:r>
            </a:p>
          </p:txBody>
        </p:sp>
      </p:grp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37A16BD5-7D62-45C0-B951-252769EDB5A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96925" y="4797425"/>
            <a:ext cx="7772400" cy="1820863"/>
          </a:xfrm>
        </p:spPr>
        <p:txBody>
          <a:bodyPr/>
          <a:lstStyle/>
          <a:p>
            <a:pPr marL="0" indent="0"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990000"/>
                </a:solidFill>
              </a:rPr>
              <a:t>OTT challenges: </a:t>
            </a:r>
            <a:r>
              <a:rPr lang="en-US" altLang="en-US"/>
              <a:t>coping with a congested Internet</a:t>
            </a:r>
          </a:p>
          <a:p>
            <a:pPr lvl="1"/>
            <a:r>
              <a:rPr lang="en-US" altLang="en-US">
                <a:ea typeface="Arial" panose="020B0604020202020204" pitchFamily="34" charset="0"/>
              </a:rPr>
              <a:t>from which CDN node to retrieve content?</a:t>
            </a:r>
          </a:p>
          <a:p>
            <a:pPr lvl="1"/>
            <a:r>
              <a:rPr lang="en-US" altLang="en-US">
                <a:ea typeface="Arial" panose="020B0604020202020204" pitchFamily="34" charset="0"/>
              </a:rPr>
              <a:t>viewer behavior in presence of congestion?</a:t>
            </a:r>
          </a:p>
          <a:p>
            <a:pPr lvl="1"/>
            <a:r>
              <a:rPr lang="en-US" altLang="en-US">
                <a:ea typeface="Arial" panose="020B0604020202020204" pitchFamily="34" charset="0"/>
              </a:rPr>
              <a:t>what content to place in which CDN node?</a:t>
            </a:r>
          </a:p>
        </p:txBody>
      </p:sp>
      <p:pic>
        <p:nvPicPr>
          <p:cNvPr id="214025" name="Picture 12" descr="underline_base">
            <a:extLst>
              <a:ext uri="{FF2B5EF4-FFF2-40B4-BE49-F238E27FC236}">
                <a16:creationId xmlns:a16="http://schemas.microsoft.com/office/drawing/2014/main" id="{C1358E0E-9084-425E-9E51-276666A4D4EB}"/>
              </a:ext>
            </a:extLst>
          </p:cNvPr>
          <p:cNvPicPr>
            <a:picLocks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4663" y="904875"/>
            <a:ext cx="8310562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8C680F39-DE15-43A5-9378-105011B6F4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33675" y="1866900"/>
            <a:ext cx="3227388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400" i="1">
                <a:solidFill>
                  <a:srgbClr val="000099"/>
                </a:solidFill>
                <a:latin typeface="Gill Sans MT" panose="020B0502020104020203" pitchFamily="34" charset="0"/>
              </a:rPr>
              <a:t>“over the top”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31FE7B47-2A79-4598-9EAB-7A93AA795E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10325" y="6397625"/>
            <a:ext cx="27336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i="1"/>
              <a:t>more .. in chapter 7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26906B13-44CC-4510-B736-C59B29B32B7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AEA5A4-A77B-432A-8A46-3CBB382F5B95}" type="slidenum">
              <a:rPr lang="en-US" altLang="en-US" smtClean="0"/>
              <a:pPr/>
              <a:t>87</a:t>
            </a:fld>
            <a:endParaRPr lang="en-US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6" grpId="0" build="p"/>
      <p:bldP spid="10" grpId="0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8113" name="Picture 21" descr="underline_base">
            <a:extLst>
              <a:ext uri="{FF2B5EF4-FFF2-40B4-BE49-F238E27FC236}">
                <a16:creationId xmlns:a16="http://schemas.microsoft.com/office/drawing/2014/main" id="{D0B1A22B-0901-472D-A4F4-F1C6134B950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27277" y="904893"/>
            <a:ext cx="4440238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8114" name="Rectangle 2">
            <a:extLst>
              <a:ext uri="{FF2B5EF4-FFF2-40B4-BE49-F238E27FC236}">
                <a16:creationId xmlns:a16="http://schemas.microsoft.com/office/drawing/2014/main" id="{AEBED776-49D2-4223-8B90-EE9243F80F8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61950" y="228600"/>
            <a:ext cx="8172450" cy="871538"/>
          </a:xfrm>
        </p:spPr>
        <p:txBody>
          <a:bodyPr/>
          <a:lstStyle/>
          <a:p>
            <a:r>
              <a:rPr lang="en-US" altLang="en-US"/>
              <a:t>Case study: Netflix</a:t>
            </a:r>
          </a:p>
        </p:txBody>
      </p:sp>
      <p:grpSp>
        <p:nvGrpSpPr>
          <p:cNvPr id="218115" name="Group 249">
            <a:extLst>
              <a:ext uri="{FF2B5EF4-FFF2-40B4-BE49-F238E27FC236}">
                <a16:creationId xmlns:a16="http://schemas.microsoft.com/office/drawing/2014/main" id="{F63B84AC-B1E7-40B3-B431-761FAD9A9BF4}"/>
              </a:ext>
            </a:extLst>
          </p:cNvPr>
          <p:cNvGrpSpPr>
            <a:grpSpLocks/>
          </p:cNvGrpSpPr>
          <p:nvPr/>
        </p:nvGrpSpPr>
        <p:grpSpPr bwMode="auto">
          <a:xfrm>
            <a:off x="706438" y="3257550"/>
            <a:ext cx="463550" cy="638175"/>
            <a:chOff x="4140" y="429"/>
            <a:chExt cx="1425" cy="2396"/>
          </a:xfrm>
        </p:grpSpPr>
        <p:sp>
          <p:nvSpPr>
            <p:cNvPr id="218356" name="Freeform 250">
              <a:extLst>
                <a:ext uri="{FF2B5EF4-FFF2-40B4-BE49-F238E27FC236}">
                  <a16:creationId xmlns:a16="http://schemas.microsoft.com/office/drawing/2014/main" id="{85BA49F2-3EE6-45C4-8467-CAB1A7BEF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Rectangle 251">
              <a:extLst>
                <a:ext uri="{FF2B5EF4-FFF2-40B4-BE49-F238E27FC236}">
                  <a16:creationId xmlns:a16="http://schemas.microsoft.com/office/drawing/2014/main" id="{2948030B-7BF2-4018-B15B-F1BC5B2BA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49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8358" name="Freeform 252">
              <a:extLst>
                <a:ext uri="{FF2B5EF4-FFF2-40B4-BE49-F238E27FC236}">
                  <a16:creationId xmlns:a16="http://schemas.microsoft.com/office/drawing/2014/main" id="{B420F2BB-717A-4C0D-87D7-B3958B737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59" name="Freeform 253">
              <a:extLst>
                <a:ext uri="{FF2B5EF4-FFF2-40B4-BE49-F238E27FC236}">
                  <a16:creationId xmlns:a16="http://schemas.microsoft.com/office/drawing/2014/main" id="{F95AF3DA-1575-41DB-98F4-615175A99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" name="Rectangle 254">
              <a:extLst>
                <a:ext uri="{FF2B5EF4-FFF2-40B4-BE49-F238E27FC236}">
                  <a16:creationId xmlns:a16="http://schemas.microsoft.com/office/drawing/2014/main" id="{FC89A1AB-B40C-4366-8C26-F580E161C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1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8361" name="Group 255">
              <a:extLst>
                <a:ext uri="{FF2B5EF4-FFF2-40B4-BE49-F238E27FC236}">
                  <a16:creationId xmlns:a16="http://schemas.microsoft.com/office/drawing/2014/main" id="{EB3CC1F9-EF09-4257-99A1-90DFF5848F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9" name="AutoShape 256">
                <a:extLst>
                  <a:ext uri="{FF2B5EF4-FFF2-40B4-BE49-F238E27FC236}">
                    <a16:creationId xmlns:a16="http://schemas.microsoft.com/office/drawing/2014/main" id="{FF8CAAB3-FC6C-4036-B625-CBAC6E379D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7"/>
                <a:ext cx="725" cy="12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0" name="AutoShape 257">
                <a:extLst>
                  <a:ext uri="{FF2B5EF4-FFF2-40B4-BE49-F238E27FC236}">
                    <a16:creationId xmlns:a16="http://schemas.microsoft.com/office/drawing/2014/main" id="{CA6D4646-1467-4D25-B76A-9D2345A51E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8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5" name="Rectangle 258">
              <a:extLst>
                <a:ext uri="{FF2B5EF4-FFF2-40B4-BE49-F238E27FC236}">
                  <a16:creationId xmlns:a16="http://schemas.microsoft.com/office/drawing/2014/main" id="{C7F13E5B-076C-44C5-9CCA-BFD5754A23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1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8363" name="Group 259">
              <a:extLst>
                <a:ext uri="{FF2B5EF4-FFF2-40B4-BE49-F238E27FC236}">
                  <a16:creationId xmlns:a16="http://schemas.microsoft.com/office/drawing/2014/main" id="{596290C4-22D6-401A-A1C2-9FBBAA0063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7" name="AutoShape 260">
                <a:extLst>
                  <a:ext uri="{FF2B5EF4-FFF2-40B4-BE49-F238E27FC236}">
                    <a16:creationId xmlns:a16="http://schemas.microsoft.com/office/drawing/2014/main" id="{85E94FEB-7AF4-4D90-A0E4-C186578B8E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5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8" name="AutoShape 261">
                <a:extLst>
                  <a:ext uri="{FF2B5EF4-FFF2-40B4-BE49-F238E27FC236}">
                    <a16:creationId xmlns:a16="http://schemas.microsoft.com/office/drawing/2014/main" id="{6A90AF31-F10B-4338-B5F9-63971BE2C1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88"/>
                <a:ext cx="694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7" name="Rectangle 262">
              <a:extLst>
                <a:ext uri="{FF2B5EF4-FFF2-40B4-BE49-F238E27FC236}">
                  <a16:creationId xmlns:a16="http://schemas.microsoft.com/office/drawing/2014/main" id="{55A8E206-6C5B-473C-BC8A-9DAC718DC4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5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18" name="Rectangle 263">
              <a:extLst>
                <a:ext uri="{FF2B5EF4-FFF2-40B4-BE49-F238E27FC236}">
                  <a16:creationId xmlns:a16="http://schemas.microsoft.com/office/drawing/2014/main" id="{840B1446-4E40-4C10-BDCF-E9066718D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7"/>
              <a:ext cx="595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8366" name="Group 264">
              <a:extLst>
                <a:ext uri="{FF2B5EF4-FFF2-40B4-BE49-F238E27FC236}">
                  <a16:creationId xmlns:a16="http://schemas.microsoft.com/office/drawing/2014/main" id="{443F8867-6D9D-409D-971F-4AA339CA33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5" name="AutoShape 265">
                <a:extLst>
                  <a:ext uri="{FF2B5EF4-FFF2-40B4-BE49-F238E27FC236}">
                    <a16:creationId xmlns:a16="http://schemas.microsoft.com/office/drawing/2014/main" id="{CE181C7A-8AE5-4128-ABA1-EEBCDA66E0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17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6" name="AutoShape 266">
                <a:extLst>
                  <a:ext uri="{FF2B5EF4-FFF2-40B4-BE49-F238E27FC236}">
                    <a16:creationId xmlns:a16="http://schemas.microsoft.com/office/drawing/2014/main" id="{313664CA-D9DF-4135-A284-AD7B5B50E8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87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18367" name="Freeform 267">
              <a:extLst>
                <a:ext uri="{FF2B5EF4-FFF2-40B4-BE49-F238E27FC236}">
                  <a16:creationId xmlns:a16="http://schemas.microsoft.com/office/drawing/2014/main" id="{B164CEAA-FD16-49A1-B89E-646B35053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8368" name="Group 268">
              <a:extLst>
                <a:ext uri="{FF2B5EF4-FFF2-40B4-BE49-F238E27FC236}">
                  <a16:creationId xmlns:a16="http://schemas.microsoft.com/office/drawing/2014/main" id="{699E4DDB-2F45-41C3-94E5-B7BFE55A6C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3" name="AutoShape 269">
                <a:extLst>
                  <a:ext uri="{FF2B5EF4-FFF2-40B4-BE49-F238E27FC236}">
                    <a16:creationId xmlns:a16="http://schemas.microsoft.com/office/drawing/2014/main" id="{43DAE271-130D-41B9-B29C-75D5D78310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" name="AutoShape 270">
                <a:extLst>
                  <a:ext uri="{FF2B5EF4-FFF2-40B4-BE49-F238E27FC236}">
                    <a16:creationId xmlns:a16="http://schemas.microsoft.com/office/drawing/2014/main" id="{D89A8BA6-3A6B-4991-B64C-F2B242ED11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0" y="2588"/>
                <a:ext cx="681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2" name="Rectangle 271">
              <a:extLst>
                <a:ext uri="{FF2B5EF4-FFF2-40B4-BE49-F238E27FC236}">
                  <a16:creationId xmlns:a16="http://schemas.microsoft.com/office/drawing/2014/main" id="{8C429410-7562-40AC-8157-5B5A80E946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68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8370" name="Freeform 272">
              <a:extLst>
                <a:ext uri="{FF2B5EF4-FFF2-40B4-BE49-F238E27FC236}">
                  <a16:creationId xmlns:a16="http://schemas.microsoft.com/office/drawing/2014/main" id="{EBBB003A-695D-4485-855C-84D2ED5C8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71" name="Freeform 273">
              <a:extLst>
                <a:ext uri="{FF2B5EF4-FFF2-40B4-BE49-F238E27FC236}">
                  <a16:creationId xmlns:a16="http://schemas.microsoft.com/office/drawing/2014/main" id="{36295A55-3DA9-4DB1-AA13-A97028C82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Oval 274">
              <a:extLst>
                <a:ext uri="{FF2B5EF4-FFF2-40B4-BE49-F238E27FC236}">
                  <a16:creationId xmlns:a16="http://schemas.microsoft.com/office/drawing/2014/main" id="{7758417C-FB5C-44A2-A1A6-5B701E965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8373" name="Freeform 275">
              <a:extLst>
                <a:ext uri="{FF2B5EF4-FFF2-40B4-BE49-F238E27FC236}">
                  <a16:creationId xmlns:a16="http://schemas.microsoft.com/office/drawing/2014/main" id="{A5B4970F-21A8-4A34-B22B-885612D3F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AutoShape 276">
              <a:extLst>
                <a:ext uri="{FF2B5EF4-FFF2-40B4-BE49-F238E27FC236}">
                  <a16:creationId xmlns:a16="http://schemas.microsoft.com/office/drawing/2014/main" id="{382849BF-6157-4E23-B5A2-CAE5457D0C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201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8" name="AutoShape 277">
              <a:extLst>
                <a:ext uri="{FF2B5EF4-FFF2-40B4-BE49-F238E27FC236}">
                  <a16:creationId xmlns:a16="http://schemas.microsoft.com/office/drawing/2014/main" id="{200D2748-D4CF-40FF-9FD4-3BB32B2A58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12"/>
              <a:ext cx="1074" cy="7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9" name="Oval 278">
              <a:extLst>
                <a:ext uri="{FF2B5EF4-FFF2-40B4-BE49-F238E27FC236}">
                  <a16:creationId xmlns:a16="http://schemas.microsoft.com/office/drawing/2014/main" id="{8E623B43-8E9D-4867-95F0-A2252083C3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4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30" name="Oval 279">
              <a:extLst>
                <a:ext uri="{FF2B5EF4-FFF2-40B4-BE49-F238E27FC236}">
                  <a16:creationId xmlns:a16="http://schemas.microsoft.com/office/drawing/2014/main" id="{4999AE2F-2269-4BC3-A251-F450650BEB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384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buFont typeface="ZapfDingbats" charset="0"/>
                <a:buNone/>
                <a:defRPr/>
              </a:pPr>
              <a:endParaRPr lang="en-US" dirty="0">
                <a:solidFill>
                  <a:srgbClr val="FF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31" name="Oval 280">
              <a:extLst>
                <a:ext uri="{FF2B5EF4-FFF2-40B4-BE49-F238E27FC236}">
                  <a16:creationId xmlns:a16="http://schemas.microsoft.com/office/drawing/2014/main" id="{9DF424FB-0ECD-41B0-85E9-54E2E68C47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" y="2378"/>
              <a:ext cx="156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32" name="Rectangle 281">
              <a:extLst>
                <a:ext uri="{FF2B5EF4-FFF2-40B4-BE49-F238E27FC236}">
                  <a16:creationId xmlns:a16="http://schemas.microsoft.com/office/drawing/2014/main" id="{E5968897-E1EE-4B83-92B3-592340A60F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6"/>
              <a:ext cx="83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18116" name="Group 542">
            <a:extLst>
              <a:ext uri="{FF2B5EF4-FFF2-40B4-BE49-F238E27FC236}">
                <a16:creationId xmlns:a16="http://schemas.microsoft.com/office/drawing/2014/main" id="{A7040B3F-A12D-4DD5-8330-6DA8C1EA4476}"/>
              </a:ext>
            </a:extLst>
          </p:cNvPr>
          <p:cNvGrpSpPr>
            <a:grpSpLocks/>
          </p:cNvGrpSpPr>
          <p:nvPr/>
        </p:nvGrpSpPr>
        <p:grpSpPr bwMode="auto">
          <a:xfrm>
            <a:off x="2738438" y="5097463"/>
            <a:ext cx="963612" cy="835025"/>
            <a:chOff x="-44" y="1473"/>
            <a:chExt cx="981" cy="1105"/>
          </a:xfrm>
        </p:grpSpPr>
        <p:pic>
          <p:nvPicPr>
            <p:cNvPr id="218354" name="Picture 529" descr="desktop_computer_stylized_medium">
              <a:extLst>
                <a:ext uri="{FF2B5EF4-FFF2-40B4-BE49-F238E27FC236}">
                  <a16:creationId xmlns:a16="http://schemas.microsoft.com/office/drawing/2014/main" id="{D45C8A2D-483E-4C06-9852-01A184E14C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8355" name="Freeform 530">
              <a:extLst>
                <a:ext uri="{FF2B5EF4-FFF2-40B4-BE49-F238E27FC236}">
                  <a16:creationId xmlns:a16="http://schemas.microsoft.com/office/drawing/2014/main" id="{697E2E3C-FF3A-4F84-9BD9-A784B9C4579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pic>
        <p:nvPicPr>
          <p:cNvPr id="218117" name="Picture 7" descr="Bob">
            <a:extLst>
              <a:ext uri="{FF2B5EF4-FFF2-40B4-BE49-F238E27FC236}">
                <a16:creationId xmlns:a16="http://schemas.microsoft.com/office/drawing/2014/main" id="{37EB9E1C-DA24-4423-857E-2D533D1049C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1988" y="5902325"/>
            <a:ext cx="533400" cy="544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18118" name="Straight Arrow Connector 484">
            <a:extLst>
              <a:ext uri="{FF2B5EF4-FFF2-40B4-BE49-F238E27FC236}">
                <a16:creationId xmlns:a16="http://schemas.microsoft.com/office/drawing/2014/main" id="{3E49B3A1-5422-4189-8872-0664ED620C4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084263" y="3910013"/>
            <a:ext cx="1804987" cy="1489075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18119" name="Group 61440">
            <a:extLst>
              <a:ext uri="{FF2B5EF4-FFF2-40B4-BE49-F238E27FC236}">
                <a16:creationId xmlns:a16="http://schemas.microsoft.com/office/drawing/2014/main" id="{ACFBF519-23FF-43C6-B1A2-768E4C792FF9}"/>
              </a:ext>
            </a:extLst>
          </p:cNvPr>
          <p:cNvGrpSpPr>
            <a:grpSpLocks/>
          </p:cNvGrpSpPr>
          <p:nvPr/>
        </p:nvGrpSpPr>
        <p:grpSpPr bwMode="auto">
          <a:xfrm>
            <a:off x="1471613" y="4152900"/>
            <a:ext cx="317500" cy="368300"/>
            <a:chOff x="1614533" y="4280420"/>
            <a:chExt cx="317511" cy="369332"/>
          </a:xfrm>
        </p:grpSpPr>
        <p:sp>
          <p:nvSpPr>
            <p:cNvPr id="218352" name="Oval 486">
              <a:extLst>
                <a:ext uri="{FF2B5EF4-FFF2-40B4-BE49-F238E27FC236}">
                  <a16:creationId xmlns:a16="http://schemas.microsoft.com/office/drawing/2014/main" id="{A421EB04-38A0-413A-8AD8-6072540E35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8337" y="4321838"/>
              <a:ext cx="303707" cy="303707"/>
            </a:xfrm>
            <a:prstGeom prst="ellipse">
              <a:avLst/>
            </a:prstGeom>
            <a:solidFill>
              <a:schemeClr val="bg1"/>
            </a:soli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18353" name="TextBox 487">
              <a:extLst>
                <a:ext uri="{FF2B5EF4-FFF2-40B4-BE49-F238E27FC236}">
                  <a16:creationId xmlns:a16="http://schemas.microsoft.com/office/drawing/2014/main" id="{37FB8406-4720-4CF8-8256-AEB7FD0F4D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14533" y="4280420"/>
              <a:ext cx="31304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800"/>
                <a:t>1</a:t>
              </a:r>
            </a:p>
          </p:txBody>
        </p:sp>
      </p:grpSp>
      <p:sp>
        <p:nvSpPr>
          <p:cNvPr id="218120" name="TextBox 488">
            <a:extLst>
              <a:ext uri="{FF2B5EF4-FFF2-40B4-BE49-F238E27FC236}">
                <a16:creationId xmlns:a16="http://schemas.microsoft.com/office/drawing/2014/main" id="{CA7CE244-F757-4C28-ACD2-5416F0995A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6413" y="4630738"/>
            <a:ext cx="2033587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800">
                <a:latin typeface="Arial Narrow" panose="020B0606020202030204" pitchFamily="34" charset="0"/>
              </a:rPr>
              <a:t>1. Bob manages      Netflix account</a:t>
            </a:r>
          </a:p>
        </p:txBody>
      </p:sp>
      <p:sp>
        <p:nvSpPr>
          <p:cNvPr id="218121" name="TextBox 490">
            <a:extLst>
              <a:ext uri="{FF2B5EF4-FFF2-40B4-BE49-F238E27FC236}">
                <a16:creationId xmlns:a16="http://schemas.microsoft.com/office/drawing/2014/main" id="{2444A8DA-3462-4DE2-8942-8277EA02B8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2705100"/>
            <a:ext cx="2033588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ts val="1600"/>
              </a:lnSpc>
            </a:pPr>
            <a:r>
              <a:rPr lang="en-US" altLang="en-US" sz="1800">
                <a:latin typeface="Arial Narrow" panose="020B0606020202030204" pitchFamily="34" charset="0"/>
              </a:rPr>
              <a:t>Netflix registration,</a:t>
            </a:r>
          </a:p>
          <a:p>
            <a:pPr algn="ctr">
              <a:lnSpc>
                <a:spcPts val="1600"/>
              </a:lnSpc>
            </a:pPr>
            <a:r>
              <a:rPr lang="en-US" altLang="en-US" sz="1800">
                <a:latin typeface="Arial Narrow" panose="020B0606020202030204" pitchFamily="34" charset="0"/>
              </a:rPr>
              <a:t>accounting servers</a:t>
            </a:r>
          </a:p>
        </p:txBody>
      </p:sp>
      <p:sp>
        <p:nvSpPr>
          <p:cNvPr id="218122" name="Freeform 1287">
            <a:extLst>
              <a:ext uri="{FF2B5EF4-FFF2-40B4-BE49-F238E27FC236}">
                <a16:creationId xmlns:a16="http://schemas.microsoft.com/office/drawing/2014/main" id="{B7B66AD9-5970-4E03-8515-54D5B68E288D}"/>
              </a:ext>
            </a:extLst>
          </p:cNvPr>
          <p:cNvSpPr>
            <a:spLocks/>
          </p:cNvSpPr>
          <p:nvPr/>
        </p:nvSpPr>
        <p:spPr bwMode="auto">
          <a:xfrm>
            <a:off x="2265363" y="1574800"/>
            <a:ext cx="3133725" cy="1508125"/>
          </a:xfrm>
          <a:custGeom>
            <a:avLst/>
            <a:gdLst>
              <a:gd name="T0" fmla="*/ 2147483647 w 10000"/>
              <a:gd name="T1" fmla="*/ 431447115 h 10000"/>
              <a:gd name="T2" fmla="*/ 2147483647 w 10000"/>
              <a:gd name="T3" fmla="*/ 2147483647 h 10000"/>
              <a:gd name="T4" fmla="*/ 2147483647 w 10000"/>
              <a:gd name="T5" fmla="*/ 2147483647 h 10000"/>
              <a:gd name="T6" fmla="*/ 2147483647 w 10000"/>
              <a:gd name="T7" fmla="*/ 2147483647 h 10000"/>
              <a:gd name="T8" fmla="*/ 2147483647 w 10000"/>
              <a:gd name="T9" fmla="*/ 2147483647 h 10000"/>
              <a:gd name="T10" fmla="*/ 2147483647 w 10000"/>
              <a:gd name="T11" fmla="*/ 2147483647 h 10000"/>
              <a:gd name="T12" fmla="*/ 2147483647 w 10000"/>
              <a:gd name="T13" fmla="*/ 2147483647 h 10000"/>
              <a:gd name="T14" fmla="*/ 2147483647 w 10000"/>
              <a:gd name="T15" fmla="*/ 2147483647 h 10000"/>
              <a:gd name="T16" fmla="*/ 2147483647 w 10000"/>
              <a:gd name="T17" fmla="*/ 2147483647 h 10000"/>
              <a:gd name="T18" fmla="*/ 2147483647 w 10000"/>
              <a:gd name="T19" fmla="*/ 2147483647 h 10000"/>
              <a:gd name="T20" fmla="*/ 2147483647 w 10000"/>
              <a:gd name="T21" fmla="*/ 2147483647 h 10000"/>
              <a:gd name="T22" fmla="*/ 2147483647 w 10000"/>
              <a:gd name="T23" fmla="*/ 2147483647 h 10000"/>
              <a:gd name="T24" fmla="*/ 2147483647 w 10000"/>
              <a:gd name="T25" fmla="*/ 2147483647 h 10000"/>
              <a:gd name="T26" fmla="*/ 2147483647 w 10000"/>
              <a:gd name="T27" fmla="*/ 2147483647 h 10000"/>
              <a:gd name="T28" fmla="*/ 2147483647 w 10000"/>
              <a:gd name="T29" fmla="*/ 2147483647 h 10000"/>
              <a:gd name="T30" fmla="*/ 2147483647 w 10000"/>
              <a:gd name="T31" fmla="*/ 739636681 h 10000"/>
              <a:gd name="T32" fmla="*/ 2147483647 w 10000"/>
              <a:gd name="T33" fmla="*/ 17111488 h 10000"/>
              <a:gd name="T34" fmla="*/ 2147483647 w 10000"/>
              <a:gd name="T35" fmla="*/ 431447115 h 1000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000" h="10000">
                <a:moveTo>
                  <a:pt x="6270" y="126"/>
                </a:moveTo>
                <a:cubicBezTo>
                  <a:pt x="5642" y="245"/>
                  <a:pt x="4469" y="528"/>
                  <a:pt x="3738" y="756"/>
                </a:cubicBezTo>
                <a:cubicBezTo>
                  <a:pt x="3007" y="984"/>
                  <a:pt x="2405" y="1322"/>
                  <a:pt x="1887" y="1495"/>
                </a:cubicBezTo>
                <a:cubicBezTo>
                  <a:pt x="1369" y="1668"/>
                  <a:pt x="1195" y="1105"/>
                  <a:pt x="629" y="1793"/>
                </a:cubicBezTo>
                <a:cubicBezTo>
                  <a:pt x="63" y="2481"/>
                  <a:pt x="218" y="3574"/>
                  <a:pt x="128" y="4417"/>
                </a:cubicBezTo>
                <a:cubicBezTo>
                  <a:pt x="39" y="5260"/>
                  <a:pt x="-87" y="6368"/>
                  <a:pt x="89" y="6848"/>
                </a:cubicBezTo>
                <a:cubicBezTo>
                  <a:pt x="265" y="7328"/>
                  <a:pt x="491" y="7223"/>
                  <a:pt x="1207" y="7298"/>
                </a:cubicBezTo>
                <a:cubicBezTo>
                  <a:pt x="1924" y="7374"/>
                  <a:pt x="3641" y="7133"/>
                  <a:pt x="4406" y="7298"/>
                </a:cubicBezTo>
                <a:cubicBezTo>
                  <a:pt x="5171" y="7463"/>
                  <a:pt x="5298" y="7868"/>
                  <a:pt x="5779" y="8288"/>
                </a:cubicBezTo>
                <a:cubicBezTo>
                  <a:pt x="6260" y="8709"/>
                  <a:pt x="6848" y="9549"/>
                  <a:pt x="7290" y="9819"/>
                </a:cubicBezTo>
                <a:cubicBezTo>
                  <a:pt x="7731" y="10089"/>
                  <a:pt x="8124" y="10014"/>
                  <a:pt x="8448" y="9879"/>
                </a:cubicBezTo>
                <a:cubicBezTo>
                  <a:pt x="8771" y="9744"/>
                  <a:pt x="9056" y="9549"/>
                  <a:pt x="9252" y="9008"/>
                </a:cubicBezTo>
                <a:cubicBezTo>
                  <a:pt x="9448" y="8469"/>
                  <a:pt x="9537" y="7418"/>
                  <a:pt x="9644" y="6639"/>
                </a:cubicBezTo>
                <a:cubicBezTo>
                  <a:pt x="9752" y="5858"/>
                  <a:pt x="9851" y="5168"/>
                  <a:pt x="9899" y="4327"/>
                </a:cubicBezTo>
                <a:cubicBezTo>
                  <a:pt x="9949" y="3486"/>
                  <a:pt x="10076" y="2256"/>
                  <a:pt x="9939" y="1566"/>
                </a:cubicBezTo>
                <a:cubicBezTo>
                  <a:pt x="9802" y="876"/>
                  <a:pt x="9478" y="471"/>
                  <a:pt x="9075" y="216"/>
                </a:cubicBezTo>
                <a:cubicBezTo>
                  <a:pt x="8674" y="-39"/>
                  <a:pt x="7997" y="20"/>
                  <a:pt x="7525" y="5"/>
                </a:cubicBezTo>
                <a:cubicBezTo>
                  <a:pt x="7055" y="-9"/>
                  <a:pt x="6898" y="5"/>
                  <a:pt x="6270" y="126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18123" name="Group 249">
            <a:extLst>
              <a:ext uri="{FF2B5EF4-FFF2-40B4-BE49-F238E27FC236}">
                <a16:creationId xmlns:a16="http://schemas.microsoft.com/office/drawing/2014/main" id="{E6E40DBB-AD64-4CF8-8E6F-516AD379DD42}"/>
              </a:ext>
            </a:extLst>
          </p:cNvPr>
          <p:cNvGrpSpPr>
            <a:grpSpLocks/>
          </p:cNvGrpSpPr>
          <p:nvPr/>
        </p:nvGrpSpPr>
        <p:grpSpPr bwMode="auto">
          <a:xfrm>
            <a:off x="2511425" y="1939925"/>
            <a:ext cx="365125" cy="636588"/>
            <a:chOff x="4140" y="429"/>
            <a:chExt cx="1425" cy="2396"/>
          </a:xfrm>
        </p:grpSpPr>
        <p:sp>
          <p:nvSpPr>
            <p:cNvPr id="218320" name="Freeform 250">
              <a:extLst>
                <a:ext uri="{FF2B5EF4-FFF2-40B4-BE49-F238E27FC236}">
                  <a16:creationId xmlns:a16="http://schemas.microsoft.com/office/drawing/2014/main" id="{20AEDC1C-A0CC-4901-BE8B-77746137B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Rectangle 251">
              <a:extLst>
                <a:ext uri="{FF2B5EF4-FFF2-40B4-BE49-F238E27FC236}">
                  <a16:creationId xmlns:a16="http://schemas.microsoft.com/office/drawing/2014/main" id="{D6AFCB58-2774-404E-B7CC-E9458CD37C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435"/>
              <a:ext cx="1053" cy="227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8322" name="Freeform 252">
              <a:extLst>
                <a:ext uri="{FF2B5EF4-FFF2-40B4-BE49-F238E27FC236}">
                  <a16:creationId xmlns:a16="http://schemas.microsoft.com/office/drawing/2014/main" id="{034831B3-2909-4DC5-9026-A09BF9989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23" name="Freeform 253">
              <a:extLst>
                <a:ext uri="{FF2B5EF4-FFF2-40B4-BE49-F238E27FC236}">
                  <a16:creationId xmlns:a16="http://schemas.microsoft.com/office/drawing/2014/main" id="{C0C7836D-4333-4221-B9E8-653766693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Rectangle 254">
              <a:extLst>
                <a:ext uri="{FF2B5EF4-FFF2-40B4-BE49-F238E27FC236}">
                  <a16:creationId xmlns:a16="http://schemas.microsoft.com/office/drawing/2014/main" id="{FD730D50-30F5-4FE5-B280-E6EA620D0B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8325" name="Group 255">
              <a:extLst>
                <a:ext uri="{FF2B5EF4-FFF2-40B4-BE49-F238E27FC236}">
                  <a16:creationId xmlns:a16="http://schemas.microsoft.com/office/drawing/2014/main" id="{6920DC85-3F9D-46A9-B8DA-6C4CF7AC5E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9" name="AutoShape 256">
                <a:extLst>
                  <a:ext uri="{FF2B5EF4-FFF2-40B4-BE49-F238E27FC236}">
                    <a16:creationId xmlns:a16="http://schemas.microsoft.com/office/drawing/2014/main" id="{F222F1E0-D040-47E6-B534-8BF6EB361B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8"/>
                <a:ext cx="727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0" name="AutoShape 257">
                <a:extLst>
                  <a:ext uri="{FF2B5EF4-FFF2-40B4-BE49-F238E27FC236}">
                    <a16:creationId xmlns:a16="http://schemas.microsoft.com/office/drawing/2014/main" id="{411B8022-A6CC-4005-9FDC-E5988C0D11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6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85" name="Rectangle 258">
              <a:extLst>
                <a:ext uri="{FF2B5EF4-FFF2-40B4-BE49-F238E27FC236}">
                  <a16:creationId xmlns:a16="http://schemas.microsoft.com/office/drawing/2014/main" id="{287FFCE7-28FB-4E6C-AD9A-48318A1366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21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8327" name="Group 259">
              <a:extLst>
                <a:ext uri="{FF2B5EF4-FFF2-40B4-BE49-F238E27FC236}">
                  <a16:creationId xmlns:a16="http://schemas.microsoft.com/office/drawing/2014/main" id="{AE81ECA5-15B4-4A52-9B72-F46BCD2B5F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7" name="AutoShape 260">
                <a:extLst>
                  <a:ext uri="{FF2B5EF4-FFF2-40B4-BE49-F238E27FC236}">
                    <a16:creationId xmlns:a16="http://schemas.microsoft.com/office/drawing/2014/main" id="{4689A37B-306D-4F4A-B3C7-400C26B89E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7"/>
                <a:ext cx="727" cy="13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8" name="AutoShape 261">
                <a:extLst>
                  <a:ext uri="{FF2B5EF4-FFF2-40B4-BE49-F238E27FC236}">
                    <a16:creationId xmlns:a16="http://schemas.microsoft.com/office/drawing/2014/main" id="{911F8E5C-1B16-4705-BED9-B47BA4D143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96"/>
                <a:ext cx="696" cy="9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87" name="Rectangle 262">
              <a:extLst>
                <a:ext uri="{FF2B5EF4-FFF2-40B4-BE49-F238E27FC236}">
                  <a16:creationId xmlns:a16="http://schemas.microsoft.com/office/drawing/2014/main" id="{A926F345-C62D-4204-ACAC-600BB01C7D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5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88" name="Rectangle 263">
              <a:extLst>
                <a:ext uri="{FF2B5EF4-FFF2-40B4-BE49-F238E27FC236}">
                  <a16:creationId xmlns:a16="http://schemas.microsoft.com/office/drawing/2014/main" id="{496FF78B-EAFB-426C-8404-A125FE87EC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4"/>
              <a:ext cx="60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8330" name="Group 264">
              <a:extLst>
                <a:ext uri="{FF2B5EF4-FFF2-40B4-BE49-F238E27FC236}">
                  <a16:creationId xmlns:a16="http://schemas.microsoft.com/office/drawing/2014/main" id="{6B066550-BB8B-484D-AB76-03B632F25B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5" name="AutoShape 265">
                <a:extLst>
                  <a:ext uri="{FF2B5EF4-FFF2-40B4-BE49-F238E27FC236}">
                    <a16:creationId xmlns:a16="http://schemas.microsoft.com/office/drawing/2014/main" id="{BBF1F492-4D81-4D55-8BD2-1F373B6D77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6"/>
                <a:ext cx="718" cy="13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6" name="AutoShape 266">
                <a:extLst>
                  <a:ext uri="{FF2B5EF4-FFF2-40B4-BE49-F238E27FC236}">
                    <a16:creationId xmlns:a16="http://schemas.microsoft.com/office/drawing/2014/main" id="{D279A13C-361A-4D3A-AE41-514DE32553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93"/>
                <a:ext cx="687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18331" name="Freeform 267">
              <a:extLst>
                <a:ext uri="{FF2B5EF4-FFF2-40B4-BE49-F238E27FC236}">
                  <a16:creationId xmlns:a16="http://schemas.microsoft.com/office/drawing/2014/main" id="{8CD45652-8F25-4C57-A200-EA73D7E87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8332" name="Group 268">
              <a:extLst>
                <a:ext uri="{FF2B5EF4-FFF2-40B4-BE49-F238E27FC236}">
                  <a16:creationId xmlns:a16="http://schemas.microsoft.com/office/drawing/2014/main" id="{5735CE6F-AA96-4EBD-BB79-3CB5A19D4E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3" name="AutoShape 269">
                <a:extLst>
                  <a:ext uri="{FF2B5EF4-FFF2-40B4-BE49-F238E27FC236}">
                    <a16:creationId xmlns:a16="http://schemas.microsoft.com/office/drawing/2014/main" id="{B9C476DE-0B23-4682-81B1-1E420EBDD3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5" cy="14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4" name="AutoShape 270">
                <a:extLst>
                  <a:ext uri="{FF2B5EF4-FFF2-40B4-BE49-F238E27FC236}">
                    <a16:creationId xmlns:a16="http://schemas.microsoft.com/office/drawing/2014/main" id="{B656FF07-32D4-4495-BA20-47306D8D8E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5" cy="11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92" name="Rectangle 271">
              <a:extLst>
                <a:ext uri="{FF2B5EF4-FFF2-40B4-BE49-F238E27FC236}">
                  <a16:creationId xmlns:a16="http://schemas.microsoft.com/office/drawing/2014/main" id="{4031B90A-8201-434E-9CFE-334660FB38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35"/>
              <a:ext cx="68" cy="2282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8334" name="Freeform 272">
              <a:extLst>
                <a:ext uri="{FF2B5EF4-FFF2-40B4-BE49-F238E27FC236}">
                  <a16:creationId xmlns:a16="http://schemas.microsoft.com/office/drawing/2014/main" id="{E8DA8886-1682-4F7D-AD02-8CDD22CEE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35" name="Freeform 273">
              <a:extLst>
                <a:ext uri="{FF2B5EF4-FFF2-40B4-BE49-F238E27FC236}">
                  <a16:creationId xmlns:a16="http://schemas.microsoft.com/office/drawing/2014/main" id="{E4A37D6D-7C78-46AB-99AF-67F5B1376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Oval 274">
              <a:extLst>
                <a:ext uri="{FF2B5EF4-FFF2-40B4-BE49-F238E27FC236}">
                  <a16:creationId xmlns:a16="http://schemas.microsoft.com/office/drawing/2014/main" id="{1922236F-8C1E-441D-887F-DCDB3F8E36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0"/>
              <a:ext cx="50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8337" name="Freeform 275">
              <a:extLst>
                <a:ext uri="{FF2B5EF4-FFF2-40B4-BE49-F238E27FC236}">
                  <a16:creationId xmlns:a16="http://schemas.microsoft.com/office/drawing/2014/main" id="{F3BDEE0A-88E5-4022-A7D5-70084DE79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" name="AutoShape 276">
              <a:extLst>
                <a:ext uri="{FF2B5EF4-FFF2-40B4-BE49-F238E27FC236}">
                  <a16:creationId xmlns:a16="http://schemas.microsoft.com/office/drawing/2014/main" id="{BDFE5AAA-8374-4ED8-BF9D-6F61FC47C8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202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98" name="AutoShape 277">
              <a:extLst>
                <a:ext uri="{FF2B5EF4-FFF2-40B4-BE49-F238E27FC236}">
                  <a16:creationId xmlns:a16="http://schemas.microsoft.com/office/drawing/2014/main" id="{79E87349-AE37-4A04-8D83-6E34C6B295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2711"/>
              <a:ext cx="1078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99" name="Oval 278">
              <a:extLst>
                <a:ext uri="{FF2B5EF4-FFF2-40B4-BE49-F238E27FC236}">
                  <a16:creationId xmlns:a16="http://schemas.microsoft.com/office/drawing/2014/main" id="{1DE0BE6E-45F5-4870-A7D1-88D252252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3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100" name="Oval 279">
              <a:extLst>
                <a:ext uri="{FF2B5EF4-FFF2-40B4-BE49-F238E27FC236}">
                  <a16:creationId xmlns:a16="http://schemas.microsoft.com/office/drawing/2014/main" id="{43B9D9F8-9D6E-411B-997C-CF9EE9E436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buFont typeface="ZapfDingbats" charset="0"/>
                <a:buNone/>
                <a:defRPr/>
              </a:pPr>
              <a:endParaRPr lang="en-US" dirty="0">
                <a:solidFill>
                  <a:srgbClr val="FF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01" name="Oval 280">
              <a:extLst>
                <a:ext uri="{FF2B5EF4-FFF2-40B4-BE49-F238E27FC236}">
                  <a16:creationId xmlns:a16="http://schemas.microsoft.com/office/drawing/2014/main" id="{7DF94598-1BBD-426E-A032-1E1AD5A245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3"/>
              <a:ext cx="161" cy="13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102" name="Rectangle 281">
              <a:extLst>
                <a:ext uri="{FF2B5EF4-FFF2-40B4-BE49-F238E27FC236}">
                  <a16:creationId xmlns:a16="http://schemas.microsoft.com/office/drawing/2014/main" id="{9822AD32-2ABA-47ED-9831-946D010B69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3"/>
              <a:ext cx="87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18124" name="Group 249">
            <a:extLst>
              <a:ext uri="{FF2B5EF4-FFF2-40B4-BE49-F238E27FC236}">
                <a16:creationId xmlns:a16="http://schemas.microsoft.com/office/drawing/2014/main" id="{DB47F6D7-A6C6-4161-B354-3FFF685AA0D7}"/>
              </a:ext>
            </a:extLst>
          </p:cNvPr>
          <p:cNvGrpSpPr>
            <a:grpSpLocks/>
          </p:cNvGrpSpPr>
          <p:nvPr/>
        </p:nvGrpSpPr>
        <p:grpSpPr bwMode="auto">
          <a:xfrm>
            <a:off x="3948113" y="2106613"/>
            <a:ext cx="365125" cy="636587"/>
            <a:chOff x="4140" y="429"/>
            <a:chExt cx="1425" cy="2396"/>
          </a:xfrm>
        </p:grpSpPr>
        <p:sp>
          <p:nvSpPr>
            <p:cNvPr id="218288" name="Freeform 250">
              <a:extLst>
                <a:ext uri="{FF2B5EF4-FFF2-40B4-BE49-F238E27FC236}">
                  <a16:creationId xmlns:a16="http://schemas.microsoft.com/office/drawing/2014/main" id="{C64E99E8-0817-4948-B22D-B2AC27C50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" name="Rectangle 251">
              <a:extLst>
                <a:ext uri="{FF2B5EF4-FFF2-40B4-BE49-F238E27FC236}">
                  <a16:creationId xmlns:a16="http://schemas.microsoft.com/office/drawing/2014/main" id="{330D2D0D-57E8-491D-83C5-030C6E7F24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435"/>
              <a:ext cx="1053" cy="2277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8290" name="Freeform 252">
              <a:extLst>
                <a:ext uri="{FF2B5EF4-FFF2-40B4-BE49-F238E27FC236}">
                  <a16:creationId xmlns:a16="http://schemas.microsoft.com/office/drawing/2014/main" id="{A3E3565D-A1F5-439C-8A43-C69A74C88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91" name="Freeform 253">
              <a:extLst>
                <a:ext uri="{FF2B5EF4-FFF2-40B4-BE49-F238E27FC236}">
                  <a16:creationId xmlns:a16="http://schemas.microsoft.com/office/drawing/2014/main" id="{F66E2465-DC35-47E2-AE84-0F6C6D6C1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" name="Rectangle 254">
              <a:extLst>
                <a:ext uri="{FF2B5EF4-FFF2-40B4-BE49-F238E27FC236}">
                  <a16:creationId xmlns:a16="http://schemas.microsoft.com/office/drawing/2014/main" id="{8C106FC1-E669-43EC-BB3F-6BA253F73F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8293" name="Group 255">
              <a:extLst>
                <a:ext uri="{FF2B5EF4-FFF2-40B4-BE49-F238E27FC236}">
                  <a16:creationId xmlns:a16="http://schemas.microsoft.com/office/drawing/2014/main" id="{420CCA5A-9885-4471-9EBB-97518CD65B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44" name="AutoShape 256">
                <a:extLst>
                  <a:ext uri="{FF2B5EF4-FFF2-40B4-BE49-F238E27FC236}">
                    <a16:creationId xmlns:a16="http://schemas.microsoft.com/office/drawing/2014/main" id="{04FD9E3F-E1FC-4AC7-B370-6DB8A2F81D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4" y="2574"/>
                <a:ext cx="734" cy="13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5" name="AutoShape 257">
                <a:extLst>
                  <a:ext uri="{FF2B5EF4-FFF2-40B4-BE49-F238E27FC236}">
                    <a16:creationId xmlns:a16="http://schemas.microsoft.com/office/drawing/2014/main" id="{38D3C254-F91E-479E-8750-D97E4AA9DC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6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20" name="Rectangle 258">
              <a:extLst>
                <a:ext uri="{FF2B5EF4-FFF2-40B4-BE49-F238E27FC236}">
                  <a16:creationId xmlns:a16="http://schemas.microsoft.com/office/drawing/2014/main" id="{DCF8B0F5-E6B6-4973-9F82-88A59BD9E9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21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8295" name="Group 259">
              <a:extLst>
                <a:ext uri="{FF2B5EF4-FFF2-40B4-BE49-F238E27FC236}">
                  <a16:creationId xmlns:a16="http://schemas.microsoft.com/office/drawing/2014/main" id="{CF06CF92-68E5-499A-A94F-8BD68AE602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42" name="AutoShape 260">
                <a:extLst>
                  <a:ext uri="{FF2B5EF4-FFF2-40B4-BE49-F238E27FC236}">
                    <a16:creationId xmlns:a16="http://schemas.microsoft.com/office/drawing/2014/main" id="{7F7C1723-51BF-4682-A831-31773BB7A6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7"/>
                <a:ext cx="727" cy="13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3" name="AutoShape 261">
                <a:extLst>
                  <a:ext uri="{FF2B5EF4-FFF2-40B4-BE49-F238E27FC236}">
                    <a16:creationId xmlns:a16="http://schemas.microsoft.com/office/drawing/2014/main" id="{011BE9E1-7C19-46DE-8C5D-51C97B2E82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96"/>
                <a:ext cx="696" cy="9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22" name="Rectangle 262">
              <a:extLst>
                <a:ext uri="{FF2B5EF4-FFF2-40B4-BE49-F238E27FC236}">
                  <a16:creationId xmlns:a16="http://schemas.microsoft.com/office/drawing/2014/main" id="{ABA3FB30-3B8A-4048-91A4-F88A8D15DB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5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23" name="Rectangle 263">
              <a:extLst>
                <a:ext uri="{FF2B5EF4-FFF2-40B4-BE49-F238E27FC236}">
                  <a16:creationId xmlns:a16="http://schemas.microsoft.com/office/drawing/2014/main" id="{4A8F0FA6-3D8F-457E-A574-E3D3D053FC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4"/>
              <a:ext cx="60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8298" name="Group 264">
              <a:extLst>
                <a:ext uri="{FF2B5EF4-FFF2-40B4-BE49-F238E27FC236}">
                  <a16:creationId xmlns:a16="http://schemas.microsoft.com/office/drawing/2014/main" id="{E93B6CC8-80DC-4069-8BB3-1B6E504ADE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40" name="AutoShape 265">
                <a:extLst>
                  <a:ext uri="{FF2B5EF4-FFF2-40B4-BE49-F238E27FC236}">
                    <a16:creationId xmlns:a16="http://schemas.microsoft.com/office/drawing/2014/main" id="{495F4741-9906-427D-94F1-07C6A8E3BC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6"/>
                <a:ext cx="718" cy="13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1" name="AutoShape 266">
                <a:extLst>
                  <a:ext uri="{FF2B5EF4-FFF2-40B4-BE49-F238E27FC236}">
                    <a16:creationId xmlns:a16="http://schemas.microsoft.com/office/drawing/2014/main" id="{D0BFCB21-CEE6-4C55-A21B-B9BB6A26DC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93"/>
                <a:ext cx="687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18299" name="Freeform 267">
              <a:extLst>
                <a:ext uri="{FF2B5EF4-FFF2-40B4-BE49-F238E27FC236}">
                  <a16:creationId xmlns:a16="http://schemas.microsoft.com/office/drawing/2014/main" id="{3E2CFA51-28C1-4E84-B3DD-0C1EECF55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8300" name="Group 268">
              <a:extLst>
                <a:ext uri="{FF2B5EF4-FFF2-40B4-BE49-F238E27FC236}">
                  <a16:creationId xmlns:a16="http://schemas.microsoft.com/office/drawing/2014/main" id="{3FB43ADA-0374-4A18-8507-C24A626B0B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8" name="AutoShape 269">
                <a:extLst>
                  <a:ext uri="{FF2B5EF4-FFF2-40B4-BE49-F238E27FC236}">
                    <a16:creationId xmlns:a16="http://schemas.microsoft.com/office/drawing/2014/main" id="{13531A80-7C18-4225-8281-CB47FCD573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5" cy="14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9" name="AutoShape 270">
                <a:extLst>
                  <a:ext uri="{FF2B5EF4-FFF2-40B4-BE49-F238E27FC236}">
                    <a16:creationId xmlns:a16="http://schemas.microsoft.com/office/drawing/2014/main" id="{B1E6047A-B1C8-4BF9-AF7F-28955F061E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5" cy="11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27" name="Rectangle 271">
              <a:extLst>
                <a:ext uri="{FF2B5EF4-FFF2-40B4-BE49-F238E27FC236}">
                  <a16:creationId xmlns:a16="http://schemas.microsoft.com/office/drawing/2014/main" id="{ACC5C739-40F0-4A66-9105-878103AEE0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35"/>
              <a:ext cx="68" cy="2282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8302" name="Freeform 272">
              <a:extLst>
                <a:ext uri="{FF2B5EF4-FFF2-40B4-BE49-F238E27FC236}">
                  <a16:creationId xmlns:a16="http://schemas.microsoft.com/office/drawing/2014/main" id="{3FBD7313-1B71-4087-909F-55906F568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03" name="Freeform 273">
              <a:extLst>
                <a:ext uri="{FF2B5EF4-FFF2-40B4-BE49-F238E27FC236}">
                  <a16:creationId xmlns:a16="http://schemas.microsoft.com/office/drawing/2014/main" id="{66041DBF-3E7E-4700-AF96-0B8E298DE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" name="Oval 274">
              <a:extLst>
                <a:ext uri="{FF2B5EF4-FFF2-40B4-BE49-F238E27FC236}">
                  <a16:creationId xmlns:a16="http://schemas.microsoft.com/office/drawing/2014/main" id="{84E357B1-EF1D-4CA9-A93A-085F715566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0"/>
              <a:ext cx="50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8305" name="Freeform 275">
              <a:extLst>
                <a:ext uri="{FF2B5EF4-FFF2-40B4-BE49-F238E27FC236}">
                  <a16:creationId xmlns:a16="http://schemas.microsoft.com/office/drawing/2014/main" id="{B8E48A36-ED18-40B9-A8CB-95C4AC434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" name="AutoShape 276">
              <a:extLst>
                <a:ext uri="{FF2B5EF4-FFF2-40B4-BE49-F238E27FC236}">
                  <a16:creationId xmlns:a16="http://schemas.microsoft.com/office/drawing/2014/main" id="{73CC259E-FEE1-4224-8C6B-9B07CBED2D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202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33" name="AutoShape 277">
              <a:extLst>
                <a:ext uri="{FF2B5EF4-FFF2-40B4-BE49-F238E27FC236}">
                  <a16:creationId xmlns:a16="http://schemas.microsoft.com/office/drawing/2014/main" id="{1EBD07F9-63AA-4D07-95E2-B990F53AA5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2711"/>
              <a:ext cx="1078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34" name="Oval 278">
              <a:extLst>
                <a:ext uri="{FF2B5EF4-FFF2-40B4-BE49-F238E27FC236}">
                  <a16:creationId xmlns:a16="http://schemas.microsoft.com/office/drawing/2014/main" id="{10702EF9-B265-4A2F-81BD-94164D41C6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3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35" name="Oval 279">
              <a:extLst>
                <a:ext uri="{FF2B5EF4-FFF2-40B4-BE49-F238E27FC236}">
                  <a16:creationId xmlns:a16="http://schemas.microsoft.com/office/drawing/2014/main" id="{A8E8CA21-8338-4B46-B9D4-37D7E7B9B5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buFont typeface="ZapfDingbats" charset="0"/>
                <a:buNone/>
                <a:defRPr/>
              </a:pPr>
              <a:endParaRPr lang="en-US" dirty="0">
                <a:solidFill>
                  <a:srgbClr val="FF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236" name="Oval 280">
              <a:extLst>
                <a:ext uri="{FF2B5EF4-FFF2-40B4-BE49-F238E27FC236}">
                  <a16:creationId xmlns:a16="http://schemas.microsoft.com/office/drawing/2014/main" id="{563BC67A-2579-44EC-9CF4-436F2FA2E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3"/>
              <a:ext cx="161" cy="13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37" name="Rectangle 281">
              <a:extLst>
                <a:ext uri="{FF2B5EF4-FFF2-40B4-BE49-F238E27FC236}">
                  <a16:creationId xmlns:a16="http://schemas.microsoft.com/office/drawing/2014/main" id="{C9633D3B-E22D-42AB-9778-EA44754A6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3"/>
              <a:ext cx="87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18125" name="Group 249">
            <a:extLst>
              <a:ext uri="{FF2B5EF4-FFF2-40B4-BE49-F238E27FC236}">
                <a16:creationId xmlns:a16="http://schemas.microsoft.com/office/drawing/2014/main" id="{3404BCE8-7545-4DF3-86EA-8BC9AC5793D0}"/>
              </a:ext>
            </a:extLst>
          </p:cNvPr>
          <p:cNvGrpSpPr>
            <a:grpSpLocks/>
          </p:cNvGrpSpPr>
          <p:nvPr/>
        </p:nvGrpSpPr>
        <p:grpSpPr bwMode="auto">
          <a:xfrm>
            <a:off x="4486275" y="2371725"/>
            <a:ext cx="365125" cy="638175"/>
            <a:chOff x="4140" y="429"/>
            <a:chExt cx="1425" cy="2396"/>
          </a:xfrm>
        </p:grpSpPr>
        <p:sp>
          <p:nvSpPr>
            <p:cNvPr id="218256" name="Freeform 250">
              <a:extLst>
                <a:ext uri="{FF2B5EF4-FFF2-40B4-BE49-F238E27FC236}">
                  <a16:creationId xmlns:a16="http://schemas.microsoft.com/office/drawing/2014/main" id="{FCE3D187-EF0E-490C-BB5F-9440A6472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" name="Rectangle 251">
              <a:extLst>
                <a:ext uri="{FF2B5EF4-FFF2-40B4-BE49-F238E27FC236}">
                  <a16:creationId xmlns:a16="http://schemas.microsoft.com/office/drawing/2014/main" id="{41BB62C6-DC52-4C97-B6D6-33CE87113F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429"/>
              <a:ext cx="1053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8258" name="Freeform 252">
              <a:extLst>
                <a:ext uri="{FF2B5EF4-FFF2-40B4-BE49-F238E27FC236}">
                  <a16:creationId xmlns:a16="http://schemas.microsoft.com/office/drawing/2014/main" id="{FD92D278-6581-42D1-BCC5-C0344118C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59" name="Freeform 253">
              <a:extLst>
                <a:ext uri="{FF2B5EF4-FFF2-40B4-BE49-F238E27FC236}">
                  <a16:creationId xmlns:a16="http://schemas.microsoft.com/office/drawing/2014/main" id="{0184CEA2-2AFE-4CCD-842F-918D22225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1" name="Rectangle 254">
              <a:extLst>
                <a:ext uri="{FF2B5EF4-FFF2-40B4-BE49-F238E27FC236}">
                  <a16:creationId xmlns:a16="http://schemas.microsoft.com/office/drawing/2014/main" id="{A141E8C4-24A1-475C-B4F9-3875955C03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1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8261" name="Group 255">
              <a:extLst>
                <a:ext uri="{FF2B5EF4-FFF2-40B4-BE49-F238E27FC236}">
                  <a16:creationId xmlns:a16="http://schemas.microsoft.com/office/drawing/2014/main" id="{B0D47B29-68A9-4F15-8B9E-8813B1C927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77" name="AutoShape 256">
                <a:extLst>
                  <a:ext uri="{FF2B5EF4-FFF2-40B4-BE49-F238E27FC236}">
                    <a16:creationId xmlns:a16="http://schemas.microsoft.com/office/drawing/2014/main" id="{951AED8B-9BC4-42CA-BAAA-147DAD82CD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2"/>
                <a:ext cx="727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78" name="AutoShape 257">
                <a:extLst>
                  <a:ext uri="{FF2B5EF4-FFF2-40B4-BE49-F238E27FC236}">
                    <a16:creationId xmlns:a16="http://schemas.microsoft.com/office/drawing/2014/main" id="{7DD4FDD5-A536-4814-9818-C97AA43C45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6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53" name="Rectangle 258">
              <a:extLst>
                <a:ext uri="{FF2B5EF4-FFF2-40B4-BE49-F238E27FC236}">
                  <a16:creationId xmlns:a16="http://schemas.microsoft.com/office/drawing/2014/main" id="{EC1E2F29-82EC-42EF-BD70-4779990EFE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8263" name="Group 259">
              <a:extLst>
                <a:ext uri="{FF2B5EF4-FFF2-40B4-BE49-F238E27FC236}">
                  <a16:creationId xmlns:a16="http://schemas.microsoft.com/office/drawing/2014/main" id="{5895DF13-E2C6-4556-8A2A-E233E95492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75" name="AutoShape 260">
                <a:extLst>
                  <a:ext uri="{FF2B5EF4-FFF2-40B4-BE49-F238E27FC236}">
                    <a16:creationId xmlns:a16="http://schemas.microsoft.com/office/drawing/2014/main" id="{92303889-D7F1-403F-BEDE-EC3A8AFD9A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76" name="AutoShape 261">
                <a:extLst>
                  <a:ext uri="{FF2B5EF4-FFF2-40B4-BE49-F238E27FC236}">
                    <a16:creationId xmlns:a16="http://schemas.microsoft.com/office/drawing/2014/main" id="{FCDEF4C6-6A9D-4BD5-87FB-48B0598FE2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8"/>
                <a:ext cx="696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55" name="Rectangle 262">
              <a:extLst>
                <a:ext uri="{FF2B5EF4-FFF2-40B4-BE49-F238E27FC236}">
                  <a16:creationId xmlns:a16="http://schemas.microsoft.com/office/drawing/2014/main" id="{6546832F-4058-4174-9708-03AA94AEC3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56" name="Rectangle 263">
              <a:extLst>
                <a:ext uri="{FF2B5EF4-FFF2-40B4-BE49-F238E27FC236}">
                  <a16:creationId xmlns:a16="http://schemas.microsoft.com/office/drawing/2014/main" id="{F11E071F-4C87-4A0B-BA7E-3EB0C24CF6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601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8266" name="Group 264">
              <a:extLst>
                <a:ext uri="{FF2B5EF4-FFF2-40B4-BE49-F238E27FC236}">
                  <a16:creationId xmlns:a16="http://schemas.microsoft.com/office/drawing/2014/main" id="{2EBE2463-1F46-40DC-8F8E-B2C588AFA9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73" name="AutoShape 265">
                <a:extLst>
                  <a:ext uri="{FF2B5EF4-FFF2-40B4-BE49-F238E27FC236}">
                    <a16:creationId xmlns:a16="http://schemas.microsoft.com/office/drawing/2014/main" id="{A524AE09-D20E-4946-85C7-92072C25D7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18" cy="13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74" name="AutoShape 266">
                <a:extLst>
                  <a:ext uri="{FF2B5EF4-FFF2-40B4-BE49-F238E27FC236}">
                    <a16:creationId xmlns:a16="http://schemas.microsoft.com/office/drawing/2014/main" id="{EBFBEF66-2EB2-4CE7-B836-2AA07CEC99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87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18267" name="Freeform 267">
              <a:extLst>
                <a:ext uri="{FF2B5EF4-FFF2-40B4-BE49-F238E27FC236}">
                  <a16:creationId xmlns:a16="http://schemas.microsoft.com/office/drawing/2014/main" id="{399853B4-9AAD-4324-A7B1-B54E1B097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8268" name="Group 268">
              <a:extLst>
                <a:ext uri="{FF2B5EF4-FFF2-40B4-BE49-F238E27FC236}">
                  <a16:creationId xmlns:a16="http://schemas.microsoft.com/office/drawing/2014/main" id="{C1A64014-4D02-4EDD-99C3-5B259AFACF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71" name="AutoShape 269">
                <a:extLst>
                  <a:ext uri="{FF2B5EF4-FFF2-40B4-BE49-F238E27FC236}">
                    <a16:creationId xmlns:a16="http://schemas.microsoft.com/office/drawing/2014/main" id="{490B7EA4-0D16-490D-B391-DE70BAD281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72" name="AutoShape 270">
                <a:extLst>
                  <a:ext uri="{FF2B5EF4-FFF2-40B4-BE49-F238E27FC236}">
                    <a16:creationId xmlns:a16="http://schemas.microsoft.com/office/drawing/2014/main" id="{E8C17F8A-7372-4E9C-9DEE-F73AA14195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8"/>
                <a:ext cx="69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60" name="Rectangle 271">
              <a:extLst>
                <a:ext uri="{FF2B5EF4-FFF2-40B4-BE49-F238E27FC236}">
                  <a16:creationId xmlns:a16="http://schemas.microsoft.com/office/drawing/2014/main" id="{3FC993B5-5E2F-4BDC-8283-2A420EE21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8270" name="Freeform 272">
              <a:extLst>
                <a:ext uri="{FF2B5EF4-FFF2-40B4-BE49-F238E27FC236}">
                  <a16:creationId xmlns:a16="http://schemas.microsoft.com/office/drawing/2014/main" id="{7A77FE86-7994-459E-9F21-247B8C1ED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71" name="Freeform 273">
              <a:extLst>
                <a:ext uri="{FF2B5EF4-FFF2-40B4-BE49-F238E27FC236}">
                  <a16:creationId xmlns:a16="http://schemas.microsoft.com/office/drawing/2014/main" id="{FCFD1AEC-2F3F-47BD-8685-6EDA47D0E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" name="Oval 274">
              <a:extLst>
                <a:ext uri="{FF2B5EF4-FFF2-40B4-BE49-F238E27FC236}">
                  <a16:creationId xmlns:a16="http://schemas.microsoft.com/office/drawing/2014/main" id="{4BABCB0B-EB16-4124-8212-594A1F7803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0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8273" name="Freeform 275">
              <a:extLst>
                <a:ext uri="{FF2B5EF4-FFF2-40B4-BE49-F238E27FC236}">
                  <a16:creationId xmlns:a16="http://schemas.microsoft.com/office/drawing/2014/main" id="{AE2066CF-A948-4986-9C2F-251046350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" name="AutoShape 276">
              <a:extLst>
                <a:ext uri="{FF2B5EF4-FFF2-40B4-BE49-F238E27FC236}">
                  <a16:creationId xmlns:a16="http://schemas.microsoft.com/office/drawing/2014/main" id="{3DC22865-B0A3-405F-8C94-93E901A5D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202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66" name="AutoShape 277">
              <a:extLst>
                <a:ext uri="{FF2B5EF4-FFF2-40B4-BE49-F238E27FC236}">
                  <a16:creationId xmlns:a16="http://schemas.microsoft.com/office/drawing/2014/main" id="{A0FE4F66-39BA-4C41-9B9D-853C30AC61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2712"/>
              <a:ext cx="1078" cy="7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67" name="Oval 278">
              <a:extLst>
                <a:ext uri="{FF2B5EF4-FFF2-40B4-BE49-F238E27FC236}">
                  <a16:creationId xmlns:a16="http://schemas.microsoft.com/office/drawing/2014/main" id="{9C907624-6EF0-4985-AB5A-B423C26337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4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68" name="Oval 279">
              <a:extLst>
                <a:ext uri="{FF2B5EF4-FFF2-40B4-BE49-F238E27FC236}">
                  <a16:creationId xmlns:a16="http://schemas.microsoft.com/office/drawing/2014/main" id="{9C02B807-324C-4864-87E7-19F6955E35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4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buFont typeface="ZapfDingbats" charset="0"/>
                <a:buNone/>
                <a:defRPr/>
              </a:pPr>
              <a:endParaRPr lang="en-US" dirty="0">
                <a:solidFill>
                  <a:srgbClr val="FF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269" name="Oval 280">
              <a:extLst>
                <a:ext uri="{FF2B5EF4-FFF2-40B4-BE49-F238E27FC236}">
                  <a16:creationId xmlns:a16="http://schemas.microsoft.com/office/drawing/2014/main" id="{70F4D39A-1F8C-4B89-B214-DC5538EFF7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78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70" name="Rectangle 281">
              <a:extLst>
                <a:ext uri="{FF2B5EF4-FFF2-40B4-BE49-F238E27FC236}">
                  <a16:creationId xmlns:a16="http://schemas.microsoft.com/office/drawing/2014/main" id="{CE73635A-9D50-4856-AE1B-7709CB07BD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6"/>
              <a:ext cx="87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18126" name="TextBox 491">
            <a:extLst>
              <a:ext uri="{FF2B5EF4-FFF2-40B4-BE49-F238E27FC236}">
                <a16:creationId xmlns:a16="http://schemas.microsoft.com/office/drawing/2014/main" id="{811770F9-D841-48FF-BB87-B952AA04C3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4038" y="1711325"/>
            <a:ext cx="15017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800">
                <a:latin typeface="Arial Narrow" panose="020B0606020202030204" pitchFamily="34" charset="0"/>
              </a:rPr>
              <a:t>Amazon cloud</a:t>
            </a:r>
          </a:p>
        </p:txBody>
      </p:sp>
      <p:grpSp>
        <p:nvGrpSpPr>
          <p:cNvPr id="218127" name="Group 1">
            <a:extLst>
              <a:ext uri="{FF2B5EF4-FFF2-40B4-BE49-F238E27FC236}">
                <a16:creationId xmlns:a16="http://schemas.microsoft.com/office/drawing/2014/main" id="{278CCCDC-C8FD-4D38-83DE-BDDAF58D3452}"/>
              </a:ext>
            </a:extLst>
          </p:cNvPr>
          <p:cNvGrpSpPr>
            <a:grpSpLocks/>
          </p:cNvGrpSpPr>
          <p:nvPr/>
        </p:nvGrpSpPr>
        <p:grpSpPr bwMode="auto">
          <a:xfrm>
            <a:off x="6924675" y="1803400"/>
            <a:ext cx="1376363" cy="1355725"/>
            <a:chOff x="7030938" y="1184076"/>
            <a:chExt cx="1375947" cy="1355492"/>
          </a:xfrm>
        </p:grpSpPr>
        <p:sp>
          <p:nvSpPr>
            <p:cNvPr id="218221" name="Freeform 1287">
              <a:extLst>
                <a:ext uri="{FF2B5EF4-FFF2-40B4-BE49-F238E27FC236}">
                  <a16:creationId xmlns:a16="http://schemas.microsoft.com/office/drawing/2014/main" id="{296536A6-FFA6-41C5-93EF-9F5BE9E48250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7030938" y="1184076"/>
              <a:ext cx="1300345" cy="1355492"/>
            </a:xfrm>
            <a:custGeom>
              <a:avLst/>
              <a:gdLst>
                <a:gd name="T0" fmla="*/ 2147483647 w 10000"/>
                <a:gd name="T1" fmla="*/ 313820797 h 10000"/>
                <a:gd name="T2" fmla="*/ 2147483647 w 10000"/>
                <a:gd name="T3" fmla="*/ 1882906618 h 10000"/>
                <a:gd name="T4" fmla="*/ 2147483647 w 10000"/>
                <a:gd name="T5" fmla="*/ 2147483647 h 10000"/>
                <a:gd name="T6" fmla="*/ 1806182456 w 10000"/>
                <a:gd name="T7" fmla="*/ 2147483647 h 10000"/>
                <a:gd name="T8" fmla="*/ 367550316 w 10000"/>
                <a:gd name="T9" fmla="*/ 2147483647 h 10000"/>
                <a:gd name="T10" fmla="*/ 255562134 w 10000"/>
                <a:gd name="T11" fmla="*/ 2147483647 h 10000"/>
                <a:gd name="T12" fmla="*/ 2147483647 w 10000"/>
                <a:gd name="T13" fmla="*/ 2147483647 h 10000"/>
                <a:gd name="T14" fmla="*/ 2147483647 w 10000"/>
                <a:gd name="T15" fmla="*/ 2147483647 h 10000"/>
                <a:gd name="T16" fmla="*/ 2147483647 w 10000"/>
                <a:gd name="T17" fmla="*/ 2147483647 h 10000"/>
                <a:gd name="T18" fmla="*/ 2147483647 w 10000"/>
                <a:gd name="T19" fmla="*/ 2147483647 h 10000"/>
                <a:gd name="T20" fmla="*/ 2147483647 w 10000"/>
                <a:gd name="T21" fmla="*/ 2147483647 h 10000"/>
                <a:gd name="T22" fmla="*/ 2147483647 w 10000"/>
                <a:gd name="T23" fmla="*/ 2147483647 h 10000"/>
                <a:gd name="T24" fmla="*/ 2147483647 w 10000"/>
                <a:gd name="T25" fmla="*/ 2147483647 h 10000"/>
                <a:gd name="T26" fmla="*/ 2147483647 w 10000"/>
                <a:gd name="T27" fmla="*/ 2147483647 h 10000"/>
                <a:gd name="T28" fmla="*/ 2147483647 w 10000"/>
                <a:gd name="T29" fmla="*/ 2147483647 h 10000"/>
                <a:gd name="T30" fmla="*/ 2147483647 w 10000"/>
                <a:gd name="T31" fmla="*/ 537978644 h 10000"/>
                <a:gd name="T32" fmla="*/ 2147483647 w 10000"/>
                <a:gd name="T33" fmla="*/ 12457243 h 10000"/>
                <a:gd name="T34" fmla="*/ 2147483647 w 10000"/>
                <a:gd name="T35" fmla="*/ 313820797 h 1000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000" h="10000">
                  <a:moveTo>
                    <a:pt x="6270" y="126"/>
                  </a:moveTo>
                  <a:cubicBezTo>
                    <a:pt x="5642" y="245"/>
                    <a:pt x="4469" y="528"/>
                    <a:pt x="3738" y="756"/>
                  </a:cubicBezTo>
                  <a:cubicBezTo>
                    <a:pt x="3007" y="984"/>
                    <a:pt x="2405" y="1322"/>
                    <a:pt x="1887" y="1495"/>
                  </a:cubicBezTo>
                  <a:cubicBezTo>
                    <a:pt x="1369" y="1668"/>
                    <a:pt x="1195" y="1105"/>
                    <a:pt x="629" y="1793"/>
                  </a:cubicBezTo>
                  <a:cubicBezTo>
                    <a:pt x="63" y="2481"/>
                    <a:pt x="218" y="3574"/>
                    <a:pt x="128" y="4417"/>
                  </a:cubicBezTo>
                  <a:cubicBezTo>
                    <a:pt x="39" y="5260"/>
                    <a:pt x="-87" y="6368"/>
                    <a:pt x="89" y="6848"/>
                  </a:cubicBezTo>
                  <a:cubicBezTo>
                    <a:pt x="265" y="7328"/>
                    <a:pt x="491" y="7223"/>
                    <a:pt x="1207" y="7298"/>
                  </a:cubicBezTo>
                  <a:cubicBezTo>
                    <a:pt x="1924" y="7374"/>
                    <a:pt x="3641" y="7133"/>
                    <a:pt x="4406" y="7298"/>
                  </a:cubicBezTo>
                  <a:cubicBezTo>
                    <a:pt x="5171" y="7463"/>
                    <a:pt x="5298" y="7868"/>
                    <a:pt x="5779" y="8288"/>
                  </a:cubicBezTo>
                  <a:cubicBezTo>
                    <a:pt x="6260" y="8709"/>
                    <a:pt x="6848" y="9549"/>
                    <a:pt x="7290" y="9819"/>
                  </a:cubicBezTo>
                  <a:cubicBezTo>
                    <a:pt x="7731" y="10089"/>
                    <a:pt x="8124" y="10014"/>
                    <a:pt x="8448" y="9879"/>
                  </a:cubicBezTo>
                  <a:cubicBezTo>
                    <a:pt x="8771" y="9744"/>
                    <a:pt x="9056" y="9549"/>
                    <a:pt x="9252" y="9008"/>
                  </a:cubicBezTo>
                  <a:cubicBezTo>
                    <a:pt x="9448" y="8469"/>
                    <a:pt x="9537" y="7418"/>
                    <a:pt x="9644" y="6639"/>
                  </a:cubicBezTo>
                  <a:cubicBezTo>
                    <a:pt x="9752" y="5858"/>
                    <a:pt x="9851" y="5168"/>
                    <a:pt x="9899" y="4327"/>
                  </a:cubicBezTo>
                  <a:cubicBezTo>
                    <a:pt x="9949" y="3486"/>
                    <a:pt x="10076" y="2256"/>
                    <a:pt x="9939" y="1566"/>
                  </a:cubicBezTo>
                  <a:cubicBezTo>
                    <a:pt x="9802" y="876"/>
                    <a:pt x="9478" y="471"/>
                    <a:pt x="9075" y="216"/>
                  </a:cubicBezTo>
                  <a:cubicBezTo>
                    <a:pt x="8674" y="-39"/>
                    <a:pt x="7997" y="20"/>
                    <a:pt x="7525" y="5"/>
                  </a:cubicBezTo>
                  <a:cubicBezTo>
                    <a:pt x="7055" y="-9"/>
                    <a:pt x="6898" y="5"/>
                    <a:pt x="6270" y="1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8222" name="Group 249">
              <a:extLst>
                <a:ext uri="{FF2B5EF4-FFF2-40B4-BE49-F238E27FC236}">
                  <a16:creationId xmlns:a16="http://schemas.microsoft.com/office/drawing/2014/main" id="{C253E110-96B0-483B-8869-E20C383E03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91141" y="1665569"/>
              <a:ext cx="365533" cy="637551"/>
              <a:chOff x="4140" y="429"/>
              <a:chExt cx="1425" cy="2396"/>
            </a:xfrm>
          </p:grpSpPr>
          <p:sp>
            <p:nvSpPr>
              <p:cNvPr id="218224" name="Freeform 250">
                <a:extLst>
                  <a:ext uri="{FF2B5EF4-FFF2-40B4-BE49-F238E27FC236}">
                    <a16:creationId xmlns:a16="http://schemas.microsoft.com/office/drawing/2014/main" id="{B7359A9A-21C0-41AF-AD9A-D481F0658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17 w 354"/>
                  <a:gd name="T1" fmla="*/ 0 h 2742"/>
                  <a:gd name="T2" fmla="*/ 93 w 354"/>
                  <a:gd name="T3" fmla="*/ 114 h 2742"/>
                  <a:gd name="T4" fmla="*/ 91 w 354"/>
                  <a:gd name="T5" fmla="*/ 881 h 2742"/>
                  <a:gd name="T6" fmla="*/ 0 w 354"/>
                  <a:gd name="T7" fmla="*/ 921 h 2742"/>
                  <a:gd name="T8" fmla="*/ 17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" name="Rectangle 251">
                <a:extLst>
                  <a:ext uri="{FF2B5EF4-FFF2-40B4-BE49-F238E27FC236}">
                    <a16:creationId xmlns:a16="http://schemas.microsoft.com/office/drawing/2014/main" id="{AC13DDEB-13C9-4AFD-84A6-FC146A5ACF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433"/>
                <a:ext cx="1052" cy="2279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226" name="Freeform 252">
                <a:extLst>
                  <a:ext uri="{FF2B5EF4-FFF2-40B4-BE49-F238E27FC236}">
                    <a16:creationId xmlns:a16="http://schemas.microsoft.com/office/drawing/2014/main" id="{F80DFF83-CBA2-4352-ABF8-461A825D1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6 w 211"/>
                  <a:gd name="T3" fmla="*/ 73 h 2537"/>
                  <a:gd name="T4" fmla="*/ 2 w 211"/>
                  <a:gd name="T5" fmla="*/ 839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27" name="Freeform 253">
                <a:extLst>
                  <a:ext uri="{FF2B5EF4-FFF2-40B4-BE49-F238E27FC236}">
                    <a16:creationId xmlns:a16="http://schemas.microsoft.com/office/drawing/2014/main" id="{C94F4444-95C6-4F10-8AFC-251E3CF29E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3 h 226"/>
                  <a:gd name="T4" fmla="*/ 87 w 328"/>
                  <a:gd name="T5" fmla="*/ 77 h 226"/>
                  <a:gd name="T6" fmla="*/ 0 w 328"/>
                  <a:gd name="T7" fmla="*/ 3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" name="Rectangle 254">
                <a:extLst>
                  <a:ext uri="{FF2B5EF4-FFF2-40B4-BE49-F238E27FC236}">
                    <a16:creationId xmlns:a16="http://schemas.microsoft.com/office/drawing/2014/main" id="{0BA6726B-DF81-4DB5-8AB9-ED555368DF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695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8229" name="Group 255">
                <a:extLst>
                  <a:ext uri="{FF2B5EF4-FFF2-40B4-BE49-F238E27FC236}">
                    <a16:creationId xmlns:a16="http://schemas.microsoft.com/office/drawing/2014/main" id="{0B41F51D-8B93-4845-86A2-7C27DE2387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344" name="AutoShape 256">
                  <a:extLst>
                    <a:ext uri="{FF2B5EF4-FFF2-40B4-BE49-F238E27FC236}">
                      <a16:creationId xmlns:a16="http://schemas.microsoft.com/office/drawing/2014/main" id="{AF5AF0EA-D0DA-436D-9A9C-688F6D8045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71"/>
                  <a:ext cx="726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5" name="AutoShape 257">
                  <a:extLst>
                    <a:ext uri="{FF2B5EF4-FFF2-40B4-BE49-F238E27FC236}">
                      <a16:creationId xmlns:a16="http://schemas.microsoft.com/office/drawing/2014/main" id="{D42A2938-459B-4CD2-AFE9-956562E932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3"/>
                  <a:ext cx="695" cy="9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320" name="Rectangle 258">
                <a:extLst>
                  <a:ext uri="{FF2B5EF4-FFF2-40B4-BE49-F238E27FC236}">
                    <a16:creationId xmlns:a16="http://schemas.microsoft.com/office/drawing/2014/main" id="{7928E79B-4559-450A-BEFB-A87B34CCE9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7" y="1023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8231" name="Group 259">
                <a:extLst>
                  <a:ext uri="{FF2B5EF4-FFF2-40B4-BE49-F238E27FC236}">
                    <a16:creationId xmlns:a16="http://schemas.microsoft.com/office/drawing/2014/main" id="{21DA7566-4F32-4E07-8F1A-C03EDF5F41D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342" name="AutoShape 260">
                  <a:extLst>
                    <a:ext uri="{FF2B5EF4-FFF2-40B4-BE49-F238E27FC236}">
                      <a16:creationId xmlns:a16="http://schemas.microsoft.com/office/drawing/2014/main" id="{C29ADE95-413B-4AF8-811F-B7B628368D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" y="2574"/>
                  <a:ext cx="726" cy="13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AutoShape 261">
                  <a:extLst>
                    <a:ext uri="{FF2B5EF4-FFF2-40B4-BE49-F238E27FC236}">
                      <a16:creationId xmlns:a16="http://schemas.microsoft.com/office/drawing/2014/main" id="{B4368FB5-92A4-4226-9754-2949E38ED3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92"/>
                  <a:ext cx="695" cy="9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322" name="Rectangle 262">
                <a:extLst>
                  <a:ext uri="{FF2B5EF4-FFF2-40B4-BE49-F238E27FC236}">
                    <a16:creationId xmlns:a16="http://schemas.microsoft.com/office/drawing/2014/main" id="{2ED43FBC-59B5-4777-BA9A-9A80B01FC9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1357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3" name="Rectangle 263">
                <a:extLst>
                  <a:ext uri="{FF2B5EF4-FFF2-40B4-BE49-F238E27FC236}">
                    <a16:creationId xmlns:a16="http://schemas.microsoft.com/office/drawing/2014/main" id="{BDDA9695-395C-4EAF-BF8F-7D99E5D6B3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7" y="1656"/>
                <a:ext cx="600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8234" name="Group 264">
                <a:extLst>
                  <a:ext uri="{FF2B5EF4-FFF2-40B4-BE49-F238E27FC236}">
                    <a16:creationId xmlns:a16="http://schemas.microsoft.com/office/drawing/2014/main" id="{10679955-546A-449C-8FFB-CB4FD39139C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340" name="AutoShape 265">
                  <a:extLst>
                    <a:ext uri="{FF2B5EF4-FFF2-40B4-BE49-F238E27FC236}">
                      <a16:creationId xmlns:a16="http://schemas.microsoft.com/office/drawing/2014/main" id="{04C7C498-5D50-4B21-937B-8EE56B0471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2"/>
                  <a:ext cx="717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AutoShape 266">
                  <a:extLst>
                    <a:ext uri="{FF2B5EF4-FFF2-40B4-BE49-F238E27FC236}">
                      <a16:creationId xmlns:a16="http://schemas.microsoft.com/office/drawing/2014/main" id="{7BD89649-7477-4003-BA22-2ABDD16F06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9"/>
                  <a:ext cx="686" cy="9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18235" name="Freeform 267">
                <a:extLst>
                  <a:ext uri="{FF2B5EF4-FFF2-40B4-BE49-F238E27FC236}">
                    <a16:creationId xmlns:a16="http://schemas.microsoft.com/office/drawing/2014/main" id="{A74AE6C7-A043-4B14-AF18-16AA4C03F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2 h 226"/>
                  <a:gd name="T4" fmla="*/ 87 w 328"/>
                  <a:gd name="T5" fmla="*/ 75 h 226"/>
                  <a:gd name="T6" fmla="*/ 0 w 328"/>
                  <a:gd name="T7" fmla="*/ 3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8236" name="Group 268">
                <a:extLst>
                  <a:ext uri="{FF2B5EF4-FFF2-40B4-BE49-F238E27FC236}">
                    <a16:creationId xmlns:a16="http://schemas.microsoft.com/office/drawing/2014/main" id="{FF3C0440-7D65-4B69-A376-403D6BA49B9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338" name="AutoShape 269">
                  <a:extLst>
                    <a:ext uri="{FF2B5EF4-FFF2-40B4-BE49-F238E27FC236}">
                      <a16:creationId xmlns:a16="http://schemas.microsoft.com/office/drawing/2014/main" id="{4BC80209-5DF4-40D4-9B09-08634D5DBE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9"/>
                  <a:ext cx="724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AutoShape 270">
                  <a:extLst>
                    <a:ext uri="{FF2B5EF4-FFF2-40B4-BE49-F238E27FC236}">
                      <a16:creationId xmlns:a16="http://schemas.microsoft.com/office/drawing/2014/main" id="{8D961F6D-563A-47E0-9306-2D8418B256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6"/>
                  <a:ext cx="694" cy="11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327" name="Rectangle 271">
                <a:extLst>
                  <a:ext uri="{FF2B5EF4-FFF2-40B4-BE49-F238E27FC236}">
                    <a16:creationId xmlns:a16="http://schemas.microsoft.com/office/drawing/2014/main" id="{95665A58-AAFC-464B-9305-FB104BCC41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8" y="433"/>
                <a:ext cx="68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238" name="Freeform 272">
                <a:extLst>
                  <a:ext uri="{FF2B5EF4-FFF2-40B4-BE49-F238E27FC236}">
                    <a16:creationId xmlns:a16="http://schemas.microsoft.com/office/drawing/2014/main" id="{D1625808-AC46-4AF2-8CDC-D429598B6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7 w 296"/>
                  <a:gd name="T3" fmla="*/ 47 h 256"/>
                  <a:gd name="T4" fmla="*/ 78 w 296"/>
                  <a:gd name="T5" fmla="*/ 85 h 256"/>
                  <a:gd name="T6" fmla="*/ 0 w 296"/>
                  <a:gd name="T7" fmla="*/ 3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39" name="Freeform 273">
                <a:extLst>
                  <a:ext uri="{FF2B5EF4-FFF2-40B4-BE49-F238E27FC236}">
                    <a16:creationId xmlns:a16="http://schemas.microsoft.com/office/drawing/2014/main" id="{603F4C84-C8A0-46ED-A881-AE2E54474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81 w 304"/>
                  <a:gd name="T3" fmla="*/ 55 h 288"/>
                  <a:gd name="T4" fmla="*/ 76 w 304"/>
                  <a:gd name="T5" fmla="*/ 97 h 288"/>
                  <a:gd name="T6" fmla="*/ 2 w 304"/>
                  <a:gd name="T7" fmla="*/ 42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" name="Oval 274">
                <a:extLst>
                  <a:ext uri="{FF2B5EF4-FFF2-40B4-BE49-F238E27FC236}">
                    <a16:creationId xmlns:a16="http://schemas.microsoft.com/office/drawing/2014/main" id="{ABD3867D-FFAE-4856-9499-CC6B206126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4" y="2610"/>
                <a:ext cx="49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241" name="Freeform 275">
                <a:extLst>
                  <a:ext uri="{FF2B5EF4-FFF2-40B4-BE49-F238E27FC236}">
                    <a16:creationId xmlns:a16="http://schemas.microsoft.com/office/drawing/2014/main" id="{FB407E01-E252-46C3-ADF4-911F5FCF1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36 h 240"/>
                  <a:gd name="T2" fmla="*/ 2 w 306"/>
                  <a:gd name="T3" fmla="*/ 81 h 240"/>
                  <a:gd name="T4" fmla="*/ 81 w 306"/>
                  <a:gd name="T5" fmla="*/ 37 h 240"/>
                  <a:gd name="T6" fmla="*/ 78 w 306"/>
                  <a:gd name="T7" fmla="*/ 0 h 240"/>
                  <a:gd name="T8" fmla="*/ 0 w 306"/>
                  <a:gd name="T9" fmla="*/ 3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" name="AutoShape 276">
                <a:extLst>
                  <a:ext uri="{FF2B5EF4-FFF2-40B4-BE49-F238E27FC236}">
                    <a16:creationId xmlns:a16="http://schemas.microsoft.com/office/drawing/2014/main" id="{677F235D-A8B4-4DB2-B1D5-6B66D190AB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82"/>
                <a:ext cx="1200" cy="143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3" name="AutoShape 277">
                <a:extLst>
                  <a:ext uri="{FF2B5EF4-FFF2-40B4-BE49-F238E27FC236}">
                    <a16:creationId xmlns:a16="http://schemas.microsoft.com/office/drawing/2014/main" id="{D2621844-7B61-477F-BC27-1C34768BCA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2711"/>
                <a:ext cx="1077" cy="7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4" name="Oval 278">
                <a:extLst>
                  <a:ext uri="{FF2B5EF4-FFF2-40B4-BE49-F238E27FC236}">
                    <a16:creationId xmlns:a16="http://schemas.microsoft.com/office/drawing/2014/main" id="{DA966A8E-BF87-48AB-B3A3-E459BC6426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3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5" name="Oval 279">
                <a:extLst>
                  <a:ext uri="{FF2B5EF4-FFF2-40B4-BE49-F238E27FC236}">
                    <a16:creationId xmlns:a16="http://schemas.microsoft.com/office/drawing/2014/main" id="{D4D62683-09B6-410C-A8CC-25B07BFEA5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3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>
                  <a:buFont typeface="ZapfDingbats" charset="0"/>
                  <a:buNone/>
                  <a:defRPr/>
                </a:pPr>
                <a:endParaRPr lang="en-US" dirty="0">
                  <a:solidFill>
                    <a:srgbClr val="FF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6" name="Oval 280">
                <a:extLst>
                  <a:ext uri="{FF2B5EF4-FFF2-40B4-BE49-F238E27FC236}">
                    <a16:creationId xmlns:a16="http://schemas.microsoft.com/office/drawing/2014/main" id="{301DA2E5-B0E0-44A6-A32A-14A414B5DA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3"/>
                <a:ext cx="161" cy="137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7" name="Rectangle 281">
                <a:extLst>
                  <a:ext uri="{FF2B5EF4-FFF2-40B4-BE49-F238E27FC236}">
                    <a16:creationId xmlns:a16="http://schemas.microsoft.com/office/drawing/2014/main" id="{C7C0E714-BA89-4FF0-808B-D41E718E0B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835"/>
                <a:ext cx="87" cy="764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18223" name="TextBox 492">
              <a:extLst>
                <a:ext uri="{FF2B5EF4-FFF2-40B4-BE49-F238E27FC236}">
                  <a16:creationId xmlns:a16="http://schemas.microsoft.com/office/drawing/2014/main" id="{636B47F3-FA72-4712-A4C2-7B29C02863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00043" y="1655943"/>
              <a:ext cx="806842" cy="617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ts val="1800"/>
                </a:lnSpc>
              </a:pPr>
              <a:r>
                <a:rPr lang="en-US" altLang="en-US" sz="1800">
                  <a:latin typeface="Arial Narrow" panose="020B0606020202030204" pitchFamily="34" charset="0"/>
                </a:rPr>
                <a:t>CDN</a:t>
              </a:r>
            </a:p>
            <a:p>
              <a:pPr>
                <a:lnSpc>
                  <a:spcPts val="1800"/>
                </a:lnSpc>
              </a:pPr>
              <a:r>
                <a:rPr lang="en-US" altLang="en-US" sz="1800">
                  <a:latin typeface="Arial Narrow" panose="020B0606020202030204" pitchFamily="34" charset="0"/>
                </a:rPr>
                <a:t>server </a:t>
              </a:r>
            </a:p>
          </p:txBody>
        </p:sp>
      </p:grpSp>
      <p:cxnSp>
        <p:nvCxnSpPr>
          <p:cNvPr id="218128" name="Straight Arrow Connector 495">
            <a:extLst>
              <a:ext uri="{FF2B5EF4-FFF2-40B4-BE49-F238E27FC236}">
                <a16:creationId xmlns:a16="http://schemas.microsoft.com/office/drawing/2014/main" id="{F7D2B9A3-F2D0-404A-A03A-ED22BD554BB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238500" y="2732088"/>
            <a:ext cx="7938" cy="2376487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18129" name="Group 500">
            <a:extLst>
              <a:ext uri="{FF2B5EF4-FFF2-40B4-BE49-F238E27FC236}">
                <a16:creationId xmlns:a16="http://schemas.microsoft.com/office/drawing/2014/main" id="{86B4653D-E1E7-412D-A19A-59B652A6DC70}"/>
              </a:ext>
            </a:extLst>
          </p:cNvPr>
          <p:cNvGrpSpPr>
            <a:grpSpLocks/>
          </p:cNvGrpSpPr>
          <p:nvPr/>
        </p:nvGrpSpPr>
        <p:grpSpPr bwMode="auto">
          <a:xfrm>
            <a:off x="3079750" y="3705225"/>
            <a:ext cx="317500" cy="369888"/>
            <a:chOff x="1614533" y="4280420"/>
            <a:chExt cx="317511" cy="369332"/>
          </a:xfrm>
        </p:grpSpPr>
        <p:sp>
          <p:nvSpPr>
            <p:cNvPr id="218219" name="Oval 501">
              <a:extLst>
                <a:ext uri="{FF2B5EF4-FFF2-40B4-BE49-F238E27FC236}">
                  <a16:creationId xmlns:a16="http://schemas.microsoft.com/office/drawing/2014/main" id="{312B64FF-05BE-4A6A-83A4-12FF043AE2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8337" y="4321838"/>
              <a:ext cx="303707" cy="303707"/>
            </a:xfrm>
            <a:prstGeom prst="ellipse">
              <a:avLst/>
            </a:prstGeom>
            <a:solidFill>
              <a:schemeClr val="bg1"/>
            </a:soli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18220" name="TextBox 502">
              <a:extLst>
                <a:ext uri="{FF2B5EF4-FFF2-40B4-BE49-F238E27FC236}">
                  <a16:creationId xmlns:a16="http://schemas.microsoft.com/office/drawing/2014/main" id="{9164C96E-56CB-4619-BC10-6B10A5B987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14533" y="4280420"/>
              <a:ext cx="31304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800"/>
                <a:t>2</a:t>
              </a:r>
            </a:p>
          </p:txBody>
        </p:sp>
      </p:grpSp>
      <p:sp>
        <p:nvSpPr>
          <p:cNvPr id="218130" name="TextBox 503">
            <a:extLst>
              <a:ext uri="{FF2B5EF4-FFF2-40B4-BE49-F238E27FC236}">
                <a16:creationId xmlns:a16="http://schemas.microsoft.com/office/drawing/2014/main" id="{C8F68DE1-32C4-4649-8A99-BA6E6E9F25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14513" y="3398838"/>
            <a:ext cx="2033587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800">
                <a:latin typeface="Arial Narrow" panose="020B0606020202030204" pitchFamily="34" charset="0"/>
              </a:rPr>
              <a:t>2. Bob browses</a:t>
            </a:r>
          </a:p>
          <a:p>
            <a:r>
              <a:rPr lang="en-US" altLang="en-US" sz="1800">
                <a:latin typeface="Arial Narrow" panose="020B0606020202030204" pitchFamily="34" charset="0"/>
              </a:rPr>
              <a:t>Netflix video</a:t>
            </a:r>
          </a:p>
        </p:txBody>
      </p:sp>
      <p:cxnSp>
        <p:nvCxnSpPr>
          <p:cNvPr id="218131" name="Straight Arrow Connector 504">
            <a:extLst>
              <a:ext uri="{FF2B5EF4-FFF2-40B4-BE49-F238E27FC236}">
                <a16:creationId xmlns:a16="http://schemas.microsoft.com/office/drawing/2014/main" id="{62481BCB-3FC7-48F8-A43F-355B3777E58F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552825" y="2827338"/>
            <a:ext cx="3175" cy="2352675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18132" name="Group 506">
            <a:extLst>
              <a:ext uri="{FF2B5EF4-FFF2-40B4-BE49-F238E27FC236}">
                <a16:creationId xmlns:a16="http://schemas.microsoft.com/office/drawing/2014/main" id="{0AD6E6CE-2747-40C3-ADE5-DE58B9A6872B}"/>
              </a:ext>
            </a:extLst>
          </p:cNvPr>
          <p:cNvGrpSpPr>
            <a:grpSpLocks/>
          </p:cNvGrpSpPr>
          <p:nvPr/>
        </p:nvGrpSpPr>
        <p:grpSpPr bwMode="auto">
          <a:xfrm>
            <a:off x="3379788" y="3862388"/>
            <a:ext cx="317500" cy="369887"/>
            <a:chOff x="1614533" y="4280420"/>
            <a:chExt cx="317511" cy="369332"/>
          </a:xfrm>
        </p:grpSpPr>
        <p:sp>
          <p:nvSpPr>
            <p:cNvPr id="218217" name="Oval 507">
              <a:extLst>
                <a:ext uri="{FF2B5EF4-FFF2-40B4-BE49-F238E27FC236}">
                  <a16:creationId xmlns:a16="http://schemas.microsoft.com/office/drawing/2014/main" id="{EBBD7234-C920-4C14-A429-2F7D9D73D7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8337" y="4321838"/>
              <a:ext cx="303707" cy="303707"/>
            </a:xfrm>
            <a:prstGeom prst="ellipse">
              <a:avLst/>
            </a:prstGeom>
            <a:solidFill>
              <a:schemeClr val="bg1"/>
            </a:soli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18218" name="TextBox 508">
              <a:extLst>
                <a:ext uri="{FF2B5EF4-FFF2-40B4-BE49-F238E27FC236}">
                  <a16:creationId xmlns:a16="http://schemas.microsoft.com/office/drawing/2014/main" id="{D057FD00-DA3A-43E5-894B-519AC9F4EC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14533" y="4280420"/>
              <a:ext cx="31304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800"/>
                <a:t>3</a:t>
              </a:r>
            </a:p>
          </p:txBody>
        </p:sp>
      </p:grpSp>
      <p:sp>
        <p:nvSpPr>
          <p:cNvPr id="218133" name="TextBox 509">
            <a:extLst>
              <a:ext uri="{FF2B5EF4-FFF2-40B4-BE49-F238E27FC236}">
                <a16:creationId xmlns:a16="http://schemas.microsoft.com/office/drawing/2014/main" id="{930A9200-CD7C-4613-A588-438619CC86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5525" y="3038475"/>
            <a:ext cx="1785938" cy="922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800">
                <a:latin typeface="Arial Narrow" panose="020B0606020202030204" pitchFamily="34" charset="0"/>
              </a:rPr>
              <a:t>3. Manifest file</a:t>
            </a:r>
          </a:p>
          <a:p>
            <a:r>
              <a:rPr lang="en-US" altLang="en-US" sz="1800">
                <a:latin typeface="Arial Narrow" panose="020B0606020202030204" pitchFamily="34" charset="0"/>
              </a:rPr>
              <a:t>returned for </a:t>
            </a:r>
          </a:p>
          <a:p>
            <a:r>
              <a:rPr lang="en-US" altLang="en-US" sz="1800">
                <a:latin typeface="Arial Narrow" panose="020B0606020202030204" pitchFamily="34" charset="0"/>
              </a:rPr>
              <a:t>requested video</a:t>
            </a:r>
          </a:p>
        </p:txBody>
      </p:sp>
      <p:sp>
        <p:nvSpPr>
          <p:cNvPr id="61446" name="Right Arrow 61445">
            <a:extLst>
              <a:ext uri="{FF2B5EF4-FFF2-40B4-BE49-F238E27FC236}">
                <a16:creationId xmlns:a16="http://schemas.microsoft.com/office/drawing/2014/main" id="{180AA61D-430F-4626-BAA8-1B5FBD6BD859}"/>
              </a:ext>
            </a:extLst>
          </p:cNvPr>
          <p:cNvSpPr/>
          <p:nvPr/>
        </p:nvSpPr>
        <p:spPr bwMode="auto">
          <a:xfrm rot="10543217">
            <a:off x="3715372" y="5249205"/>
            <a:ext cx="2215511" cy="391437"/>
          </a:xfrm>
          <a:prstGeom prst="rightArrow">
            <a:avLst/>
          </a:prstGeom>
          <a:gradFill flip="none" rotWithShape="1">
            <a:gsLst>
              <a:gs pos="0">
                <a:srgbClr val="000090"/>
              </a:gs>
              <a:gs pos="100000">
                <a:srgbClr val="FFFFFF"/>
              </a:gs>
            </a:gsLst>
            <a:lin ang="10260000" scaled="0"/>
            <a:tileRect/>
          </a:gradFill>
          <a:ln w="15875">
            <a:gradFill flip="none" rotWithShape="1">
              <a:gsLst>
                <a:gs pos="0">
                  <a:srgbClr val="000090"/>
                </a:gs>
                <a:gs pos="100000">
                  <a:srgbClr val="FFFFFF"/>
                </a:gs>
              </a:gsLst>
              <a:lin ang="0" scaled="1"/>
              <a:tileRect/>
            </a:gradFill>
          </a:ln>
        </p:spPr>
        <p:txBody>
          <a:bodyPr wrap="none"/>
          <a:lstStyle/>
          <a:p>
            <a:pPr>
              <a:buFont typeface="ZapfDingbats" charset="0"/>
              <a:buNone/>
              <a:defRPr/>
            </a:pPr>
            <a:endParaRPr lang="en-US" dirty="0">
              <a:latin typeface="Comic Sans MS" pitchFamily="66" charset="0"/>
              <a:ea typeface="ＭＳ Ｐゴシック" charset="0"/>
              <a:cs typeface="ＭＳ Ｐゴシック" charset="0"/>
            </a:endParaRPr>
          </a:p>
        </p:txBody>
      </p:sp>
      <p:cxnSp>
        <p:nvCxnSpPr>
          <p:cNvPr id="218137" name="Straight Arrow Connector 513">
            <a:extLst>
              <a:ext uri="{FF2B5EF4-FFF2-40B4-BE49-F238E27FC236}">
                <a16:creationId xmlns:a16="http://schemas.microsoft.com/office/drawing/2014/main" id="{457A24BC-21E7-44DD-805A-1A9ECB3A7E3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98900" y="5110163"/>
            <a:ext cx="1892300" cy="147637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18138" name="TextBox 516">
            <a:extLst>
              <a:ext uri="{FF2B5EF4-FFF2-40B4-BE49-F238E27FC236}">
                <a16:creationId xmlns:a16="http://schemas.microsoft.com/office/drawing/2014/main" id="{36580113-A2C4-4A1A-ADA5-7555841D65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62425" y="5622925"/>
            <a:ext cx="17859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800">
                <a:latin typeface="Arial Narrow" panose="020B0606020202030204" pitchFamily="34" charset="0"/>
              </a:rPr>
              <a:t>4. DASH streaming</a:t>
            </a:r>
          </a:p>
        </p:txBody>
      </p:sp>
      <p:cxnSp>
        <p:nvCxnSpPr>
          <p:cNvPr id="218139" name="Straight Arrow Connector 517">
            <a:extLst>
              <a:ext uri="{FF2B5EF4-FFF2-40B4-BE49-F238E27FC236}">
                <a16:creationId xmlns:a16="http://schemas.microsoft.com/office/drawing/2014/main" id="{2A97E20D-56E2-48A2-9A0A-BA2DCC4EAFC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65700" y="2497138"/>
            <a:ext cx="2049463" cy="26987"/>
          </a:xfrm>
          <a:prstGeom prst="straightConnector1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18140" name="Straight Arrow Connector 521">
            <a:extLst>
              <a:ext uri="{FF2B5EF4-FFF2-40B4-BE49-F238E27FC236}">
                <a16:creationId xmlns:a16="http://schemas.microsoft.com/office/drawing/2014/main" id="{BFD0073C-232B-481A-B386-C09ABB64839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75225" y="2540000"/>
            <a:ext cx="1541463" cy="1133475"/>
          </a:xfrm>
          <a:prstGeom prst="straightConnector1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18141" name="Straight Arrow Connector 523">
            <a:extLst>
              <a:ext uri="{FF2B5EF4-FFF2-40B4-BE49-F238E27FC236}">
                <a16:creationId xmlns:a16="http://schemas.microsoft.com/office/drawing/2014/main" id="{2E9FF1C7-9BDB-462F-B7E5-02D7B63BAF3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65700" y="2554288"/>
            <a:ext cx="2019300" cy="2706687"/>
          </a:xfrm>
          <a:prstGeom prst="straightConnector1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18142" name="TextBox 527">
            <a:extLst>
              <a:ext uri="{FF2B5EF4-FFF2-40B4-BE49-F238E27FC236}">
                <a16:creationId xmlns:a16="http://schemas.microsoft.com/office/drawing/2014/main" id="{AB330A14-9EC1-4A11-9FCB-A9FBF77738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13288" y="1644650"/>
            <a:ext cx="2033587" cy="79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ts val="1800"/>
              </a:lnSpc>
            </a:pPr>
            <a:r>
              <a:rPr lang="en-US" altLang="en-US" sz="1800">
                <a:latin typeface="Arial Narrow" panose="020B0606020202030204" pitchFamily="34" charset="0"/>
              </a:rPr>
              <a:t>upload copies of multiple versions of video to CDN servers</a:t>
            </a:r>
          </a:p>
        </p:txBody>
      </p:sp>
      <p:grpSp>
        <p:nvGrpSpPr>
          <p:cNvPr id="218143" name="Group 383">
            <a:extLst>
              <a:ext uri="{FF2B5EF4-FFF2-40B4-BE49-F238E27FC236}">
                <a16:creationId xmlns:a16="http://schemas.microsoft.com/office/drawing/2014/main" id="{B86484B5-E2BD-432E-B151-F593BEDDD58A}"/>
              </a:ext>
            </a:extLst>
          </p:cNvPr>
          <p:cNvGrpSpPr>
            <a:grpSpLocks/>
          </p:cNvGrpSpPr>
          <p:nvPr/>
        </p:nvGrpSpPr>
        <p:grpSpPr bwMode="auto">
          <a:xfrm>
            <a:off x="6397625" y="3060700"/>
            <a:ext cx="1374775" cy="1354138"/>
            <a:chOff x="7030938" y="1184076"/>
            <a:chExt cx="1375947" cy="1355492"/>
          </a:xfrm>
        </p:grpSpPr>
        <p:sp>
          <p:nvSpPr>
            <p:cNvPr id="218182" name="Freeform 1287">
              <a:extLst>
                <a:ext uri="{FF2B5EF4-FFF2-40B4-BE49-F238E27FC236}">
                  <a16:creationId xmlns:a16="http://schemas.microsoft.com/office/drawing/2014/main" id="{60291CB3-70AC-4D29-81AF-D0A00BDB69B0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7030938" y="1184076"/>
              <a:ext cx="1300345" cy="1355492"/>
            </a:xfrm>
            <a:custGeom>
              <a:avLst/>
              <a:gdLst>
                <a:gd name="T0" fmla="*/ 2147483647 w 10000"/>
                <a:gd name="T1" fmla="*/ 313820797 h 10000"/>
                <a:gd name="T2" fmla="*/ 2147483647 w 10000"/>
                <a:gd name="T3" fmla="*/ 1882906618 h 10000"/>
                <a:gd name="T4" fmla="*/ 2147483647 w 10000"/>
                <a:gd name="T5" fmla="*/ 2147483647 h 10000"/>
                <a:gd name="T6" fmla="*/ 1806182456 w 10000"/>
                <a:gd name="T7" fmla="*/ 2147483647 h 10000"/>
                <a:gd name="T8" fmla="*/ 367550316 w 10000"/>
                <a:gd name="T9" fmla="*/ 2147483647 h 10000"/>
                <a:gd name="T10" fmla="*/ 255562134 w 10000"/>
                <a:gd name="T11" fmla="*/ 2147483647 h 10000"/>
                <a:gd name="T12" fmla="*/ 2147483647 w 10000"/>
                <a:gd name="T13" fmla="*/ 2147483647 h 10000"/>
                <a:gd name="T14" fmla="*/ 2147483647 w 10000"/>
                <a:gd name="T15" fmla="*/ 2147483647 h 10000"/>
                <a:gd name="T16" fmla="*/ 2147483647 w 10000"/>
                <a:gd name="T17" fmla="*/ 2147483647 h 10000"/>
                <a:gd name="T18" fmla="*/ 2147483647 w 10000"/>
                <a:gd name="T19" fmla="*/ 2147483647 h 10000"/>
                <a:gd name="T20" fmla="*/ 2147483647 w 10000"/>
                <a:gd name="T21" fmla="*/ 2147483647 h 10000"/>
                <a:gd name="T22" fmla="*/ 2147483647 w 10000"/>
                <a:gd name="T23" fmla="*/ 2147483647 h 10000"/>
                <a:gd name="T24" fmla="*/ 2147483647 w 10000"/>
                <a:gd name="T25" fmla="*/ 2147483647 h 10000"/>
                <a:gd name="T26" fmla="*/ 2147483647 w 10000"/>
                <a:gd name="T27" fmla="*/ 2147483647 h 10000"/>
                <a:gd name="T28" fmla="*/ 2147483647 w 10000"/>
                <a:gd name="T29" fmla="*/ 2147483647 h 10000"/>
                <a:gd name="T30" fmla="*/ 2147483647 w 10000"/>
                <a:gd name="T31" fmla="*/ 537978644 h 10000"/>
                <a:gd name="T32" fmla="*/ 2147483647 w 10000"/>
                <a:gd name="T33" fmla="*/ 12457243 h 10000"/>
                <a:gd name="T34" fmla="*/ 2147483647 w 10000"/>
                <a:gd name="T35" fmla="*/ 313820797 h 1000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000" h="10000">
                  <a:moveTo>
                    <a:pt x="6270" y="126"/>
                  </a:moveTo>
                  <a:cubicBezTo>
                    <a:pt x="5642" y="245"/>
                    <a:pt x="4469" y="528"/>
                    <a:pt x="3738" y="756"/>
                  </a:cubicBezTo>
                  <a:cubicBezTo>
                    <a:pt x="3007" y="984"/>
                    <a:pt x="2405" y="1322"/>
                    <a:pt x="1887" y="1495"/>
                  </a:cubicBezTo>
                  <a:cubicBezTo>
                    <a:pt x="1369" y="1668"/>
                    <a:pt x="1195" y="1105"/>
                    <a:pt x="629" y="1793"/>
                  </a:cubicBezTo>
                  <a:cubicBezTo>
                    <a:pt x="63" y="2481"/>
                    <a:pt x="218" y="3574"/>
                    <a:pt x="128" y="4417"/>
                  </a:cubicBezTo>
                  <a:cubicBezTo>
                    <a:pt x="39" y="5260"/>
                    <a:pt x="-87" y="6368"/>
                    <a:pt x="89" y="6848"/>
                  </a:cubicBezTo>
                  <a:cubicBezTo>
                    <a:pt x="265" y="7328"/>
                    <a:pt x="491" y="7223"/>
                    <a:pt x="1207" y="7298"/>
                  </a:cubicBezTo>
                  <a:cubicBezTo>
                    <a:pt x="1924" y="7374"/>
                    <a:pt x="3641" y="7133"/>
                    <a:pt x="4406" y="7298"/>
                  </a:cubicBezTo>
                  <a:cubicBezTo>
                    <a:pt x="5171" y="7463"/>
                    <a:pt x="5298" y="7868"/>
                    <a:pt x="5779" y="8288"/>
                  </a:cubicBezTo>
                  <a:cubicBezTo>
                    <a:pt x="6260" y="8709"/>
                    <a:pt x="6848" y="9549"/>
                    <a:pt x="7290" y="9819"/>
                  </a:cubicBezTo>
                  <a:cubicBezTo>
                    <a:pt x="7731" y="10089"/>
                    <a:pt x="8124" y="10014"/>
                    <a:pt x="8448" y="9879"/>
                  </a:cubicBezTo>
                  <a:cubicBezTo>
                    <a:pt x="8771" y="9744"/>
                    <a:pt x="9056" y="9549"/>
                    <a:pt x="9252" y="9008"/>
                  </a:cubicBezTo>
                  <a:cubicBezTo>
                    <a:pt x="9448" y="8469"/>
                    <a:pt x="9537" y="7418"/>
                    <a:pt x="9644" y="6639"/>
                  </a:cubicBezTo>
                  <a:cubicBezTo>
                    <a:pt x="9752" y="5858"/>
                    <a:pt x="9851" y="5168"/>
                    <a:pt x="9899" y="4327"/>
                  </a:cubicBezTo>
                  <a:cubicBezTo>
                    <a:pt x="9949" y="3486"/>
                    <a:pt x="10076" y="2256"/>
                    <a:pt x="9939" y="1566"/>
                  </a:cubicBezTo>
                  <a:cubicBezTo>
                    <a:pt x="9802" y="876"/>
                    <a:pt x="9478" y="471"/>
                    <a:pt x="9075" y="216"/>
                  </a:cubicBezTo>
                  <a:cubicBezTo>
                    <a:pt x="8674" y="-39"/>
                    <a:pt x="7997" y="20"/>
                    <a:pt x="7525" y="5"/>
                  </a:cubicBezTo>
                  <a:cubicBezTo>
                    <a:pt x="7055" y="-9"/>
                    <a:pt x="6898" y="5"/>
                    <a:pt x="6270" y="1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8183" name="Group 249">
              <a:extLst>
                <a:ext uri="{FF2B5EF4-FFF2-40B4-BE49-F238E27FC236}">
                  <a16:creationId xmlns:a16="http://schemas.microsoft.com/office/drawing/2014/main" id="{E2094782-AF93-4ADC-B454-BC0CD23046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91141" y="1665569"/>
              <a:ext cx="365533" cy="637551"/>
              <a:chOff x="4140" y="429"/>
              <a:chExt cx="1425" cy="2396"/>
            </a:xfrm>
          </p:grpSpPr>
          <p:sp>
            <p:nvSpPr>
              <p:cNvPr id="218185" name="Freeform 250">
                <a:extLst>
                  <a:ext uri="{FF2B5EF4-FFF2-40B4-BE49-F238E27FC236}">
                    <a16:creationId xmlns:a16="http://schemas.microsoft.com/office/drawing/2014/main" id="{214D660D-6F60-45BE-BD89-5F655D1AD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17 w 354"/>
                  <a:gd name="T1" fmla="*/ 0 h 2742"/>
                  <a:gd name="T2" fmla="*/ 93 w 354"/>
                  <a:gd name="T3" fmla="*/ 114 h 2742"/>
                  <a:gd name="T4" fmla="*/ 91 w 354"/>
                  <a:gd name="T5" fmla="*/ 881 h 2742"/>
                  <a:gd name="T6" fmla="*/ 0 w 354"/>
                  <a:gd name="T7" fmla="*/ 921 h 2742"/>
                  <a:gd name="T8" fmla="*/ 17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" name="Rectangle 251">
                <a:extLst>
                  <a:ext uri="{FF2B5EF4-FFF2-40B4-BE49-F238E27FC236}">
                    <a16:creationId xmlns:a16="http://schemas.microsoft.com/office/drawing/2014/main" id="{3B14BB83-F387-4624-B171-59C3E6EE2B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3" y="435"/>
                <a:ext cx="1053" cy="227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187" name="Freeform 252">
                <a:extLst>
                  <a:ext uri="{FF2B5EF4-FFF2-40B4-BE49-F238E27FC236}">
                    <a16:creationId xmlns:a16="http://schemas.microsoft.com/office/drawing/2014/main" id="{62B20AE3-77D0-43A6-9B69-B99DFE644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6 w 211"/>
                  <a:gd name="T3" fmla="*/ 73 h 2537"/>
                  <a:gd name="T4" fmla="*/ 2 w 211"/>
                  <a:gd name="T5" fmla="*/ 839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88" name="Freeform 253">
                <a:extLst>
                  <a:ext uri="{FF2B5EF4-FFF2-40B4-BE49-F238E27FC236}">
                    <a16:creationId xmlns:a16="http://schemas.microsoft.com/office/drawing/2014/main" id="{4E0D1C72-A686-4C84-8AF3-9A766736B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3 h 226"/>
                  <a:gd name="T4" fmla="*/ 87 w 328"/>
                  <a:gd name="T5" fmla="*/ 77 h 226"/>
                  <a:gd name="T6" fmla="*/ 0 w 328"/>
                  <a:gd name="T7" fmla="*/ 3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" name="Rectangle 254">
                <a:extLst>
                  <a:ext uri="{FF2B5EF4-FFF2-40B4-BE49-F238E27FC236}">
                    <a16:creationId xmlns:a16="http://schemas.microsoft.com/office/drawing/2014/main" id="{B8174E86-00CF-41A2-80C7-DA380BD5A5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698"/>
                <a:ext cx="595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8190" name="Group 255">
                <a:extLst>
                  <a:ext uri="{FF2B5EF4-FFF2-40B4-BE49-F238E27FC236}">
                    <a16:creationId xmlns:a16="http://schemas.microsoft.com/office/drawing/2014/main" id="{9C6D71E5-28A9-4DD4-8B14-2D490595D4E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66" name="AutoShape 256">
                  <a:extLst>
                    <a:ext uri="{FF2B5EF4-FFF2-40B4-BE49-F238E27FC236}">
                      <a16:creationId xmlns:a16="http://schemas.microsoft.com/office/drawing/2014/main" id="{578E9E24-C855-4C6D-8730-A11BF7DD01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4"/>
                  <a:ext cx="727" cy="13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67" name="AutoShape 257">
                  <a:extLst>
                    <a:ext uri="{FF2B5EF4-FFF2-40B4-BE49-F238E27FC236}">
                      <a16:creationId xmlns:a16="http://schemas.microsoft.com/office/drawing/2014/main" id="{1A09AA00-130C-4C65-BFED-49F0071714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5"/>
                  <a:ext cx="696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01" name="Rectangle 258">
                <a:extLst>
                  <a:ext uri="{FF2B5EF4-FFF2-40B4-BE49-F238E27FC236}">
                    <a16:creationId xmlns:a16="http://schemas.microsoft.com/office/drawing/2014/main" id="{3139783C-AF00-49B3-8106-E39A87FDFE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8" y="1020"/>
                <a:ext cx="595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8192" name="Group 259">
                <a:extLst>
                  <a:ext uri="{FF2B5EF4-FFF2-40B4-BE49-F238E27FC236}">
                    <a16:creationId xmlns:a16="http://schemas.microsoft.com/office/drawing/2014/main" id="{2597F1AA-B5F3-4F21-882A-56DBC9003F6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63" name="AutoShape 260">
                  <a:extLst>
                    <a:ext uri="{FF2B5EF4-FFF2-40B4-BE49-F238E27FC236}">
                      <a16:creationId xmlns:a16="http://schemas.microsoft.com/office/drawing/2014/main" id="{4E430E33-45B7-40CA-BE9B-F371FDC72D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77"/>
                  <a:ext cx="727" cy="13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64" name="AutoShape 261">
                  <a:extLst>
                    <a:ext uri="{FF2B5EF4-FFF2-40B4-BE49-F238E27FC236}">
                      <a16:creationId xmlns:a16="http://schemas.microsoft.com/office/drawing/2014/main" id="{685A305F-21F0-41EA-BB6A-5171F8E7BF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95"/>
                  <a:ext cx="696" cy="9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17" name="Rectangle 262">
                <a:extLst>
                  <a:ext uri="{FF2B5EF4-FFF2-40B4-BE49-F238E27FC236}">
                    <a16:creationId xmlns:a16="http://schemas.microsoft.com/office/drawing/2014/main" id="{64F03AF3-FBB6-40F1-B183-3A5272F792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1355"/>
                <a:ext cx="595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8" name="Rectangle 263">
                <a:extLst>
                  <a:ext uri="{FF2B5EF4-FFF2-40B4-BE49-F238E27FC236}">
                    <a16:creationId xmlns:a16="http://schemas.microsoft.com/office/drawing/2014/main" id="{9624A56C-9644-4CE3-91D9-13CB77E181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8" y="1653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8195" name="Group 264">
                <a:extLst>
                  <a:ext uri="{FF2B5EF4-FFF2-40B4-BE49-F238E27FC236}">
                    <a16:creationId xmlns:a16="http://schemas.microsoft.com/office/drawing/2014/main" id="{3A28D348-D850-431F-9242-52080F8B69B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59" name="AutoShape 265">
                  <a:extLst>
                    <a:ext uri="{FF2B5EF4-FFF2-40B4-BE49-F238E27FC236}">
                      <a16:creationId xmlns:a16="http://schemas.microsoft.com/office/drawing/2014/main" id="{11108359-1162-48D7-ACBC-54CBD5A69E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76"/>
                  <a:ext cx="718" cy="13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62" name="AutoShape 266">
                  <a:extLst>
                    <a:ext uri="{FF2B5EF4-FFF2-40B4-BE49-F238E27FC236}">
                      <a16:creationId xmlns:a16="http://schemas.microsoft.com/office/drawing/2014/main" id="{82846039-C69B-45B4-BA37-B8189133E8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92"/>
                  <a:ext cx="687" cy="9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18196" name="Freeform 267">
                <a:extLst>
                  <a:ext uri="{FF2B5EF4-FFF2-40B4-BE49-F238E27FC236}">
                    <a16:creationId xmlns:a16="http://schemas.microsoft.com/office/drawing/2014/main" id="{F0CF0ED2-62DE-44B6-9795-D504C6311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2 h 226"/>
                  <a:gd name="T4" fmla="*/ 87 w 328"/>
                  <a:gd name="T5" fmla="*/ 75 h 226"/>
                  <a:gd name="T6" fmla="*/ 0 w 328"/>
                  <a:gd name="T7" fmla="*/ 3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8197" name="Group 268">
                <a:extLst>
                  <a:ext uri="{FF2B5EF4-FFF2-40B4-BE49-F238E27FC236}">
                    <a16:creationId xmlns:a16="http://schemas.microsoft.com/office/drawing/2014/main" id="{D1EF1896-54E4-4D75-978F-73C4E935DE9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55" name="AutoShape 269">
                  <a:extLst>
                    <a:ext uri="{FF2B5EF4-FFF2-40B4-BE49-F238E27FC236}">
                      <a16:creationId xmlns:a16="http://schemas.microsoft.com/office/drawing/2014/main" id="{31FB8DBA-2C50-4024-9912-83830BB613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66"/>
                  <a:ext cx="725" cy="14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57" name="AutoShape 270">
                  <a:extLst>
                    <a:ext uri="{FF2B5EF4-FFF2-40B4-BE49-F238E27FC236}">
                      <a16:creationId xmlns:a16="http://schemas.microsoft.com/office/drawing/2014/main" id="{5006035C-9795-47C7-A364-B89E131563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3" y="2584"/>
                  <a:ext cx="694" cy="11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23" name="Rectangle 271">
                <a:extLst>
                  <a:ext uri="{FF2B5EF4-FFF2-40B4-BE49-F238E27FC236}">
                    <a16:creationId xmlns:a16="http://schemas.microsoft.com/office/drawing/2014/main" id="{FAADDBBC-C0F4-4103-9E6B-0A42F6ED3B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35"/>
                <a:ext cx="68" cy="2281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199" name="Freeform 272">
                <a:extLst>
                  <a:ext uri="{FF2B5EF4-FFF2-40B4-BE49-F238E27FC236}">
                    <a16:creationId xmlns:a16="http://schemas.microsoft.com/office/drawing/2014/main" id="{F49BB2D7-D68F-4625-BFE0-CD6AD7CFE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7 w 296"/>
                  <a:gd name="T3" fmla="*/ 47 h 256"/>
                  <a:gd name="T4" fmla="*/ 78 w 296"/>
                  <a:gd name="T5" fmla="*/ 85 h 256"/>
                  <a:gd name="T6" fmla="*/ 0 w 296"/>
                  <a:gd name="T7" fmla="*/ 3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00" name="Freeform 273">
                <a:extLst>
                  <a:ext uri="{FF2B5EF4-FFF2-40B4-BE49-F238E27FC236}">
                    <a16:creationId xmlns:a16="http://schemas.microsoft.com/office/drawing/2014/main" id="{F3849D35-7937-402E-BE07-D666664034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81 w 304"/>
                  <a:gd name="T3" fmla="*/ 55 h 288"/>
                  <a:gd name="T4" fmla="*/ 76 w 304"/>
                  <a:gd name="T5" fmla="*/ 97 h 288"/>
                  <a:gd name="T6" fmla="*/ 2 w 304"/>
                  <a:gd name="T7" fmla="*/ 42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" name="Oval 274">
                <a:extLst>
                  <a:ext uri="{FF2B5EF4-FFF2-40B4-BE49-F238E27FC236}">
                    <a16:creationId xmlns:a16="http://schemas.microsoft.com/office/drawing/2014/main" id="{3FE7C8A2-480C-491C-8717-4CDFC1EFE4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6" y="2609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202" name="Freeform 275">
                <a:extLst>
                  <a:ext uri="{FF2B5EF4-FFF2-40B4-BE49-F238E27FC236}">
                    <a16:creationId xmlns:a16="http://schemas.microsoft.com/office/drawing/2014/main" id="{95A0B39D-BD46-4EE1-A4AE-5F696B3E21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36 h 240"/>
                  <a:gd name="T2" fmla="*/ 2 w 306"/>
                  <a:gd name="T3" fmla="*/ 81 h 240"/>
                  <a:gd name="T4" fmla="*/ 81 w 306"/>
                  <a:gd name="T5" fmla="*/ 37 h 240"/>
                  <a:gd name="T6" fmla="*/ 78 w 306"/>
                  <a:gd name="T7" fmla="*/ 0 h 240"/>
                  <a:gd name="T8" fmla="*/ 0 w 306"/>
                  <a:gd name="T9" fmla="*/ 3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" name="AutoShape 276">
                <a:extLst>
                  <a:ext uri="{FF2B5EF4-FFF2-40B4-BE49-F238E27FC236}">
                    <a16:creationId xmlns:a16="http://schemas.microsoft.com/office/drawing/2014/main" id="{B99B12DF-B85D-4E81-AC44-85461D6498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1" y="2680"/>
                <a:ext cx="1202" cy="143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4" name="AutoShape 277">
                <a:extLst>
                  <a:ext uri="{FF2B5EF4-FFF2-40B4-BE49-F238E27FC236}">
                    <a16:creationId xmlns:a16="http://schemas.microsoft.com/office/drawing/2014/main" id="{ABBA3246-6593-4127-99F7-3A98B8C7C7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3" y="2710"/>
                <a:ext cx="1078" cy="7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5" name="Oval 278">
                <a:extLst>
                  <a:ext uri="{FF2B5EF4-FFF2-40B4-BE49-F238E27FC236}">
                    <a16:creationId xmlns:a16="http://schemas.microsoft.com/office/drawing/2014/main" id="{74AE6184-ABE4-48BA-B7FA-10A8920996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8" y="2382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7" name="Oval 279">
                <a:extLst>
                  <a:ext uri="{FF2B5EF4-FFF2-40B4-BE49-F238E27FC236}">
                    <a16:creationId xmlns:a16="http://schemas.microsoft.com/office/drawing/2014/main" id="{945B89D3-FC77-4DB6-A39C-C7D1807CFA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8" y="2382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>
                  <a:buFont typeface="ZapfDingbats" charset="0"/>
                  <a:buNone/>
                  <a:defRPr/>
                </a:pPr>
                <a:endParaRPr lang="en-US" dirty="0">
                  <a:solidFill>
                    <a:srgbClr val="FF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52" name="Oval 280">
                <a:extLst>
                  <a:ext uri="{FF2B5EF4-FFF2-40B4-BE49-F238E27FC236}">
                    <a16:creationId xmlns:a16="http://schemas.microsoft.com/office/drawing/2014/main" id="{1B79DF44-9BCE-41C1-B766-60087FA097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1" y="2382"/>
                <a:ext cx="161" cy="137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54" name="Rectangle 281">
                <a:extLst>
                  <a:ext uri="{FF2B5EF4-FFF2-40B4-BE49-F238E27FC236}">
                    <a16:creationId xmlns:a16="http://schemas.microsoft.com/office/drawing/2014/main" id="{439AC2EE-0B1B-4A4A-92FA-0297EE6EA7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2"/>
                <a:ext cx="87" cy="764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18184" name="TextBox 492">
              <a:extLst>
                <a:ext uri="{FF2B5EF4-FFF2-40B4-BE49-F238E27FC236}">
                  <a16:creationId xmlns:a16="http://schemas.microsoft.com/office/drawing/2014/main" id="{EFD02477-C4F4-49D2-9B33-A2D48D042C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00043" y="1655943"/>
              <a:ext cx="806842" cy="617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ts val="1800"/>
                </a:lnSpc>
              </a:pPr>
              <a:r>
                <a:rPr lang="en-US" altLang="en-US" sz="1800">
                  <a:latin typeface="Arial Narrow" panose="020B0606020202030204" pitchFamily="34" charset="0"/>
                </a:rPr>
                <a:t>CDN</a:t>
              </a:r>
            </a:p>
            <a:p>
              <a:pPr>
                <a:lnSpc>
                  <a:spcPts val="1800"/>
                </a:lnSpc>
              </a:pPr>
              <a:r>
                <a:rPr lang="en-US" altLang="en-US" sz="1800">
                  <a:latin typeface="Arial Narrow" panose="020B0606020202030204" pitchFamily="34" charset="0"/>
                </a:rPr>
                <a:t>server </a:t>
              </a:r>
            </a:p>
          </p:txBody>
        </p:sp>
      </p:grpSp>
      <p:grpSp>
        <p:nvGrpSpPr>
          <p:cNvPr id="218144" name="Group 468">
            <a:extLst>
              <a:ext uri="{FF2B5EF4-FFF2-40B4-BE49-F238E27FC236}">
                <a16:creationId xmlns:a16="http://schemas.microsoft.com/office/drawing/2014/main" id="{7C229577-A9D6-4E33-8CFC-2580B26E1FA3}"/>
              </a:ext>
            </a:extLst>
          </p:cNvPr>
          <p:cNvGrpSpPr>
            <a:grpSpLocks/>
          </p:cNvGrpSpPr>
          <p:nvPr/>
        </p:nvGrpSpPr>
        <p:grpSpPr bwMode="auto">
          <a:xfrm>
            <a:off x="6034088" y="4451350"/>
            <a:ext cx="1376362" cy="1355725"/>
            <a:chOff x="7030938" y="1184076"/>
            <a:chExt cx="1375947" cy="1355492"/>
          </a:xfrm>
        </p:grpSpPr>
        <p:sp>
          <p:nvSpPr>
            <p:cNvPr id="218147" name="Freeform 1287">
              <a:extLst>
                <a:ext uri="{FF2B5EF4-FFF2-40B4-BE49-F238E27FC236}">
                  <a16:creationId xmlns:a16="http://schemas.microsoft.com/office/drawing/2014/main" id="{A12B8B82-2D29-4CFC-A45C-D5BF16253D57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7030938" y="1184076"/>
              <a:ext cx="1300345" cy="1355492"/>
            </a:xfrm>
            <a:custGeom>
              <a:avLst/>
              <a:gdLst>
                <a:gd name="T0" fmla="*/ 2147483647 w 10000"/>
                <a:gd name="T1" fmla="*/ 313820797 h 10000"/>
                <a:gd name="T2" fmla="*/ 2147483647 w 10000"/>
                <a:gd name="T3" fmla="*/ 1882906618 h 10000"/>
                <a:gd name="T4" fmla="*/ 2147483647 w 10000"/>
                <a:gd name="T5" fmla="*/ 2147483647 h 10000"/>
                <a:gd name="T6" fmla="*/ 1806182456 w 10000"/>
                <a:gd name="T7" fmla="*/ 2147483647 h 10000"/>
                <a:gd name="T8" fmla="*/ 367550316 w 10000"/>
                <a:gd name="T9" fmla="*/ 2147483647 h 10000"/>
                <a:gd name="T10" fmla="*/ 255562134 w 10000"/>
                <a:gd name="T11" fmla="*/ 2147483647 h 10000"/>
                <a:gd name="T12" fmla="*/ 2147483647 w 10000"/>
                <a:gd name="T13" fmla="*/ 2147483647 h 10000"/>
                <a:gd name="T14" fmla="*/ 2147483647 w 10000"/>
                <a:gd name="T15" fmla="*/ 2147483647 h 10000"/>
                <a:gd name="T16" fmla="*/ 2147483647 w 10000"/>
                <a:gd name="T17" fmla="*/ 2147483647 h 10000"/>
                <a:gd name="T18" fmla="*/ 2147483647 w 10000"/>
                <a:gd name="T19" fmla="*/ 2147483647 h 10000"/>
                <a:gd name="T20" fmla="*/ 2147483647 w 10000"/>
                <a:gd name="T21" fmla="*/ 2147483647 h 10000"/>
                <a:gd name="T22" fmla="*/ 2147483647 w 10000"/>
                <a:gd name="T23" fmla="*/ 2147483647 h 10000"/>
                <a:gd name="T24" fmla="*/ 2147483647 w 10000"/>
                <a:gd name="T25" fmla="*/ 2147483647 h 10000"/>
                <a:gd name="T26" fmla="*/ 2147483647 w 10000"/>
                <a:gd name="T27" fmla="*/ 2147483647 h 10000"/>
                <a:gd name="T28" fmla="*/ 2147483647 w 10000"/>
                <a:gd name="T29" fmla="*/ 2147483647 h 10000"/>
                <a:gd name="T30" fmla="*/ 2147483647 w 10000"/>
                <a:gd name="T31" fmla="*/ 537978644 h 10000"/>
                <a:gd name="T32" fmla="*/ 2147483647 w 10000"/>
                <a:gd name="T33" fmla="*/ 12457243 h 10000"/>
                <a:gd name="T34" fmla="*/ 2147483647 w 10000"/>
                <a:gd name="T35" fmla="*/ 313820797 h 1000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000" h="10000">
                  <a:moveTo>
                    <a:pt x="6270" y="126"/>
                  </a:moveTo>
                  <a:cubicBezTo>
                    <a:pt x="5642" y="245"/>
                    <a:pt x="4469" y="528"/>
                    <a:pt x="3738" y="756"/>
                  </a:cubicBezTo>
                  <a:cubicBezTo>
                    <a:pt x="3007" y="984"/>
                    <a:pt x="2405" y="1322"/>
                    <a:pt x="1887" y="1495"/>
                  </a:cubicBezTo>
                  <a:cubicBezTo>
                    <a:pt x="1369" y="1668"/>
                    <a:pt x="1195" y="1105"/>
                    <a:pt x="629" y="1793"/>
                  </a:cubicBezTo>
                  <a:cubicBezTo>
                    <a:pt x="63" y="2481"/>
                    <a:pt x="218" y="3574"/>
                    <a:pt x="128" y="4417"/>
                  </a:cubicBezTo>
                  <a:cubicBezTo>
                    <a:pt x="39" y="5260"/>
                    <a:pt x="-87" y="6368"/>
                    <a:pt x="89" y="6848"/>
                  </a:cubicBezTo>
                  <a:cubicBezTo>
                    <a:pt x="265" y="7328"/>
                    <a:pt x="491" y="7223"/>
                    <a:pt x="1207" y="7298"/>
                  </a:cubicBezTo>
                  <a:cubicBezTo>
                    <a:pt x="1924" y="7374"/>
                    <a:pt x="3641" y="7133"/>
                    <a:pt x="4406" y="7298"/>
                  </a:cubicBezTo>
                  <a:cubicBezTo>
                    <a:pt x="5171" y="7463"/>
                    <a:pt x="5298" y="7868"/>
                    <a:pt x="5779" y="8288"/>
                  </a:cubicBezTo>
                  <a:cubicBezTo>
                    <a:pt x="6260" y="8709"/>
                    <a:pt x="6848" y="9549"/>
                    <a:pt x="7290" y="9819"/>
                  </a:cubicBezTo>
                  <a:cubicBezTo>
                    <a:pt x="7731" y="10089"/>
                    <a:pt x="8124" y="10014"/>
                    <a:pt x="8448" y="9879"/>
                  </a:cubicBezTo>
                  <a:cubicBezTo>
                    <a:pt x="8771" y="9744"/>
                    <a:pt x="9056" y="9549"/>
                    <a:pt x="9252" y="9008"/>
                  </a:cubicBezTo>
                  <a:cubicBezTo>
                    <a:pt x="9448" y="8469"/>
                    <a:pt x="9537" y="7418"/>
                    <a:pt x="9644" y="6639"/>
                  </a:cubicBezTo>
                  <a:cubicBezTo>
                    <a:pt x="9752" y="5858"/>
                    <a:pt x="9851" y="5168"/>
                    <a:pt x="9899" y="4327"/>
                  </a:cubicBezTo>
                  <a:cubicBezTo>
                    <a:pt x="9949" y="3486"/>
                    <a:pt x="10076" y="2256"/>
                    <a:pt x="9939" y="1566"/>
                  </a:cubicBezTo>
                  <a:cubicBezTo>
                    <a:pt x="9802" y="876"/>
                    <a:pt x="9478" y="471"/>
                    <a:pt x="9075" y="216"/>
                  </a:cubicBezTo>
                  <a:cubicBezTo>
                    <a:pt x="8674" y="-39"/>
                    <a:pt x="7997" y="20"/>
                    <a:pt x="7525" y="5"/>
                  </a:cubicBezTo>
                  <a:cubicBezTo>
                    <a:pt x="7055" y="-9"/>
                    <a:pt x="6898" y="5"/>
                    <a:pt x="6270" y="1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8148" name="Group 249">
              <a:extLst>
                <a:ext uri="{FF2B5EF4-FFF2-40B4-BE49-F238E27FC236}">
                  <a16:creationId xmlns:a16="http://schemas.microsoft.com/office/drawing/2014/main" id="{09A74C96-BDB1-4448-92F5-27B0472577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91141" y="1665569"/>
              <a:ext cx="365533" cy="637551"/>
              <a:chOff x="4140" y="429"/>
              <a:chExt cx="1425" cy="2396"/>
            </a:xfrm>
          </p:grpSpPr>
          <p:sp>
            <p:nvSpPr>
              <p:cNvPr id="218150" name="Freeform 250">
                <a:extLst>
                  <a:ext uri="{FF2B5EF4-FFF2-40B4-BE49-F238E27FC236}">
                    <a16:creationId xmlns:a16="http://schemas.microsoft.com/office/drawing/2014/main" id="{1A6001EB-174A-4497-A608-A9C7E6C44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17 w 354"/>
                  <a:gd name="T1" fmla="*/ 0 h 2742"/>
                  <a:gd name="T2" fmla="*/ 93 w 354"/>
                  <a:gd name="T3" fmla="*/ 114 h 2742"/>
                  <a:gd name="T4" fmla="*/ 91 w 354"/>
                  <a:gd name="T5" fmla="*/ 881 h 2742"/>
                  <a:gd name="T6" fmla="*/ 0 w 354"/>
                  <a:gd name="T7" fmla="*/ 921 h 2742"/>
                  <a:gd name="T8" fmla="*/ 17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" name="Rectangle 251">
                <a:extLst>
                  <a:ext uri="{FF2B5EF4-FFF2-40B4-BE49-F238E27FC236}">
                    <a16:creationId xmlns:a16="http://schemas.microsoft.com/office/drawing/2014/main" id="{73EF9F25-613D-47E7-9EE3-2693346603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433"/>
                <a:ext cx="1052" cy="2279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152" name="Freeform 252">
                <a:extLst>
                  <a:ext uri="{FF2B5EF4-FFF2-40B4-BE49-F238E27FC236}">
                    <a16:creationId xmlns:a16="http://schemas.microsoft.com/office/drawing/2014/main" id="{FE58E8D6-F0FC-42E6-96C8-ACDD20D9FD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6 w 211"/>
                  <a:gd name="T3" fmla="*/ 73 h 2537"/>
                  <a:gd name="T4" fmla="*/ 2 w 211"/>
                  <a:gd name="T5" fmla="*/ 839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53" name="Freeform 253">
                <a:extLst>
                  <a:ext uri="{FF2B5EF4-FFF2-40B4-BE49-F238E27FC236}">
                    <a16:creationId xmlns:a16="http://schemas.microsoft.com/office/drawing/2014/main" id="{347986D9-F583-4776-BB9F-67A449B774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3 h 226"/>
                  <a:gd name="T4" fmla="*/ 87 w 328"/>
                  <a:gd name="T5" fmla="*/ 77 h 226"/>
                  <a:gd name="T6" fmla="*/ 0 w 328"/>
                  <a:gd name="T7" fmla="*/ 3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" name="Rectangle 254">
                <a:extLst>
                  <a:ext uri="{FF2B5EF4-FFF2-40B4-BE49-F238E27FC236}">
                    <a16:creationId xmlns:a16="http://schemas.microsoft.com/office/drawing/2014/main" id="{C052666C-E6F9-4B7D-B415-19D5A9F780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695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8155" name="Group 255">
                <a:extLst>
                  <a:ext uri="{FF2B5EF4-FFF2-40B4-BE49-F238E27FC236}">
                    <a16:creationId xmlns:a16="http://schemas.microsoft.com/office/drawing/2014/main" id="{A9B49B71-015A-45A6-A21B-92160895AD0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517" name="AutoShape 256">
                  <a:extLst>
                    <a:ext uri="{FF2B5EF4-FFF2-40B4-BE49-F238E27FC236}">
                      <a16:creationId xmlns:a16="http://schemas.microsoft.com/office/drawing/2014/main" id="{ECE784AF-F632-4F0A-B303-12699FDC8E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71"/>
                  <a:ext cx="726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18" name="AutoShape 257">
                  <a:extLst>
                    <a:ext uri="{FF2B5EF4-FFF2-40B4-BE49-F238E27FC236}">
                      <a16:creationId xmlns:a16="http://schemas.microsoft.com/office/drawing/2014/main" id="{E44B0793-1D0F-4B04-A66D-4628D14840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3"/>
                  <a:ext cx="695" cy="9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93" name="Rectangle 258">
                <a:extLst>
                  <a:ext uri="{FF2B5EF4-FFF2-40B4-BE49-F238E27FC236}">
                    <a16:creationId xmlns:a16="http://schemas.microsoft.com/office/drawing/2014/main" id="{139EE386-29BD-4702-B2E9-BB37A4F411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7" y="1023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8157" name="Group 259">
                <a:extLst>
                  <a:ext uri="{FF2B5EF4-FFF2-40B4-BE49-F238E27FC236}">
                    <a16:creationId xmlns:a16="http://schemas.microsoft.com/office/drawing/2014/main" id="{44EB9124-34D4-4A31-97F8-C26B2A06F00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515" name="AutoShape 260">
                  <a:extLst>
                    <a:ext uri="{FF2B5EF4-FFF2-40B4-BE49-F238E27FC236}">
                      <a16:creationId xmlns:a16="http://schemas.microsoft.com/office/drawing/2014/main" id="{B31CBB08-66E8-4229-AE40-F00448112C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" y="2574"/>
                  <a:ext cx="726" cy="13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16" name="AutoShape 261">
                  <a:extLst>
                    <a:ext uri="{FF2B5EF4-FFF2-40B4-BE49-F238E27FC236}">
                      <a16:creationId xmlns:a16="http://schemas.microsoft.com/office/drawing/2014/main" id="{63F63027-BE5F-43CA-B45E-5D996D63D2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92"/>
                  <a:ext cx="695" cy="9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95" name="Rectangle 262">
                <a:extLst>
                  <a:ext uri="{FF2B5EF4-FFF2-40B4-BE49-F238E27FC236}">
                    <a16:creationId xmlns:a16="http://schemas.microsoft.com/office/drawing/2014/main" id="{3453D823-6ADF-4FEE-84B8-6A2E0F20E6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1357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96" name="Rectangle 263">
                <a:extLst>
                  <a:ext uri="{FF2B5EF4-FFF2-40B4-BE49-F238E27FC236}">
                    <a16:creationId xmlns:a16="http://schemas.microsoft.com/office/drawing/2014/main" id="{831AD353-3ADE-4B7B-9ACB-A406DABD8E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7" y="1656"/>
                <a:ext cx="600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8160" name="Group 264">
                <a:extLst>
                  <a:ext uri="{FF2B5EF4-FFF2-40B4-BE49-F238E27FC236}">
                    <a16:creationId xmlns:a16="http://schemas.microsoft.com/office/drawing/2014/main" id="{80BB0F11-954D-43A7-A86F-E72B214D3F3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513" name="AutoShape 265">
                  <a:extLst>
                    <a:ext uri="{FF2B5EF4-FFF2-40B4-BE49-F238E27FC236}">
                      <a16:creationId xmlns:a16="http://schemas.microsoft.com/office/drawing/2014/main" id="{A7919D37-4377-4734-BE26-D9F553D425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2"/>
                  <a:ext cx="717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14" name="AutoShape 266">
                  <a:extLst>
                    <a:ext uri="{FF2B5EF4-FFF2-40B4-BE49-F238E27FC236}">
                      <a16:creationId xmlns:a16="http://schemas.microsoft.com/office/drawing/2014/main" id="{57B38BE4-DFA7-4C35-B42C-CD1BA622A9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9"/>
                  <a:ext cx="686" cy="9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18161" name="Freeform 267">
                <a:extLst>
                  <a:ext uri="{FF2B5EF4-FFF2-40B4-BE49-F238E27FC236}">
                    <a16:creationId xmlns:a16="http://schemas.microsoft.com/office/drawing/2014/main" id="{F8C7871A-8A97-4E33-98B6-947369C92B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2 h 226"/>
                  <a:gd name="T4" fmla="*/ 87 w 328"/>
                  <a:gd name="T5" fmla="*/ 75 h 226"/>
                  <a:gd name="T6" fmla="*/ 0 w 328"/>
                  <a:gd name="T7" fmla="*/ 3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8162" name="Group 268">
                <a:extLst>
                  <a:ext uri="{FF2B5EF4-FFF2-40B4-BE49-F238E27FC236}">
                    <a16:creationId xmlns:a16="http://schemas.microsoft.com/office/drawing/2014/main" id="{CB2FBF16-1070-4AB1-9A52-694D985E9C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511" name="AutoShape 269">
                  <a:extLst>
                    <a:ext uri="{FF2B5EF4-FFF2-40B4-BE49-F238E27FC236}">
                      <a16:creationId xmlns:a16="http://schemas.microsoft.com/office/drawing/2014/main" id="{DD1ECAFD-2399-497C-A9B1-3C7AB6BA52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9"/>
                  <a:ext cx="724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12" name="AutoShape 270">
                  <a:extLst>
                    <a:ext uri="{FF2B5EF4-FFF2-40B4-BE49-F238E27FC236}">
                      <a16:creationId xmlns:a16="http://schemas.microsoft.com/office/drawing/2014/main" id="{6234D4CD-B04F-41A4-9B61-5E510E6196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6"/>
                  <a:ext cx="694" cy="11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500" name="Rectangle 271">
                <a:extLst>
                  <a:ext uri="{FF2B5EF4-FFF2-40B4-BE49-F238E27FC236}">
                    <a16:creationId xmlns:a16="http://schemas.microsoft.com/office/drawing/2014/main" id="{46042B19-84EF-4FAB-9E02-8934DD9978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8" y="433"/>
                <a:ext cx="68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164" name="Freeform 272">
                <a:extLst>
                  <a:ext uri="{FF2B5EF4-FFF2-40B4-BE49-F238E27FC236}">
                    <a16:creationId xmlns:a16="http://schemas.microsoft.com/office/drawing/2014/main" id="{FBDA97BE-D1D3-4E18-B3A2-2779BE04E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7 w 296"/>
                  <a:gd name="T3" fmla="*/ 47 h 256"/>
                  <a:gd name="T4" fmla="*/ 78 w 296"/>
                  <a:gd name="T5" fmla="*/ 85 h 256"/>
                  <a:gd name="T6" fmla="*/ 0 w 296"/>
                  <a:gd name="T7" fmla="*/ 3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65" name="Freeform 273">
                <a:extLst>
                  <a:ext uri="{FF2B5EF4-FFF2-40B4-BE49-F238E27FC236}">
                    <a16:creationId xmlns:a16="http://schemas.microsoft.com/office/drawing/2014/main" id="{822AE717-9603-4997-B8E0-089BBD2E1D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81 w 304"/>
                  <a:gd name="T3" fmla="*/ 55 h 288"/>
                  <a:gd name="T4" fmla="*/ 76 w 304"/>
                  <a:gd name="T5" fmla="*/ 97 h 288"/>
                  <a:gd name="T6" fmla="*/ 2 w 304"/>
                  <a:gd name="T7" fmla="*/ 42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" name="Oval 274">
                <a:extLst>
                  <a:ext uri="{FF2B5EF4-FFF2-40B4-BE49-F238E27FC236}">
                    <a16:creationId xmlns:a16="http://schemas.microsoft.com/office/drawing/2014/main" id="{7E372756-5742-4D2F-86DD-EC4A75A16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4" y="2610"/>
                <a:ext cx="49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167" name="Freeform 275">
                <a:extLst>
                  <a:ext uri="{FF2B5EF4-FFF2-40B4-BE49-F238E27FC236}">
                    <a16:creationId xmlns:a16="http://schemas.microsoft.com/office/drawing/2014/main" id="{0B4D7168-A61B-4080-A9E1-9E85BBD0C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36 h 240"/>
                  <a:gd name="T2" fmla="*/ 2 w 306"/>
                  <a:gd name="T3" fmla="*/ 81 h 240"/>
                  <a:gd name="T4" fmla="*/ 81 w 306"/>
                  <a:gd name="T5" fmla="*/ 37 h 240"/>
                  <a:gd name="T6" fmla="*/ 78 w 306"/>
                  <a:gd name="T7" fmla="*/ 0 h 240"/>
                  <a:gd name="T8" fmla="*/ 0 w 306"/>
                  <a:gd name="T9" fmla="*/ 3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" name="AutoShape 276">
                <a:extLst>
                  <a:ext uri="{FF2B5EF4-FFF2-40B4-BE49-F238E27FC236}">
                    <a16:creationId xmlns:a16="http://schemas.microsoft.com/office/drawing/2014/main" id="{77C22CE0-F845-4690-A051-9302D74134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82"/>
                <a:ext cx="1200" cy="143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06" name="AutoShape 277">
                <a:extLst>
                  <a:ext uri="{FF2B5EF4-FFF2-40B4-BE49-F238E27FC236}">
                    <a16:creationId xmlns:a16="http://schemas.microsoft.com/office/drawing/2014/main" id="{2FBDBB7A-6B7B-4255-8AA6-71D83CF6C3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2711"/>
                <a:ext cx="1077" cy="7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07" name="Oval 278">
                <a:extLst>
                  <a:ext uri="{FF2B5EF4-FFF2-40B4-BE49-F238E27FC236}">
                    <a16:creationId xmlns:a16="http://schemas.microsoft.com/office/drawing/2014/main" id="{2B332208-99A4-4B68-AA36-499776E31D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3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08" name="Oval 279">
                <a:extLst>
                  <a:ext uri="{FF2B5EF4-FFF2-40B4-BE49-F238E27FC236}">
                    <a16:creationId xmlns:a16="http://schemas.microsoft.com/office/drawing/2014/main" id="{AD433E3E-6F4D-4F04-B86D-C952B189A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3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>
                  <a:buFont typeface="ZapfDingbats" charset="0"/>
                  <a:buNone/>
                  <a:defRPr/>
                </a:pPr>
                <a:endParaRPr lang="en-US" dirty="0">
                  <a:solidFill>
                    <a:srgbClr val="FF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09" name="Oval 280">
                <a:extLst>
                  <a:ext uri="{FF2B5EF4-FFF2-40B4-BE49-F238E27FC236}">
                    <a16:creationId xmlns:a16="http://schemas.microsoft.com/office/drawing/2014/main" id="{A612E0F8-9AF6-4BDB-8E14-92AFBC1F6E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3"/>
                <a:ext cx="161" cy="137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0" name="Rectangle 281">
                <a:extLst>
                  <a:ext uri="{FF2B5EF4-FFF2-40B4-BE49-F238E27FC236}">
                    <a16:creationId xmlns:a16="http://schemas.microsoft.com/office/drawing/2014/main" id="{5927F7BE-7030-4314-845F-474F66DA62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835"/>
                <a:ext cx="87" cy="764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18149" name="TextBox 492">
              <a:extLst>
                <a:ext uri="{FF2B5EF4-FFF2-40B4-BE49-F238E27FC236}">
                  <a16:creationId xmlns:a16="http://schemas.microsoft.com/office/drawing/2014/main" id="{3D2610B2-1A90-4B59-B603-E8E74B5058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00043" y="1655943"/>
              <a:ext cx="806842" cy="617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ts val="1800"/>
                </a:lnSpc>
              </a:pPr>
              <a:r>
                <a:rPr lang="en-US" altLang="en-US" sz="1800">
                  <a:latin typeface="Arial Narrow" panose="020B0606020202030204" pitchFamily="34" charset="0"/>
                </a:rPr>
                <a:t>CDN</a:t>
              </a:r>
            </a:p>
            <a:p>
              <a:pPr>
                <a:lnSpc>
                  <a:spcPts val="1800"/>
                </a:lnSpc>
              </a:pPr>
              <a:r>
                <a:rPr lang="en-US" altLang="en-US" sz="1800">
                  <a:latin typeface="Arial Narrow" panose="020B0606020202030204" pitchFamily="34" charset="0"/>
                </a:rPr>
                <a:t>server </a:t>
              </a:r>
            </a:p>
          </p:txBody>
        </p:sp>
      </p:grp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7FD2442-EB69-4A60-97D1-F34892477B5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AEA5A4-A77B-432A-8A46-3CBB382F5B95}" type="slidenum">
              <a:rPr lang="en-US" altLang="en-US" smtClean="0"/>
              <a:pPr/>
              <a:t>88</a:t>
            </a:fld>
            <a:endParaRPr lang="en-US" altLang="en-US" dirty="0"/>
          </a:p>
        </p:txBody>
      </p:sp>
    </p:spTree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449" name="Rectangle 2">
            <a:extLst>
              <a:ext uri="{FF2B5EF4-FFF2-40B4-BE49-F238E27FC236}">
                <a16:creationId xmlns:a16="http://schemas.microsoft.com/office/drawing/2014/main" id="{BF24C561-0603-4EB0-8A86-37269BABD5A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06413" y="195263"/>
            <a:ext cx="5746750" cy="819150"/>
          </a:xfrm>
        </p:spPr>
        <p:txBody>
          <a:bodyPr/>
          <a:lstStyle/>
          <a:p>
            <a:r>
              <a:rPr lang="en-US" altLang="en-US"/>
              <a:t>Chapter 2: summary</a:t>
            </a:r>
          </a:p>
        </p:txBody>
      </p:sp>
      <p:sp>
        <p:nvSpPr>
          <p:cNvPr id="245765" name="Rectangle 3">
            <a:extLst>
              <a:ext uri="{FF2B5EF4-FFF2-40B4-BE49-F238E27FC236}">
                <a16:creationId xmlns:a16="http://schemas.microsoft.com/office/drawing/2014/main" id="{2C3DE600-2970-432F-932D-05A6087C4397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514350" y="1854200"/>
            <a:ext cx="4313238" cy="3676650"/>
          </a:xfrm>
        </p:spPr>
        <p:txBody>
          <a:bodyPr/>
          <a:lstStyle/>
          <a:p>
            <a:pPr marL="287338" indent="-287338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application architectures</a:t>
            </a:r>
          </a:p>
          <a:p>
            <a:pPr marL="681038" lvl="1" indent="-223838"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client-server</a:t>
            </a:r>
          </a:p>
          <a:p>
            <a:pPr marL="681038" lvl="1" indent="-223838"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P2P</a:t>
            </a:r>
          </a:p>
          <a:p>
            <a:pPr marL="287338" indent="-287338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application service requirements:</a:t>
            </a:r>
          </a:p>
          <a:p>
            <a:pPr marL="682625" lvl="1" indent="-228600"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reliability, bandwidth, delay</a:t>
            </a:r>
          </a:p>
          <a:p>
            <a:pPr marL="287338" indent="-287338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Internet transport service model</a:t>
            </a:r>
          </a:p>
          <a:p>
            <a:pPr marL="681038" lvl="1" indent="-223838"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connection-oriented, reliable: TCP</a:t>
            </a:r>
          </a:p>
          <a:p>
            <a:pPr marL="681038" lvl="1" indent="-223838"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unreliable, datagrams: UDP</a:t>
            </a:r>
          </a:p>
        </p:txBody>
      </p:sp>
      <p:sp>
        <p:nvSpPr>
          <p:cNvPr id="232451" name="Rectangle 4">
            <a:extLst>
              <a:ext uri="{FF2B5EF4-FFF2-40B4-BE49-F238E27FC236}">
                <a16:creationId xmlns:a16="http://schemas.microsoft.com/office/drawing/2014/main" id="{4999A1A4-CF9E-4ECF-A93D-367640598E75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531813" y="1201738"/>
            <a:ext cx="7581900" cy="676275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our study of network apps now complete!</a:t>
            </a:r>
          </a:p>
        </p:txBody>
      </p:sp>
      <p:pic>
        <p:nvPicPr>
          <p:cNvPr id="232454" name="Picture 11" descr="underline_base">
            <a:extLst>
              <a:ext uri="{FF2B5EF4-FFF2-40B4-BE49-F238E27FC236}">
                <a16:creationId xmlns:a16="http://schemas.microsoft.com/office/drawing/2014/main" id="{4D07F907-6637-45C8-93F2-B8BC512B7BA2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3088" y="833438"/>
            <a:ext cx="50276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5767" name="Rectangle 5">
            <a:extLst>
              <a:ext uri="{FF2B5EF4-FFF2-40B4-BE49-F238E27FC236}">
                <a16:creationId xmlns:a16="http://schemas.microsoft.com/office/drawing/2014/main" id="{EFCF4103-9818-46E8-98F0-8B7C89D080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7288" y="1809750"/>
            <a:ext cx="3962400" cy="367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7338" indent="-287338"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specific protocols:</a:t>
            </a:r>
          </a:p>
          <a:p>
            <a:pPr marL="681038" lvl="1" indent="-223838">
              <a:buClr>
                <a:srgbClr val="000099"/>
              </a:buClr>
              <a:buSzTx/>
              <a:buFont typeface="Arial"/>
              <a:buChar char="•"/>
              <a:defRPr/>
            </a:pPr>
            <a:r>
              <a:rPr lang="en-US" sz="24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HTTP</a:t>
            </a:r>
          </a:p>
          <a:p>
            <a:pPr marL="681038" lvl="1" indent="-223838">
              <a:buClr>
                <a:srgbClr val="000099"/>
              </a:buClr>
              <a:buSzTx/>
              <a:buFont typeface="Arial"/>
              <a:buChar char="•"/>
              <a:defRPr/>
            </a:pPr>
            <a:r>
              <a:rPr lang="en-US" sz="24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SMTP, POP, IMAP</a:t>
            </a:r>
          </a:p>
          <a:p>
            <a:pPr marL="681038" lvl="1" indent="-223838">
              <a:buClr>
                <a:srgbClr val="000099"/>
              </a:buClr>
              <a:buSzTx/>
              <a:buFont typeface="Arial"/>
              <a:buChar char="•"/>
              <a:defRPr/>
            </a:pPr>
            <a:r>
              <a:rPr lang="en-US" sz="24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DNS</a:t>
            </a:r>
          </a:p>
          <a:p>
            <a:pPr marL="681038" lvl="1" indent="-223838">
              <a:buClr>
                <a:srgbClr val="000099"/>
              </a:buClr>
              <a:buSzTx/>
              <a:buFont typeface="Arial"/>
              <a:buChar char="•"/>
              <a:defRPr/>
            </a:pPr>
            <a:r>
              <a:rPr lang="en-US" sz="24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P2P: BitTorrent</a:t>
            </a:r>
          </a:p>
          <a:p>
            <a:pPr marL="287338" indent="-287338"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video streaming, CDNs</a:t>
            </a:r>
          </a:p>
          <a:p>
            <a:pPr marL="287338" indent="-287338"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socket programming: </a:t>
            </a:r>
          </a:p>
          <a:p>
            <a:pPr>
              <a:buClr>
                <a:srgbClr val="000099"/>
              </a:buClr>
              <a:buSzPct val="100000"/>
              <a:buFont typeface="ZapfDingbats" charset="0"/>
              <a:buNone/>
              <a:defRPr/>
            </a:pPr>
            <a:r>
              <a:rPr lang="en-US" sz="24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    TCP, UDP sockets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06E311F-30C6-4119-BB93-E98206E26D2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E9223-05CF-4202-A888-82E060FB986B}" type="slidenum">
              <a:rPr lang="en-US" altLang="en-US" smtClean="0"/>
              <a:pPr/>
              <a:t>89</a:t>
            </a:fld>
            <a:endParaRPr lang="en-US" altLang="en-US" dirty="0"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1" name="Rectangle 2">
            <a:extLst>
              <a:ext uri="{FF2B5EF4-FFF2-40B4-BE49-F238E27FC236}">
                <a16:creationId xmlns:a16="http://schemas.microsoft.com/office/drawing/2014/main" id="{ABB7E871-E40D-4790-8E7C-42CD47C9E62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00050" y="185738"/>
            <a:ext cx="7772400" cy="863600"/>
          </a:xfrm>
        </p:spPr>
        <p:txBody>
          <a:bodyPr/>
          <a:lstStyle/>
          <a:p>
            <a:pPr algn="ctr"/>
            <a:r>
              <a:rPr lang="en-US" altLang="en-US" dirty="0"/>
              <a:t>Processes communicating</a:t>
            </a:r>
          </a:p>
        </p:txBody>
      </p:sp>
      <p:sp>
        <p:nvSpPr>
          <p:cNvPr id="48132" name="Rectangle 3">
            <a:extLst>
              <a:ext uri="{FF2B5EF4-FFF2-40B4-BE49-F238E27FC236}">
                <a16:creationId xmlns:a16="http://schemas.microsoft.com/office/drawing/2014/main" id="{6341A8EC-0227-4512-A8C1-873C6F38AD3F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533400" y="1544638"/>
            <a:ext cx="3989388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process:</a:t>
            </a:r>
            <a:r>
              <a:rPr lang="en-US" altLang="en-US"/>
              <a:t> program running within a host</a:t>
            </a:r>
          </a:p>
          <a:p>
            <a:r>
              <a:rPr lang="en-US" altLang="en-US" sz="2400"/>
              <a:t>within same host, two processes communicate using  </a:t>
            </a:r>
            <a:r>
              <a:rPr lang="en-US" altLang="en-US" sz="2400">
                <a:solidFill>
                  <a:srgbClr val="CC0000"/>
                </a:solidFill>
              </a:rPr>
              <a:t>inter-process communication</a:t>
            </a:r>
            <a:r>
              <a:rPr lang="en-US" altLang="en-US" sz="2400"/>
              <a:t> (defined by OS)</a:t>
            </a:r>
          </a:p>
          <a:p>
            <a:r>
              <a:rPr lang="en-US" altLang="en-US" sz="2400"/>
              <a:t>processes in different hosts communicate by exchanging </a:t>
            </a:r>
            <a:r>
              <a:rPr lang="en-US" altLang="en-US" sz="2400">
                <a:solidFill>
                  <a:srgbClr val="CC0000"/>
                </a:solidFill>
              </a:rPr>
              <a:t>messages</a:t>
            </a:r>
          </a:p>
        </p:txBody>
      </p:sp>
      <p:sp>
        <p:nvSpPr>
          <p:cNvPr id="48133" name="Rectangle 4">
            <a:extLst>
              <a:ext uri="{FF2B5EF4-FFF2-40B4-BE49-F238E27FC236}">
                <a16:creationId xmlns:a16="http://schemas.microsoft.com/office/drawing/2014/main" id="{5AAB5801-35B4-4357-A3E3-8CFE8BE7F2A0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4903788" y="1979613"/>
            <a:ext cx="3810000" cy="2033587"/>
          </a:xfrm>
          <a:noFill/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client process:</a:t>
            </a:r>
            <a:r>
              <a:rPr lang="en-US" altLang="en-US"/>
              <a:t> </a:t>
            </a:r>
            <a:r>
              <a:rPr lang="en-US" altLang="en-US" sz="2400"/>
              <a:t>process that initiates communication</a:t>
            </a:r>
          </a:p>
          <a:p>
            <a:pPr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server process:</a:t>
            </a:r>
            <a:r>
              <a:rPr lang="en-US" altLang="en-US"/>
              <a:t> </a:t>
            </a:r>
            <a:r>
              <a:rPr lang="en-US" altLang="en-US" sz="2400"/>
              <a:t>process that waits to be contacted</a:t>
            </a:r>
            <a:endParaRPr lang="en-US" altLang="en-US"/>
          </a:p>
          <a:p>
            <a:pPr>
              <a:buFont typeface="Wingdings" panose="05000000000000000000" pitchFamily="2" charset="2"/>
              <a:buNone/>
            </a:pPr>
            <a:endParaRPr lang="en-US" altLang="en-US"/>
          </a:p>
        </p:txBody>
      </p:sp>
      <p:sp>
        <p:nvSpPr>
          <p:cNvPr id="48134" name="Rectangle 7">
            <a:extLst>
              <a:ext uri="{FF2B5EF4-FFF2-40B4-BE49-F238E27FC236}">
                <a16:creationId xmlns:a16="http://schemas.microsoft.com/office/drawing/2014/main" id="{61AF73B9-FC62-4405-A9D1-DA2918DB21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1063" y="4238625"/>
            <a:ext cx="3989387" cy="1839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 sz="2400">
                <a:latin typeface="Gill Sans MT" panose="020B0502020104020203" pitchFamily="34" charset="0"/>
              </a:rPr>
              <a:t>aside: applications with P2P architectures have client processes &amp; server processes</a:t>
            </a:r>
          </a:p>
        </p:txBody>
      </p:sp>
      <p:pic>
        <p:nvPicPr>
          <p:cNvPr id="48135" name="Picture 12" descr="underline_base">
            <a:extLst>
              <a:ext uri="{FF2B5EF4-FFF2-40B4-BE49-F238E27FC236}">
                <a16:creationId xmlns:a16="http://schemas.microsoft.com/office/drawing/2014/main" id="{B3361BFA-F83A-430A-8A78-18CD420FA559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8653" y="902493"/>
            <a:ext cx="6399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8136" name="Rectangle 13">
            <a:extLst>
              <a:ext uri="{FF2B5EF4-FFF2-40B4-BE49-F238E27FC236}">
                <a16:creationId xmlns:a16="http://schemas.microsoft.com/office/drawing/2014/main" id="{7E520A07-FBB8-4094-AF8C-2CC32EAE42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9800" y="1762125"/>
            <a:ext cx="4092575" cy="2062163"/>
          </a:xfrm>
          <a:prstGeom prst="rect">
            <a:avLst/>
          </a:prstGeom>
          <a:noFill/>
          <a:ln w="28575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48137" name="Text Box 14">
            <a:extLst>
              <a:ext uri="{FF2B5EF4-FFF2-40B4-BE49-F238E27FC236}">
                <a16:creationId xmlns:a16="http://schemas.microsoft.com/office/drawing/2014/main" id="{9AB32E2C-20D0-4DEE-8715-5E008AFA7C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0450" y="1463675"/>
            <a:ext cx="2325688" cy="5191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>
                <a:latin typeface="Gill Sans MT" panose="020B0502020104020203" pitchFamily="34" charset="0"/>
              </a:rPr>
              <a:t>clients, servers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D69FE080-B65E-4FC8-BA5C-37D1EC072B1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E9223-05CF-4202-A888-82E060FB986B}" type="slidenum">
              <a:rPr lang="en-US" altLang="en-US" smtClean="0"/>
              <a:pPr/>
              <a:t>9</a:t>
            </a:fld>
            <a:endParaRPr lang="en-US" altLang="en-US" dirty="0"/>
          </a:p>
        </p:txBody>
      </p:sp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73" name="Rectangle 3">
            <a:extLst>
              <a:ext uri="{FF2B5EF4-FFF2-40B4-BE49-F238E27FC236}">
                <a16:creationId xmlns:a16="http://schemas.microsoft.com/office/drawing/2014/main" id="{BF41C42B-740E-4158-B3F3-314CE7CDD910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533400" y="1992313"/>
            <a:ext cx="3810000" cy="3657600"/>
          </a:xfrm>
        </p:spPr>
        <p:txBody>
          <a:bodyPr/>
          <a:lstStyle/>
          <a:p>
            <a:pPr marL="287338" indent="-287338"/>
            <a:r>
              <a:rPr lang="en-US" altLang="en-US" sz="2400"/>
              <a:t>typical request/reply message exchange:</a:t>
            </a:r>
          </a:p>
          <a:p>
            <a:pPr marL="681038" lvl="1" indent="-223838"/>
            <a:r>
              <a:rPr lang="en-US" altLang="en-US"/>
              <a:t>client requests info or service</a:t>
            </a:r>
          </a:p>
          <a:p>
            <a:pPr marL="681038" lvl="1" indent="-223838"/>
            <a:r>
              <a:rPr lang="en-US" altLang="en-US"/>
              <a:t>server responds with data, status code</a:t>
            </a:r>
          </a:p>
          <a:p>
            <a:pPr marL="287338" indent="-287338"/>
            <a:r>
              <a:rPr lang="en-US" altLang="en-US" sz="2400"/>
              <a:t>message formats:</a:t>
            </a:r>
          </a:p>
          <a:p>
            <a:pPr marL="681038" lvl="1" indent="-223838"/>
            <a:r>
              <a:rPr lang="en-US" altLang="en-US" i="1">
                <a:solidFill>
                  <a:srgbClr val="000090"/>
                </a:solidFill>
              </a:rPr>
              <a:t>headers</a:t>
            </a:r>
            <a:r>
              <a:rPr lang="en-US" altLang="en-US"/>
              <a:t>: fields giving info about data</a:t>
            </a:r>
          </a:p>
          <a:p>
            <a:pPr marL="681038" lvl="1" indent="-223838"/>
            <a:r>
              <a:rPr lang="en-US" altLang="en-US" i="1">
                <a:solidFill>
                  <a:srgbClr val="000090"/>
                </a:solidFill>
              </a:rPr>
              <a:t>data: </a:t>
            </a:r>
            <a:r>
              <a:rPr lang="en-US" altLang="en-US"/>
              <a:t>info(payload)  being communicated</a:t>
            </a:r>
          </a:p>
        </p:txBody>
      </p:sp>
      <p:sp>
        <p:nvSpPr>
          <p:cNvPr id="246788" name="Rectangle 5">
            <a:extLst>
              <a:ext uri="{FF2B5EF4-FFF2-40B4-BE49-F238E27FC236}">
                <a16:creationId xmlns:a16="http://schemas.microsoft.com/office/drawing/2014/main" id="{B8FAB136-2E8C-4D2B-857A-1D8FC6A42E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3750" y="1976438"/>
            <a:ext cx="4081463" cy="367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27013" indent="-227013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681038" indent="-22383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buClr>
                <a:srgbClr val="3333CC"/>
              </a:buClr>
            </a:pPr>
            <a:r>
              <a:rPr lang="en-US" altLang="en-US" sz="2800" i="1">
                <a:solidFill>
                  <a:srgbClr val="CC0000"/>
                </a:solidFill>
                <a:latin typeface="Gill Sans MT" panose="020B0502020104020203" pitchFamily="34" charset="0"/>
              </a:rPr>
              <a:t>important themes:</a:t>
            </a:r>
            <a:r>
              <a:rPr lang="en-US" altLang="en-US" sz="2400" i="1">
                <a:solidFill>
                  <a:srgbClr val="FF3300"/>
                </a:solidFill>
                <a:latin typeface="Gill Sans MT" panose="020B0502020104020203" pitchFamily="34" charset="0"/>
              </a:rPr>
              <a:t> </a:t>
            </a:r>
          </a:p>
          <a:p>
            <a:pPr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 sz="2400">
                <a:solidFill>
                  <a:srgbClr val="000000"/>
                </a:solidFill>
                <a:latin typeface="Gill Sans MT" panose="020B0502020104020203" pitchFamily="34" charset="0"/>
              </a:rPr>
              <a:t>control vs. messages</a:t>
            </a:r>
          </a:p>
          <a:p>
            <a:pPr lvl="1"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altLang="en-US" sz="2400">
                <a:solidFill>
                  <a:srgbClr val="000000"/>
                </a:solidFill>
                <a:latin typeface="Gill Sans MT" panose="020B0502020104020203" pitchFamily="34" charset="0"/>
              </a:rPr>
              <a:t>in-band, out-of-band</a:t>
            </a:r>
          </a:p>
          <a:p>
            <a:pPr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 sz="2400">
                <a:solidFill>
                  <a:srgbClr val="000000"/>
                </a:solidFill>
                <a:latin typeface="Gill Sans MT" panose="020B0502020104020203" pitchFamily="34" charset="0"/>
              </a:rPr>
              <a:t>centralized vs. decentralized </a:t>
            </a:r>
          </a:p>
          <a:p>
            <a:pPr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 sz="2400">
                <a:solidFill>
                  <a:srgbClr val="000000"/>
                </a:solidFill>
                <a:latin typeface="Gill Sans MT" panose="020B0502020104020203" pitchFamily="34" charset="0"/>
              </a:rPr>
              <a:t>stateless vs. stateful</a:t>
            </a:r>
          </a:p>
          <a:p>
            <a:pPr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 sz="2400">
                <a:solidFill>
                  <a:srgbClr val="000000"/>
                </a:solidFill>
                <a:latin typeface="Gill Sans MT" panose="020B0502020104020203" pitchFamily="34" charset="0"/>
              </a:rPr>
              <a:t>reliable vs. unreliable message transfer </a:t>
            </a:r>
          </a:p>
          <a:p>
            <a:pPr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ja-JP" altLang="en-US" sz="2400">
                <a:solidFill>
                  <a:srgbClr val="000000"/>
                </a:solidFill>
                <a:latin typeface="Gill Sans MT" panose="020B0502020104020203" pitchFamily="34" charset="0"/>
              </a:rPr>
              <a:t>“</a:t>
            </a:r>
            <a:r>
              <a:rPr lang="en-US" altLang="ja-JP" sz="2400">
                <a:solidFill>
                  <a:srgbClr val="000000"/>
                </a:solidFill>
                <a:latin typeface="Gill Sans MT" panose="020B0502020104020203" pitchFamily="34" charset="0"/>
              </a:rPr>
              <a:t>complexity at network edge</a:t>
            </a:r>
            <a:r>
              <a:rPr lang="ja-JP" altLang="en-US" sz="2400">
                <a:solidFill>
                  <a:srgbClr val="000000"/>
                </a:solidFill>
                <a:latin typeface="Gill Sans MT" panose="020B0502020104020203" pitchFamily="34" charset="0"/>
              </a:rPr>
              <a:t>”</a:t>
            </a:r>
            <a:endParaRPr lang="en-US" altLang="en-US" sz="2400">
              <a:solidFill>
                <a:srgbClr val="000000"/>
              </a:solidFill>
              <a:latin typeface="Gill Sans MT" panose="020B0502020104020203" pitchFamily="34" charset="0"/>
            </a:endParaRPr>
          </a:p>
        </p:txBody>
      </p:sp>
      <p:pic>
        <p:nvPicPr>
          <p:cNvPr id="233477" name="Picture 11" descr="underline_base">
            <a:extLst>
              <a:ext uri="{FF2B5EF4-FFF2-40B4-BE49-F238E27FC236}">
                <a16:creationId xmlns:a16="http://schemas.microsoft.com/office/drawing/2014/main" id="{6BCF4699-545C-4418-8E73-711DF035CE9E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3088" y="833438"/>
            <a:ext cx="50276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3478" name="Rectangle 2">
            <a:extLst>
              <a:ext uri="{FF2B5EF4-FFF2-40B4-BE49-F238E27FC236}">
                <a16:creationId xmlns:a16="http://schemas.microsoft.com/office/drawing/2014/main" id="{9DA25CDC-D219-4E35-945D-0724731035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413" y="195263"/>
            <a:ext cx="5746750" cy="819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400">
                <a:solidFill>
                  <a:srgbClr val="000099"/>
                </a:solidFill>
                <a:latin typeface="Gill Sans MT" panose="020B0502020104020203" pitchFamily="34" charset="0"/>
              </a:rPr>
              <a:t>Chapter 2:  summary</a:t>
            </a:r>
          </a:p>
        </p:txBody>
      </p:sp>
      <p:sp>
        <p:nvSpPr>
          <p:cNvPr id="233479" name="Rectangle 4">
            <a:extLst>
              <a:ext uri="{FF2B5EF4-FFF2-40B4-BE49-F238E27FC236}">
                <a16:creationId xmlns:a16="http://schemas.microsoft.com/office/drawing/2014/main" id="{F058B068-D28E-455D-A16C-53CF5716C5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813" y="1201738"/>
            <a:ext cx="7581900" cy="67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anose="05000000000000000000" pitchFamily="2" charset="2"/>
              <a:buNone/>
            </a:pPr>
            <a:r>
              <a:rPr lang="en-US" altLang="en-US" sz="2800" i="1">
                <a:solidFill>
                  <a:srgbClr val="CC0000"/>
                </a:solidFill>
                <a:latin typeface="Gill Sans MT" panose="020B0502020104020203" pitchFamily="34" charset="0"/>
              </a:rPr>
              <a:t>most importantly: learned about protocols! 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D4D1D58A-C321-4E71-B9F0-6917A6ED0D4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E9223-05CF-4202-A888-82E060FB986B}" type="slidenum">
              <a:rPr lang="en-US" altLang="en-US" smtClean="0"/>
              <a:pPr/>
              <a:t>90</a:t>
            </a:fld>
            <a:endParaRPr lang="en-US" altLang="en-US" dirty="0"/>
          </a:p>
        </p:txBody>
      </p:sp>
    </p:spTree>
  </p:cSld>
  <p:clrMapOvr>
    <a:masterClrMapping/>
  </p:clrMapOvr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Wood Type">
  <a:themeElements>
    <a:clrScheme name="Wood Type">
      <a:dk1>
        <a:sysClr val="windowText" lastClr="000000"/>
      </a:dk1>
      <a:lt1>
        <a:sysClr val="window" lastClr="FFFFFF"/>
      </a:lt1>
      <a:dk2>
        <a:srgbClr val="696464"/>
      </a:dk2>
      <a:lt2>
        <a:srgbClr val="E9E5DC"/>
      </a:lt2>
      <a:accent1>
        <a:srgbClr val="D34817"/>
      </a:accent1>
      <a:accent2>
        <a:srgbClr val="9B2D1F"/>
      </a:accent2>
      <a:accent3>
        <a:srgbClr val="A28E6A"/>
      </a:accent3>
      <a:accent4>
        <a:srgbClr val="956251"/>
      </a:accent4>
      <a:accent5>
        <a:srgbClr val="918485"/>
      </a:accent5>
      <a:accent6>
        <a:srgbClr val="855D5D"/>
      </a:accent6>
      <a:hlink>
        <a:srgbClr val="CC9900"/>
      </a:hlink>
      <a:folHlink>
        <a:srgbClr val="96A9A9"/>
      </a:folHlink>
    </a:clrScheme>
    <a:fontScheme name="Wood Type">
      <a:majorFont>
        <a:latin typeface="Rockwell Condensed" panose="02060603050405020104"/>
        <a:ea typeface=""/>
        <a:cs typeface=""/>
        <a:font script="Grek" typeface="Cambria"/>
        <a:font script="Cyrl" typeface="Cambria"/>
        <a:font script="Jpan" typeface="HG明朝B"/>
        <a:font script="Hang" typeface="바탕"/>
        <a:font script="Hans" typeface="方正姚体"/>
        <a:font script="Hant" typeface="微軟正黑體"/>
        <a:font script="Arab" typeface="Times New Roman"/>
        <a:font script="Hebr" typeface="David"/>
        <a:font script="Thai" typeface="JasmineUPC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Rockwell" panose="02060603020205020403"/>
        <a:ea typeface=""/>
        <a:cs typeface=""/>
        <a:font script="Grek" typeface="Cambria"/>
        <a:font script="Cyrl" typeface="Cambria"/>
        <a:font script="Jpan" typeface="HG明朝B"/>
        <a:font script="Hang" typeface="바탕"/>
        <a:font script="Hans" typeface="方正姚体"/>
        <a:font script="Hant" typeface="標楷體"/>
        <a:font script="Arab" typeface="Times New Roman"/>
        <a:font script="Hebr" typeface="David"/>
        <a:font script="Thai" typeface="JasmineUPC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Wood Type">
      <a:fillStyleLst>
        <a:solidFill>
          <a:schemeClr val="phClr"/>
        </a:solidFill>
        <a:blipFill rotWithShape="1">
          <a:blip xmlns:r="http://schemas.openxmlformats.org/officeDocument/2006/relationships" r:embed="rId1">
            <a:duotone>
              <a:schemeClr val="phClr">
                <a:tint val="70000"/>
                <a:shade val="63000"/>
              </a:schemeClr>
              <a:schemeClr val="phClr">
                <a:tint val="10000"/>
                <a:satMod val="150000"/>
              </a:schemeClr>
            </a:duotone>
          </a:blip>
          <a:tile tx="0" ty="0" sx="60000" sy="59000" flip="none" algn="tl"/>
        </a:blipFill>
        <a:blipFill rotWithShape="1">
          <a:blip xmlns:r="http://schemas.openxmlformats.org/officeDocument/2006/relationships" r:embed="rId1">
            <a:duotone>
              <a:schemeClr val="phClr">
                <a:shade val="36000"/>
                <a:satMod val="120000"/>
              </a:schemeClr>
              <a:schemeClr val="phClr">
                <a:tint val="40000"/>
              </a:schemeClr>
            </a:duotone>
          </a:blip>
          <a:tile tx="0" ty="0" sx="60000" sy="59000" flip="none" algn="tl"/>
        </a:blipFill>
      </a:fillStyleLst>
      <a:lnStyleLst>
        <a:ln w="6350" cap="flat" cmpd="sng" algn="ctr">
          <a:solidFill>
            <a:schemeClr val="phClr"/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softEdge rad="12700"/>
          </a:effectLst>
        </a:effectStyle>
        <a:effectStyle>
          <a:effectLst>
            <a:outerShdw blurRad="50800" dist="19050" dir="5400000" algn="tl" rotWithShape="0">
              <a:srgbClr val="000000">
                <a:alpha val="60000"/>
              </a:srgbClr>
            </a:outerShdw>
            <a:softEdge rad="12700"/>
          </a:effectLst>
        </a:effectStyle>
      </a:effectStyleLst>
      <a:bgFillStyleLst>
        <a:solidFill>
          <a:schemeClr val="phClr"/>
        </a:solidFill>
        <a:solidFill>
          <a:schemeClr val="phClr">
            <a:shade val="97000"/>
            <a:satMod val="150000"/>
          </a:schemeClr>
        </a:solidFill>
        <a:blipFill rotWithShape="1">
          <a:blip xmlns:r="http://schemas.openxmlformats.org/officeDocument/2006/relationships" r:embed="rId1">
            <a:duotone>
              <a:schemeClr val="phClr">
                <a:tint val="75000"/>
                <a:shade val="58000"/>
                <a:satMod val="120000"/>
              </a:schemeClr>
              <a:schemeClr val="phClr">
                <a:tint val="50000"/>
                <a:shade val="96000"/>
              </a:schemeClr>
            </a:duotone>
          </a:blip>
          <a:tile tx="0" ty="0" sx="100000" sy="100000" flip="none" algn="tl"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Wood Type" id="{7ACABC62-BF99-48CF-A9DC-4DB89C7B13DC}" vid="{142A1326-48AB-42A9-8428-CB14AA30176D}"/>
    </a:ext>
  </a:ext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11180</TotalTime>
  <Words>7046</Words>
  <Application>Microsoft Office PowerPoint</Application>
  <PresentationFormat>On-screen Show (4:3)</PresentationFormat>
  <Paragraphs>1561</Paragraphs>
  <Slides>90</Slides>
  <Notes>84</Notes>
  <HiddenSlides>0</HiddenSlides>
  <MMClips>0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90</vt:i4>
      </vt:variant>
    </vt:vector>
  </HeadingPairs>
  <TitlesOfParts>
    <vt:vector size="103" baseType="lpstr">
      <vt:lpstr>Arial</vt:lpstr>
      <vt:lpstr>Arial Narrow</vt:lpstr>
      <vt:lpstr>Comic Sans MS</vt:lpstr>
      <vt:lpstr>Courier New</vt:lpstr>
      <vt:lpstr>Gill Sans MT</vt:lpstr>
      <vt:lpstr>Rockwell</vt:lpstr>
      <vt:lpstr>Rockwell Condensed</vt:lpstr>
      <vt:lpstr>Symbol</vt:lpstr>
      <vt:lpstr>Tahoma</vt:lpstr>
      <vt:lpstr>Times New Roman</vt:lpstr>
      <vt:lpstr>Wingdings</vt:lpstr>
      <vt:lpstr>ZapfDingbats</vt:lpstr>
      <vt:lpstr>Wood Type</vt:lpstr>
      <vt:lpstr>Chapter 2 Application Layer </vt:lpstr>
      <vt:lpstr>Chapter 2: outline</vt:lpstr>
      <vt:lpstr>Chapter 2: application layer</vt:lpstr>
      <vt:lpstr>Some network apps</vt:lpstr>
      <vt:lpstr>Creating a network app</vt:lpstr>
      <vt:lpstr>Application architectures</vt:lpstr>
      <vt:lpstr>Client-server architecture</vt:lpstr>
      <vt:lpstr>P2P architecture</vt:lpstr>
      <vt:lpstr>Processes communicating</vt:lpstr>
      <vt:lpstr>Sockets</vt:lpstr>
      <vt:lpstr>Addressing processes</vt:lpstr>
      <vt:lpstr>App-layer protocol defines</vt:lpstr>
      <vt:lpstr>What transport service does an app need?</vt:lpstr>
      <vt:lpstr>Transport service requirements: common apps</vt:lpstr>
      <vt:lpstr>Internet transport protocols services</vt:lpstr>
      <vt:lpstr>Internet apps:  application, transport protocols</vt:lpstr>
      <vt:lpstr>Securing TCP</vt:lpstr>
      <vt:lpstr>Chapter 2: outline</vt:lpstr>
      <vt:lpstr>Web and HTTP</vt:lpstr>
      <vt:lpstr>HTTP overview</vt:lpstr>
      <vt:lpstr>HTTP overview (continued)</vt:lpstr>
      <vt:lpstr>HTTP connections</vt:lpstr>
      <vt:lpstr>Non-persistent HTTP</vt:lpstr>
      <vt:lpstr>Non-persistent HTTP (cont.)</vt:lpstr>
      <vt:lpstr>Non-persistent HTTP: response time</vt:lpstr>
      <vt:lpstr>Persistent HTTP</vt:lpstr>
      <vt:lpstr>HTTP request message</vt:lpstr>
      <vt:lpstr>HTTP request message: general format</vt:lpstr>
      <vt:lpstr>Uploading form input</vt:lpstr>
      <vt:lpstr>Method types</vt:lpstr>
      <vt:lpstr>HTTP response message</vt:lpstr>
      <vt:lpstr>HTTP response status codes</vt:lpstr>
      <vt:lpstr>User-server state: cookies</vt:lpstr>
      <vt:lpstr>Cookies: keeping “state” (cont.)</vt:lpstr>
      <vt:lpstr>Cookies (continued)</vt:lpstr>
      <vt:lpstr>Web caches (proxy server)</vt:lpstr>
      <vt:lpstr>More about Web caching</vt:lpstr>
      <vt:lpstr>Caching example: </vt:lpstr>
      <vt:lpstr>Caching example: fatter access link </vt:lpstr>
      <vt:lpstr>Caching example: install local cache </vt:lpstr>
      <vt:lpstr>Caching example: install local cache </vt:lpstr>
      <vt:lpstr>Conditional GET </vt:lpstr>
      <vt:lpstr>Chapter 2: outline</vt:lpstr>
      <vt:lpstr>Electronic mail</vt:lpstr>
      <vt:lpstr>Electronic mail: mail servers</vt:lpstr>
      <vt:lpstr>Electronic Mail: SMTP [RFC 2821]</vt:lpstr>
      <vt:lpstr>Scenario: Alice sends message to Bob</vt:lpstr>
      <vt:lpstr>SMTP: final words</vt:lpstr>
      <vt:lpstr>Mail message format</vt:lpstr>
      <vt:lpstr>Mail access protocols</vt:lpstr>
      <vt:lpstr>POP3 protocol</vt:lpstr>
      <vt:lpstr>POP3 (more) and IMAP</vt:lpstr>
      <vt:lpstr>Chapter 2: outline</vt:lpstr>
      <vt:lpstr>DNS: domain name system</vt:lpstr>
      <vt:lpstr>DNS: services, structure </vt:lpstr>
      <vt:lpstr>DNS: a distributed, hierarchical database</vt:lpstr>
      <vt:lpstr>DNS: root name servers</vt:lpstr>
      <vt:lpstr>TLD, authoritative servers</vt:lpstr>
      <vt:lpstr>Local DNS name server</vt:lpstr>
      <vt:lpstr>DNS name  resolution example</vt:lpstr>
      <vt:lpstr>PowerPoint Presentation</vt:lpstr>
      <vt:lpstr>DNS: caching, updating records</vt:lpstr>
      <vt:lpstr>DNS records</vt:lpstr>
      <vt:lpstr>DNS protocol, messages</vt:lpstr>
      <vt:lpstr>PowerPoint Presentation</vt:lpstr>
      <vt:lpstr>Inserting records into DNS</vt:lpstr>
      <vt:lpstr>Attacking DNS</vt:lpstr>
      <vt:lpstr>Attacking DNS</vt:lpstr>
      <vt:lpstr>Chapter 2: outline</vt:lpstr>
      <vt:lpstr>Pure P2P architecture</vt:lpstr>
      <vt:lpstr>File distribution: client-server vs P2P</vt:lpstr>
      <vt:lpstr>File distribution time: client-server</vt:lpstr>
      <vt:lpstr>File distribution time: P2P</vt:lpstr>
      <vt:lpstr>PowerPoint Presentation</vt:lpstr>
      <vt:lpstr>P2P file distribution: BitTorrent </vt:lpstr>
      <vt:lpstr>PowerPoint Presentation</vt:lpstr>
      <vt:lpstr>BitTorrent: requesting, sending file chunks</vt:lpstr>
      <vt:lpstr>BitTorrent: tit-for-tat</vt:lpstr>
      <vt:lpstr>Chapter 2: outline</vt:lpstr>
      <vt:lpstr>Video Streaming and CDNs: context</vt:lpstr>
      <vt:lpstr>Multimedia: video</vt:lpstr>
      <vt:lpstr>Multimedia: video</vt:lpstr>
      <vt:lpstr>Streaming stored video: </vt:lpstr>
      <vt:lpstr>Content distribution networks</vt:lpstr>
      <vt:lpstr>Content distribution networks</vt:lpstr>
      <vt:lpstr>PowerPoint Presentation</vt:lpstr>
      <vt:lpstr>PowerPoint Presentation</vt:lpstr>
      <vt:lpstr>Case study: Netflix</vt:lpstr>
      <vt:lpstr>Chapter 2: summary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3rd Edition: Chapter 2</dc:title>
  <dc:creator>Jim Kurose and Keith Ross</dc:creator>
  <cp:lastModifiedBy>Abdullah Yasin Nur</cp:lastModifiedBy>
  <cp:revision>370</cp:revision>
  <cp:lastPrinted>2011-09-19T12:20:55Z</cp:lastPrinted>
  <dcterms:created xsi:type="dcterms:W3CDTF">1999-10-08T19:08:27Z</dcterms:created>
  <dcterms:modified xsi:type="dcterms:W3CDTF">2021-01-29T17:40:12Z</dcterms:modified>
</cp:coreProperties>
</file>